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16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highlight>
                  <a:srgbClr val="FFFF00"/>
                </a:highlight>
              </a:rPr>
              <a:t>&lt;HR and Marketing Teams&gt;</a:t>
            </a:r>
            <a:endParaRPr sz="2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Phishing: Impersonating a trusted source to steal information.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Common goals: passwords, financial info, or system access.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Methods: emails with malicious links or attachments.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Check sender addresses carefully.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Look for spelling errors or unusual language.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Hover over links before clicking.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Be cautious of urgent or threatening messages.</a:t>
            </a:r>
            <a:endParaRPr sz="1400" dirty="0">
              <a:highlight>
                <a:srgbClr val="FFFF00"/>
              </a:highlight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Use multi-factor authentication.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Report suspicious emails immediately.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Avoid clicking unknown links or attachments.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Stay informed with regular cybersecurity training.</a:t>
            </a:r>
            <a:endParaRPr sz="1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</Words>
  <Application>Microsoft Office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Raleway</vt:lpstr>
      <vt:lpstr>Arial</vt:lpstr>
      <vt:lpstr>Lato</vt:lpstr>
      <vt:lpstr>Streamline</vt:lpstr>
      <vt:lpstr>Familiarize yourself with phishing attacks &lt;HR and Marketing Teams&gt;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NSD Capital Solutions</cp:lastModifiedBy>
  <cp:revision>2</cp:revision>
  <dcterms:modified xsi:type="dcterms:W3CDTF">2025-08-21T19:51:06Z</dcterms:modified>
</cp:coreProperties>
</file>