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highlight>
                  <a:srgbClr val="FFFF00"/>
                </a:highlight>
              </a:rPr>
              <a:t>&lt;teams identified as most at risk&gt;</a:t>
            </a:r>
            <a:endParaRPr sz="2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highlight>
                  <a:srgbClr val="FFFF00"/>
                </a:highlight>
              </a:rPr>
              <a:t>&lt;explanation to give employees context and  understanding of phishing&gt;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&lt;think of an effective way to show examples of the tactics used in phishing emails&gt;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&lt;add some helpful tips and hints to stay vigilant about phishing&gt;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Arial</vt:lpstr>
      <vt:lpstr>Lato</vt:lpstr>
      <vt:lpstr>Streamline</vt:lpstr>
      <vt:lpstr>Familiarize yourself with phishing attacks &lt;teams identified as most at risk&gt;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NSD Capital Solutions</cp:lastModifiedBy>
  <cp:revision>1</cp:revision>
  <dcterms:modified xsi:type="dcterms:W3CDTF">2025-08-21T19:38:53Z</dcterms:modified>
</cp:coreProperties>
</file>