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73" r:id="rId2"/>
    <p:sldId id="261" r:id="rId3"/>
    <p:sldId id="294" r:id="rId4"/>
    <p:sldId id="258" r:id="rId5"/>
    <p:sldId id="259" r:id="rId6"/>
    <p:sldId id="269" r:id="rId7"/>
    <p:sldId id="290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</p:embeddedFont>
    <p:embeddedFont>
      <p:font typeface="Hind" panose="020B0604020202020204" charset="0"/>
      <p:regular r:id="rId11"/>
      <p:bold r:id="rId12"/>
    </p:embeddedFont>
    <p:embeddedFont>
      <p:font typeface="Karla" panose="020B0604020202020204" charset="0"/>
      <p:regular r:id="rId13"/>
      <p:bold r:id="rId14"/>
      <p:italic r:id="rId15"/>
      <p:boldItalic r:id="rId16"/>
    </p:embeddedFont>
    <p:embeddedFont>
      <p:font typeface="Livvic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24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40745F-6CB4-447C-8AD6-8148C97D83FA}">
  <a:tblStyle styleId="{3A40745F-6CB4-447C-8AD6-8148C97D83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8" y="102"/>
      </p:cViewPr>
      <p:guideLst>
        <p:guide orient="horz" pos="5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01447-03D3-4D1B-ADA9-20C41EFF248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F041A22D-93E3-4BB8-9537-524D022FE16E}">
      <dgm:prSet phldrT="[Text]"/>
      <dgm:spPr/>
      <dgm:t>
        <a:bodyPr/>
        <a:lstStyle/>
        <a:p>
          <a:endParaRPr lang="en-US" dirty="0"/>
        </a:p>
      </dgm:t>
    </dgm:pt>
    <dgm:pt modelId="{E5EFCCAC-45E8-4A72-9A8A-CB7852C86F23}" type="sibTrans" cxnId="{B37D5CBB-99DB-4985-80D3-38D66BF06C5E}">
      <dgm:prSet/>
      <dgm:spPr>
        <a:blipFill>
          <a:blip xmlns:r="http://schemas.openxmlformats.org/officeDocument/2006/relationships" r:embed="rId1"/>
          <a:srcRect/>
          <a:stretch>
            <a:fillRect t="-26000" b="-26000"/>
          </a:stretch>
        </a:blipFill>
        <a:ln>
          <a:solidFill>
            <a:schemeClr val="bg2"/>
          </a:solidFill>
        </a:ln>
      </dgm:spPr>
      <dgm:t>
        <a:bodyPr/>
        <a:lstStyle/>
        <a:p>
          <a:endParaRPr lang="en-US"/>
        </a:p>
      </dgm:t>
    </dgm:pt>
    <dgm:pt modelId="{415E7882-F41A-458D-94C8-7E8A2F4813BA}" type="parTrans" cxnId="{B37D5CBB-99DB-4985-80D3-38D66BF06C5E}">
      <dgm:prSet/>
      <dgm:spPr/>
      <dgm:t>
        <a:bodyPr/>
        <a:lstStyle/>
        <a:p>
          <a:endParaRPr lang="en-US"/>
        </a:p>
      </dgm:t>
    </dgm:pt>
    <dgm:pt modelId="{6108C6CA-CCC4-46B5-BA13-050E6FABF022}" type="pres">
      <dgm:prSet presAssocID="{FB601447-03D3-4D1B-ADA9-20C41EFF2485}" presName="Name0" presStyleCnt="0">
        <dgm:presLayoutVars>
          <dgm:chMax val="7"/>
          <dgm:chPref val="7"/>
          <dgm:dir/>
        </dgm:presLayoutVars>
      </dgm:prSet>
      <dgm:spPr/>
    </dgm:pt>
    <dgm:pt modelId="{C5DD0310-C2F3-4483-9816-C2250384BB92}" type="pres">
      <dgm:prSet presAssocID="{FB601447-03D3-4D1B-ADA9-20C41EFF2485}" presName="Name1" presStyleCnt="0"/>
      <dgm:spPr/>
    </dgm:pt>
    <dgm:pt modelId="{9BDFE150-A895-45E4-9609-690D4FA15405}" type="pres">
      <dgm:prSet presAssocID="{E5EFCCAC-45E8-4A72-9A8A-CB7852C86F23}" presName="picture_1" presStyleCnt="0"/>
      <dgm:spPr/>
    </dgm:pt>
    <dgm:pt modelId="{973C06DF-598B-4749-8448-A5510C033C3A}" type="pres">
      <dgm:prSet presAssocID="{E5EFCCAC-45E8-4A72-9A8A-CB7852C86F23}" presName="pictureRepeatNode" presStyleLbl="alignImgPlace1" presStyleIdx="0" presStyleCnt="1" custLinFactNeighborX="-331" custLinFactNeighborY="-3126"/>
      <dgm:spPr/>
    </dgm:pt>
    <dgm:pt modelId="{59895CEF-A3B8-4B0A-9DAC-4ECCB32B6006}" type="pres">
      <dgm:prSet presAssocID="{F041A22D-93E3-4BB8-9537-524D022FE16E}" presName="text_1" presStyleLbl="node1" presStyleIdx="0" presStyleCnt="0">
        <dgm:presLayoutVars>
          <dgm:bulletEnabled val="1"/>
        </dgm:presLayoutVars>
      </dgm:prSet>
      <dgm:spPr/>
    </dgm:pt>
  </dgm:ptLst>
  <dgm:cxnLst>
    <dgm:cxn modelId="{141E119C-4C81-47A3-B597-B66C03021515}" type="presOf" srcId="{FB601447-03D3-4D1B-ADA9-20C41EFF2485}" destId="{6108C6CA-CCC4-46B5-BA13-050E6FABF022}" srcOrd="0" destOrd="0" presId="urn:microsoft.com/office/officeart/2008/layout/CircularPictureCallout"/>
    <dgm:cxn modelId="{DDD723B1-D296-498F-B0C2-60D1CD221659}" type="presOf" srcId="{F041A22D-93E3-4BB8-9537-524D022FE16E}" destId="{59895CEF-A3B8-4B0A-9DAC-4ECCB32B6006}" srcOrd="0" destOrd="0" presId="urn:microsoft.com/office/officeart/2008/layout/CircularPictureCallout"/>
    <dgm:cxn modelId="{B37D5CBB-99DB-4985-80D3-38D66BF06C5E}" srcId="{FB601447-03D3-4D1B-ADA9-20C41EFF2485}" destId="{F041A22D-93E3-4BB8-9537-524D022FE16E}" srcOrd="0" destOrd="0" parTransId="{415E7882-F41A-458D-94C8-7E8A2F4813BA}" sibTransId="{E5EFCCAC-45E8-4A72-9A8A-CB7852C86F23}"/>
    <dgm:cxn modelId="{525CA9D4-929E-4735-9632-9C8A6C9C0C59}" type="presOf" srcId="{E5EFCCAC-45E8-4A72-9A8A-CB7852C86F23}" destId="{973C06DF-598B-4749-8448-A5510C033C3A}" srcOrd="0" destOrd="0" presId="urn:microsoft.com/office/officeart/2008/layout/CircularPictureCallout"/>
    <dgm:cxn modelId="{FE887AF1-49AF-4166-8F16-0DD46E80E8CE}" type="presParOf" srcId="{6108C6CA-CCC4-46B5-BA13-050E6FABF022}" destId="{C5DD0310-C2F3-4483-9816-C2250384BB92}" srcOrd="0" destOrd="0" presId="urn:microsoft.com/office/officeart/2008/layout/CircularPictureCallout"/>
    <dgm:cxn modelId="{AE862CCF-FCED-4521-9BEC-8368E061A4B1}" type="presParOf" srcId="{C5DD0310-C2F3-4483-9816-C2250384BB92}" destId="{9BDFE150-A895-45E4-9609-690D4FA15405}" srcOrd="0" destOrd="0" presId="urn:microsoft.com/office/officeart/2008/layout/CircularPictureCallout"/>
    <dgm:cxn modelId="{D6586F5D-BB8C-4ADF-9FA0-BCEF46CCF67D}" type="presParOf" srcId="{9BDFE150-A895-45E4-9609-690D4FA15405}" destId="{973C06DF-598B-4749-8448-A5510C033C3A}" srcOrd="0" destOrd="0" presId="urn:microsoft.com/office/officeart/2008/layout/CircularPictureCallout"/>
    <dgm:cxn modelId="{90338F23-CB60-48D5-BCA4-4DF27B4A9E98}" type="presParOf" srcId="{C5DD0310-C2F3-4483-9816-C2250384BB92}" destId="{59895CEF-A3B8-4B0A-9DAC-4ECCB32B6006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0CFC6F-CEE4-4C7E-99A6-6A77EB6A3B09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3F4AA7DB-AB17-44AA-8D5B-43DEC61881BE}">
      <dgm:prSet phldrT="[Text]"/>
      <dgm:spPr/>
      <dgm:t>
        <a:bodyPr/>
        <a:lstStyle/>
        <a:p>
          <a:endParaRPr lang="en-US" dirty="0"/>
        </a:p>
      </dgm:t>
    </dgm:pt>
    <dgm:pt modelId="{0C8A13DD-941F-4824-8D8D-8F24BC26B0C3}" type="parTrans" cxnId="{EB7CB99E-5B62-4700-A49B-A8A6E1014315}">
      <dgm:prSet/>
      <dgm:spPr/>
      <dgm:t>
        <a:bodyPr/>
        <a:lstStyle/>
        <a:p>
          <a:endParaRPr lang="en-US"/>
        </a:p>
      </dgm:t>
    </dgm:pt>
    <dgm:pt modelId="{182E1FA9-3061-44C9-9D23-8C47D95630DF}" type="sibTrans" cxnId="{EB7CB99E-5B62-4700-A49B-A8A6E1014315}">
      <dgm:prSet/>
      <dgm:spPr>
        <a:blipFill>
          <a:blip xmlns:r="http://schemas.openxmlformats.org/officeDocument/2006/relationships" r:embed="rId1"/>
          <a:srcRect/>
          <a:stretch>
            <a:fillRect t="-39000" b="-39000"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 person taking a selfie&#10;&#10;Description automatically generated">
            <a:extLst>
              <a:ext uri="{FF2B5EF4-FFF2-40B4-BE49-F238E27FC236}">
                <a16:creationId xmlns:a16="http://schemas.microsoft.com/office/drawing/2014/main" id="{622A4295-A4BC-428C-A673-1132661367A4}"/>
              </a:ext>
            </a:extLst>
          </dgm14:cNvPr>
        </a:ext>
      </dgm:extLst>
    </dgm:pt>
    <dgm:pt modelId="{CBB065DE-584D-454A-B8E6-696B27B15A3F}" type="pres">
      <dgm:prSet presAssocID="{BE0CFC6F-CEE4-4C7E-99A6-6A77EB6A3B09}" presName="Name0" presStyleCnt="0">
        <dgm:presLayoutVars>
          <dgm:chMax val="7"/>
          <dgm:chPref val="7"/>
          <dgm:dir/>
        </dgm:presLayoutVars>
      </dgm:prSet>
      <dgm:spPr/>
    </dgm:pt>
    <dgm:pt modelId="{08CC0FCC-1E10-47EA-88CE-55F0DC50C4FF}" type="pres">
      <dgm:prSet presAssocID="{BE0CFC6F-CEE4-4C7E-99A6-6A77EB6A3B09}" presName="Name1" presStyleCnt="0"/>
      <dgm:spPr/>
    </dgm:pt>
    <dgm:pt modelId="{E6B0514A-84B8-48A7-962E-C54B52B591D2}" type="pres">
      <dgm:prSet presAssocID="{182E1FA9-3061-44C9-9D23-8C47D95630DF}" presName="picture_1" presStyleCnt="0"/>
      <dgm:spPr/>
    </dgm:pt>
    <dgm:pt modelId="{99CDD078-3FED-4962-BECE-8DDBF97B23CB}" type="pres">
      <dgm:prSet presAssocID="{182E1FA9-3061-44C9-9D23-8C47D95630DF}" presName="pictureRepeatNode" presStyleLbl="alignImgPlace1" presStyleIdx="0" presStyleCnt="1"/>
      <dgm:spPr/>
    </dgm:pt>
    <dgm:pt modelId="{87136451-18B5-4C3B-BE14-CF8B033062E6}" type="pres">
      <dgm:prSet presAssocID="{3F4AA7DB-AB17-44AA-8D5B-43DEC61881BE}" presName="text_1" presStyleLbl="node1" presStyleIdx="0" presStyleCnt="0">
        <dgm:presLayoutVars>
          <dgm:bulletEnabled val="1"/>
        </dgm:presLayoutVars>
      </dgm:prSet>
      <dgm:spPr/>
    </dgm:pt>
  </dgm:ptLst>
  <dgm:cxnLst>
    <dgm:cxn modelId="{60145B5B-647B-40C3-B15B-100C8B3A97F9}" type="presOf" srcId="{182E1FA9-3061-44C9-9D23-8C47D95630DF}" destId="{99CDD078-3FED-4962-BECE-8DDBF97B23CB}" srcOrd="0" destOrd="0" presId="urn:microsoft.com/office/officeart/2008/layout/CircularPictureCallout"/>
    <dgm:cxn modelId="{42637364-5371-4F45-B670-D7513916C449}" type="presOf" srcId="{BE0CFC6F-CEE4-4C7E-99A6-6A77EB6A3B09}" destId="{CBB065DE-584D-454A-B8E6-696B27B15A3F}" srcOrd="0" destOrd="0" presId="urn:microsoft.com/office/officeart/2008/layout/CircularPictureCallout"/>
    <dgm:cxn modelId="{42DAE491-6ED0-4C97-8195-8B1E259B01C8}" type="presOf" srcId="{3F4AA7DB-AB17-44AA-8D5B-43DEC61881BE}" destId="{87136451-18B5-4C3B-BE14-CF8B033062E6}" srcOrd="0" destOrd="0" presId="urn:microsoft.com/office/officeart/2008/layout/CircularPictureCallout"/>
    <dgm:cxn modelId="{EB7CB99E-5B62-4700-A49B-A8A6E1014315}" srcId="{BE0CFC6F-CEE4-4C7E-99A6-6A77EB6A3B09}" destId="{3F4AA7DB-AB17-44AA-8D5B-43DEC61881BE}" srcOrd="0" destOrd="0" parTransId="{0C8A13DD-941F-4824-8D8D-8F24BC26B0C3}" sibTransId="{182E1FA9-3061-44C9-9D23-8C47D95630DF}"/>
    <dgm:cxn modelId="{97A4BBB3-29A4-46AB-9756-2B0046E2495B}" type="presParOf" srcId="{CBB065DE-584D-454A-B8E6-696B27B15A3F}" destId="{08CC0FCC-1E10-47EA-88CE-55F0DC50C4FF}" srcOrd="0" destOrd="0" presId="urn:microsoft.com/office/officeart/2008/layout/CircularPictureCallout"/>
    <dgm:cxn modelId="{150C8E90-DF71-468F-A00F-1E3152BF8B0E}" type="presParOf" srcId="{08CC0FCC-1E10-47EA-88CE-55F0DC50C4FF}" destId="{E6B0514A-84B8-48A7-962E-C54B52B591D2}" srcOrd="0" destOrd="0" presId="urn:microsoft.com/office/officeart/2008/layout/CircularPictureCallout"/>
    <dgm:cxn modelId="{F1835AA5-36B0-4F2A-8FC5-FF77A85730D9}" type="presParOf" srcId="{E6B0514A-84B8-48A7-962E-C54B52B591D2}" destId="{99CDD078-3FED-4962-BECE-8DDBF97B23CB}" srcOrd="0" destOrd="0" presId="urn:microsoft.com/office/officeart/2008/layout/CircularPictureCallout"/>
    <dgm:cxn modelId="{A5754F67-A80B-416C-8882-8FBA315445B5}" type="presParOf" srcId="{08CC0FCC-1E10-47EA-88CE-55F0DC50C4FF}" destId="{87136451-18B5-4C3B-BE14-CF8B033062E6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EC9D61-98CE-48A9-953C-DBF68416132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CCE6E54-C4DF-49AF-8888-A3711D3A1C3D}">
      <dgm:prSet phldrT="[Text]"/>
      <dgm:spPr/>
      <dgm:t>
        <a:bodyPr/>
        <a:lstStyle/>
        <a:p>
          <a:endParaRPr lang="en-US" dirty="0"/>
        </a:p>
      </dgm:t>
    </dgm:pt>
    <dgm:pt modelId="{265B05B4-13E5-4760-AE1B-7064A833FFD3}" type="parTrans" cxnId="{992CEA18-E9CD-49F3-90CE-098A28DFA959}">
      <dgm:prSet/>
      <dgm:spPr/>
      <dgm:t>
        <a:bodyPr/>
        <a:lstStyle/>
        <a:p>
          <a:endParaRPr lang="en-US"/>
        </a:p>
      </dgm:t>
    </dgm:pt>
    <dgm:pt modelId="{2A5AA67B-66C6-4EC9-B747-5948FBFC4CA3}" type="sibTrans" cxnId="{992CEA18-E9CD-49F3-90CE-098A28DFA959}">
      <dgm:prSet/>
      <dgm:spPr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</dgm:spPr>
      <dgm:t>
        <a:bodyPr/>
        <a:lstStyle/>
        <a:p>
          <a:endParaRPr lang="en-US"/>
        </a:p>
      </dgm:t>
    </dgm:pt>
    <dgm:pt modelId="{342610B6-2F70-4619-82E7-69AAEF964352}" type="pres">
      <dgm:prSet presAssocID="{3CEC9D61-98CE-48A9-953C-DBF684161323}" presName="Name0" presStyleCnt="0">
        <dgm:presLayoutVars>
          <dgm:chMax val="7"/>
          <dgm:chPref val="7"/>
          <dgm:dir/>
        </dgm:presLayoutVars>
      </dgm:prSet>
      <dgm:spPr/>
    </dgm:pt>
    <dgm:pt modelId="{F9A722DB-7B9F-486B-91ED-F2EB924A349D}" type="pres">
      <dgm:prSet presAssocID="{3CEC9D61-98CE-48A9-953C-DBF684161323}" presName="Name1" presStyleCnt="0"/>
      <dgm:spPr/>
    </dgm:pt>
    <dgm:pt modelId="{DA6C53E2-2F15-4928-A988-9698E6E4074E}" type="pres">
      <dgm:prSet presAssocID="{2A5AA67B-66C6-4EC9-B747-5948FBFC4CA3}" presName="picture_1" presStyleCnt="0"/>
      <dgm:spPr/>
    </dgm:pt>
    <dgm:pt modelId="{9B620F49-BC16-4901-8496-DD4A734E0F13}" type="pres">
      <dgm:prSet presAssocID="{2A5AA67B-66C6-4EC9-B747-5948FBFC4CA3}" presName="pictureRepeatNode" presStyleLbl="alignImgPlace1" presStyleIdx="0" presStyleCnt="1"/>
      <dgm:spPr/>
    </dgm:pt>
    <dgm:pt modelId="{13F80B78-D6CD-4D35-83FA-AF84F9362D82}" type="pres">
      <dgm:prSet presAssocID="{8CCE6E54-C4DF-49AF-8888-A3711D3A1C3D}" presName="text_1" presStyleLbl="node1" presStyleIdx="0" presStyleCnt="0">
        <dgm:presLayoutVars>
          <dgm:bulletEnabled val="1"/>
        </dgm:presLayoutVars>
      </dgm:prSet>
      <dgm:spPr/>
    </dgm:pt>
  </dgm:ptLst>
  <dgm:cxnLst>
    <dgm:cxn modelId="{992CEA18-E9CD-49F3-90CE-098A28DFA959}" srcId="{3CEC9D61-98CE-48A9-953C-DBF684161323}" destId="{8CCE6E54-C4DF-49AF-8888-A3711D3A1C3D}" srcOrd="0" destOrd="0" parTransId="{265B05B4-13E5-4760-AE1B-7064A833FFD3}" sibTransId="{2A5AA67B-66C6-4EC9-B747-5948FBFC4CA3}"/>
    <dgm:cxn modelId="{80C5645C-2230-4629-8FBB-8407AC205B18}" type="presOf" srcId="{8CCE6E54-C4DF-49AF-8888-A3711D3A1C3D}" destId="{13F80B78-D6CD-4D35-83FA-AF84F9362D82}" srcOrd="0" destOrd="0" presId="urn:microsoft.com/office/officeart/2008/layout/CircularPictureCallout"/>
    <dgm:cxn modelId="{113DC767-17BC-4A16-B0E1-5FE658DC43A5}" type="presOf" srcId="{2A5AA67B-66C6-4EC9-B747-5948FBFC4CA3}" destId="{9B620F49-BC16-4901-8496-DD4A734E0F13}" srcOrd="0" destOrd="0" presId="urn:microsoft.com/office/officeart/2008/layout/CircularPictureCallout"/>
    <dgm:cxn modelId="{88C180F7-BA90-43F2-B95F-6C1BD93CEF73}" type="presOf" srcId="{3CEC9D61-98CE-48A9-953C-DBF684161323}" destId="{342610B6-2F70-4619-82E7-69AAEF964352}" srcOrd="0" destOrd="0" presId="urn:microsoft.com/office/officeart/2008/layout/CircularPictureCallout"/>
    <dgm:cxn modelId="{3B614DFA-5FFE-454B-9B19-5F4DC52A37FA}" type="presParOf" srcId="{342610B6-2F70-4619-82E7-69AAEF964352}" destId="{F9A722DB-7B9F-486B-91ED-F2EB924A349D}" srcOrd="0" destOrd="0" presId="urn:microsoft.com/office/officeart/2008/layout/CircularPictureCallout"/>
    <dgm:cxn modelId="{D33A8509-7EF7-4C30-86D0-0DD7C15BE2F1}" type="presParOf" srcId="{F9A722DB-7B9F-486B-91ED-F2EB924A349D}" destId="{DA6C53E2-2F15-4928-A988-9698E6E4074E}" srcOrd="0" destOrd="0" presId="urn:microsoft.com/office/officeart/2008/layout/CircularPictureCallout"/>
    <dgm:cxn modelId="{7EB806B4-8484-46EF-A446-A147BC2C6680}" type="presParOf" srcId="{DA6C53E2-2F15-4928-A988-9698E6E4074E}" destId="{9B620F49-BC16-4901-8496-DD4A734E0F13}" srcOrd="0" destOrd="0" presId="urn:microsoft.com/office/officeart/2008/layout/CircularPictureCallout"/>
    <dgm:cxn modelId="{6174D4F4-5586-40EE-A145-35F65CB75EA8}" type="presParOf" srcId="{F9A722DB-7B9F-486B-91ED-F2EB924A349D}" destId="{13F80B78-D6CD-4D35-83FA-AF84F9362D82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C06DF-598B-4749-8448-A5510C033C3A}">
      <dsp:nvSpPr>
        <dsp:cNvPr id="0" name=""/>
        <dsp:cNvSpPr/>
      </dsp:nvSpPr>
      <dsp:spPr>
        <a:xfrm>
          <a:off x="474979" y="869126"/>
          <a:ext cx="956290" cy="956290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26000" b="-26000"/>
          </a:stretch>
        </a:blip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95CEF-A3B8-4B0A-9DAC-4ECCB32B6006}">
      <dsp:nvSpPr>
        <dsp:cNvPr id="0" name=""/>
        <dsp:cNvSpPr/>
      </dsp:nvSpPr>
      <dsp:spPr>
        <a:xfrm>
          <a:off x="650277" y="1406810"/>
          <a:ext cx="612025" cy="31557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650277" y="1406810"/>
        <a:ext cx="612025" cy="315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DD078-3FED-4962-BECE-8DDBF97B23CB}">
      <dsp:nvSpPr>
        <dsp:cNvPr id="0" name=""/>
        <dsp:cNvSpPr/>
      </dsp:nvSpPr>
      <dsp:spPr>
        <a:xfrm>
          <a:off x="490144" y="1141130"/>
          <a:ext cx="980288" cy="98028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39000" b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36451-18B5-4C3B-BE14-CF8B033062E6}">
      <dsp:nvSpPr>
        <dsp:cNvPr id="0" name=""/>
        <dsp:cNvSpPr/>
      </dsp:nvSpPr>
      <dsp:spPr>
        <a:xfrm>
          <a:off x="666596" y="1661663"/>
          <a:ext cx="627384" cy="32349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666596" y="1661663"/>
        <a:ext cx="627384" cy="3234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20F49-BC16-4901-8496-DD4A734E0F13}">
      <dsp:nvSpPr>
        <dsp:cNvPr id="0" name=""/>
        <dsp:cNvSpPr/>
      </dsp:nvSpPr>
      <dsp:spPr>
        <a:xfrm>
          <a:off x="498456" y="833500"/>
          <a:ext cx="996912" cy="99691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80B78-D6CD-4D35-83FA-AF84F9362D82}">
      <dsp:nvSpPr>
        <dsp:cNvPr id="0" name=""/>
        <dsp:cNvSpPr/>
      </dsp:nvSpPr>
      <dsp:spPr>
        <a:xfrm>
          <a:off x="677900" y="1362861"/>
          <a:ext cx="638024" cy="32898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677900" y="1362861"/>
        <a:ext cx="638024" cy="328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g967b3b4708_0_1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1" name="Google Shape;2491;g967b3b4708_0_1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967b3b47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967b3b470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938c3b824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938c3b824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g938c3b824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Google Shape;2307;g938c3b824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a337770888_0_368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a337770888_0_368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a337770888_0_230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a337770888_0_230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659645" y="938722"/>
            <a:ext cx="6722015" cy="3863983"/>
            <a:chOff x="659645" y="938722"/>
            <a:chExt cx="6722015" cy="3863983"/>
          </a:xfrm>
        </p:grpSpPr>
        <p:grpSp>
          <p:nvGrpSpPr>
            <p:cNvPr id="13" name="Google Shape;13;p3"/>
            <p:cNvGrpSpPr/>
            <p:nvPr/>
          </p:nvGrpSpPr>
          <p:grpSpPr>
            <a:xfrm>
              <a:off x="3401256" y="938722"/>
              <a:ext cx="1392764" cy="2330793"/>
              <a:chOff x="3353503" y="643298"/>
              <a:chExt cx="1283535" cy="2147999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3434625" y="698144"/>
                <a:ext cx="1122823" cy="2017299"/>
              </a:xfrm>
              <a:custGeom>
                <a:avLst/>
                <a:gdLst/>
                <a:ahLst/>
                <a:cxnLst/>
                <a:rect l="l" t="t" r="r" b="b"/>
                <a:pathLst>
                  <a:path w="49870" h="89598" extrusionOk="0">
                    <a:moveTo>
                      <a:pt x="0" y="0"/>
                    </a:moveTo>
                    <a:lnTo>
                      <a:pt x="0" y="89597"/>
                    </a:lnTo>
                    <a:lnTo>
                      <a:pt x="49869" y="89597"/>
                    </a:lnTo>
                    <a:lnTo>
                      <a:pt x="4986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3"/>
              <p:cNvSpPr/>
              <p:nvPr/>
            </p:nvSpPr>
            <p:spPr>
              <a:xfrm>
                <a:off x="3479677" y="756706"/>
                <a:ext cx="1020672" cy="1898645"/>
              </a:xfrm>
              <a:custGeom>
                <a:avLst/>
                <a:gdLst/>
                <a:ahLst/>
                <a:cxnLst/>
                <a:rect l="l" t="t" r="r" b="b"/>
                <a:pathLst>
                  <a:path w="45333" h="84328" extrusionOk="0">
                    <a:moveTo>
                      <a:pt x="1" y="1"/>
                    </a:moveTo>
                    <a:lnTo>
                      <a:pt x="1" y="84328"/>
                    </a:lnTo>
                    <a:lnTo>
                      <a:pt x="45333" y="84328"/>
                    </a:lnTo>
                    <a:lnTo>
                      <a:pt x="4533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>
                <a:off x="3479677" y="756706"/>
                <a:ext cx="1021438" cy="1321856"/>
              </a:xfrm>
              <a:custGeom>
                <a:avLst/>
                <a:gdLst/>
                <a:ahLst/>
                <a:cxnLst/>
                <a:rect l="l" t="t" r="r" b="b"/>
                <a:pathLst>
                  <a:path w="45367" h="58710" extrusionOk="0">
                    <a:moveTo>
                      <a:pt x="1" y="1"/>
                    </a:moveTo>
                    <a:lnTo>
                      <a:pt x="1" y="58710"/>
                    </a:lnTo>
                    <a:lnTo>
                      <a:pt x="45366" y="1002"/>
                    </a:lnTo>
                    <a:lnTo>
                      <a:pt x="4536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3"/>
              <p:cNvSpPr/>
              <p:nvPr/>
            </p:nvSpPr>
            <p:spPr>
              <a:xfrm>
                <a:off x="3479677" y="1302717"/>
                <a:ext cx="1043210" cy="20309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902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3479677" y="1754841"/>
                <a:ext cx="1043210" cy="20309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902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3479677" y="2206964"/>
                <a:ext cx="1043210" cy="20309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902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3964088" y="1313231"/>
                <a:ext cx="51852" cy="1395457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61979" extrusionOk="0">
                    <a:moveTo>
                      <a:pt x="1" y="1"/>
                    </a:moveTo>
                    <a:lnTo>
                      <a:pt x="1" y="61978"/>
                    </a:lnTo>
                    <a:lnTo>
                      <a:pt x="2303" y="61978"/>
                    </a:lnTo>
                    <a:lnTo>
                      <a:pt x="230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3675693" y="756706"/>
                <a:ext cx="24069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68" y="24719"/>
                    </a:lnTo>
                    <a:lnTo>
                      <a:pt x="106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3877720" y="756706"/>
                <a:ext cx="23303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4079004" y="756706"/>
                <a:ext cx="23303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281031" y="756706"/>
                <a:ext cx="23303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3387298" y="664327"/>
                <a:ext cx="47349" cy="206314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91634" extrusionOk="0">
                    <a:moveTo>
                      <a:pt x="1" y="1"/>
                    </a:moveTo>
                    <a:lnTo>
                      <a:pt x="1" y="91633"/>
                    </a:lnTo>
                    <a:lnTo>
                      <a:pt x="2102" y="91633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4557425" y="664327"/>
                <a:ext cx="47327" cy="2069151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91901" extrusionOk="0">
                    <a:moveTo>
                      <a:pt x="0" y="1"/>
                    </a:moveTo>
                    <a:lnTo>
                      <a:pt x="0" y="91099"/>
                    </a:lnTo>
                    <a:lnTo>
                      <a:pt x="2102" y="91900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387298" y="643298"/>
                <a:ext cx="1217454" cy="54869"/>
              </a:xfrm>
              <a:custGeom>
                <a:avLst/>
                <a:gdLst/>
                <a:ahLst/>
                <a:cxnLst/>
                <a:rect l="l" t="t" r="r" b="b"/>
                <a:pathLst>
                  <a:path w="54073" h="2437" extrusionOk="0">
                    <a:moveTo>
                      <a:pt x="1" y="1"/>
                    </a:moveTo>
                    <a:lnTo>
                      <a:pt x="1" y="2436"/>
                    </a:lnTo>
                    <a:lnTo>
                      <a:pt x="54073" y="2436"/>
                    </a:lnTo>
                    <a:lnTo>
                      <a:pt x="54073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353503" y="2740210"/>
                <a:ext cx="1283535" cy="51087"/>
              </a:xfrm>
              <a:custGeom>
                <a:avLst/>
                <a:gdLst/>
                <a:ahLst/>
                <a:cxnLst/>
                <a:rect l="l" t="t" r="r" b="b"/>
                <a:pathLst>
                  <a:path w="57008" h="2269" extrusionOk="0">
                    <a:moveTo>
                      <a:pt x="1" y="0"/>
                    </a:moveTo>
                    <a:lnTo>
                      <a:pt x="1" y="2269"/>
                    </a:lnTo>
                    <a:lnTo>
                      <a:pt x="57008" y="2269"/>
                    </a:lnTo>
                    <a:lnTo>
                      <a:pt x="5700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353503" y="2715420"/>
                <a:ext cx="1283535" cy="24812"/>
              </a:xfrm>
              <a:custGeom>
                <a:avLst/>
                <a:gdLst/>
                <a:ahLst/>
                <a:cxnLst/>
                <a:rect l="l" t="t" r="r" b="b"/>
                <a:pathLst>
                  <a:path w="57008" h="1102" extrusionOk="0">
                    <a:moveTo>
                      <a:pt x="3603" y="0"/>
                    </a:moveTo>
                    <a:lnTo>
                      <a:pt x="1" y="1101"/>
                    </a:lnTo>
                    <a:lnTo>
                      <a:pt x="57008" y="1101"/>
                    </a:lnTo>
                    <a:lnTo>
                      <a:pt x="5347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3"/>
            <p:cNvGrpSpPr/>
            <p:nvPr/>
          </p:nvGrpSpPr>
          <p:grpSpPr>
            <a:xfrm>
              <a:off x="659645" y="1887106"/>
              <a:ext cx="6722015" cy="2915599"/>
              <a:chOff x="884858" y="2116007"/>
              <a:chExt cx="6194835" cy="268694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926175" y="4471338"/>
                <a:ext cx="6153518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179796" h="234" extrusionOk="0">
                    <a:moveTo>
                      <a:pt x="89898" y="0"/>
                    </a:moveTo>
                    <a:cubicBezTo>
                      <a:pt x="40229" y="0"/>
                      <a:pt x="1" y="67"/>
                      <a:pt x="1" y="100"/>
                    </a:cubicBezTo>
                    <a:cubicBezTo>
                      <a:pt x="1" y="167"/>
                      <a:pt x="40263" y="234"/>
                      <a:pt x="89898" y="234"/>
                    </a:cubicBezTo>
                    <a:cubicBezTo>
                      <a:pt x="139534" y="234"/>
                      <a:pt x="179796" y="167"/>
                      <a:pt x="179796" y="100"/>
                    </a:cubicBezTo>
                    <a:cubicBezTo>
                      <a:pt x="179796" y="67"/>
                      <a:pt x="139567" y="0"/>
                      <a:pt x="898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3133476" y="4724820"/>
                <a:ext cx="9772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634" extrusionOk="0">
                    <a:moveTo>
                      <a:pt x="434" y="0"/>
                    </a:moveTo>
                    <a:cubicBezTo>
                      <a:pt x="401" y="0"/>
                      <a:pt x="300" y="134"/>
                      <a:pt x="167" y="300"/>
                    </a:cubicBezTo>
                    <a:cubicBezTo>
                      <a:pt x="67" y="467"/>
                      <a:pt x="0" y="634"/>
                      <a:pt x="0" y="634"/>
                    </a:cubicBezTo>
                    <a:cubicBezTo>
                      <a:pt x="34" y="634"/>
                      <a:pt x="134" y="534"/>
                      <a:pt x="267" y="334"/>
                    </a:cubicBezTo>
                    <a:cubicBezTo>
                      <a:pt x="367" y="167"/>
                      <a:pt x="434" y="0"/>
                      <a:pt x="4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119202" y="4722411"/>
                <a:ext cx="12046" cy="9186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08" extrusionOk="0">
                    <a:moveTo>
                      <a:pt x="494" y="1"/>
                    </a:moveTo>
                    <a:cubicBezTo>
                      <a:pt x="465" y="1"/>
                      <a:pt x="350" y="87"/>
                      <a:pt x="234" y="174"/>
                    </a:cubicBezTo>
                    <a:cubicBezTo>
                      <a:pt x="101" y="307"/>
                      <a:pt x="0" y="407"/>
                      <a:pt x="34" y="407"/>
                    </a:cubicBezTo>
                    <a:cubicBezTo>
                      <a:pt x="34" y="407"/>
                      <a:pt x="167" y="374"/>
                      <a:pt x="301" y="241"/>
                    </a:cubicBezTo>
                    <a:cubicBezTo>
                      <a:pt x="434" y="140"/>
                      <a:pt x="534" y="7"/>
                      <a:pt x="501" y="7"/>
                    </a:cubicBezTo>
                    <a:cubicBezTo>
                      <a:pt x="501" y="3"/>
                      <a:pt x="498" y="1"/>
                      <a:pt x="49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127465" y="4703791"/>
                <a:ext cx="17292" cy="2105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935" extrusionOk="0">
                    <a:moveTo>
                      <a:pt x="201" y="0"/>
                    </a:moveTo>
                    <a:cubicBezTo>
                      <a:pt x="67" y="0"/>
                      <a:pt x="0" y="100"/>
                      <a:pt x="34" y="200"/>
                    </a:cubicBezTo>
                    <a:cubicBezTo>
                      <a:pt x="34" y="300"/>
                      <a:pt x="67" y="367"/>
                      <a:pt x="100" y="434"/>
                    </a:cubicBezTo>
                    <a:cubicBezTo>
                      <a:pt x="167" y="534"/>
                      <a:pt x="267" y="634"/>
                      <a:pt x="334" y="734"/>
                    </a:cubicBezTo>
                    <a:cubicBezTo>
                      <a:pt x="501" y="901"/>
                      <a:pt x="601" y="934"/>
                      <a:pt x="634" y="934"/>
                    </a:cubicBezTo>
                    <a:cubicBezTo>
                      <a:pt x="634" y="934"/>
                      <a:pt x="534" y="834"/>
                      <a:pt x="401" y="701"/>
                    </a:cubicBezTo>
                    <a:cubicBezTo>
                      <a:pt x="301" y="601"/>
                      <a:pt x="234" y="500"/>
                      <a:pt x="201" y="400"/>
                    </a:cubicBezTo>
                    <a:cubicBezTo>
                      <a:pt x="134" y="300"/>
                      <a:pt x="67" y="100"/>
                      <a:pt x="201" y="67"/>
                    </a:cubicBezTo>
                    <a:cubicBezTo>
                      <a:pt x="301" y="67"/>
                      <a:pt x="434" y="200"/>
                      <a:pt x="501" y="300"/>
                    </a:cubicBezTo>
                    <a:cubicBezTo>
                      <a:pt x="567" y="400"/>
                      <a:pt x="634" y="500"/>
                      <a:pt x="634" y="601"/>
                    </a:cubicBezTo>
                    <a:cubicBezTo>
                      <a:pt x="668" y="734"/>
                      <a:pt x="668" y="834"/>
                      <a:pt x="668" y="934"/>
                    </a:cubicBezTo>
                    <a:cubicBezTo>
                      <a:pt x="734" y="834"/>
                      <a:pt x="768" y="734"/>
                      <a:pt x="734" y="601"/>
                    </a:cubicBezTo>
                    <a:cubicBezTo>
                      <a:pt x="734" y="467"/>
                      <a:pt x="668" y="334"/>
                      <a:pt x="601" y="234"/>
                    </a:cubicBezTo>
                    <a:cubicBezTo>
                      <a:pt x="534" y="100"/>
                      <a:pt x="367" y="0"/>
                      <a:pt x="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336625" y="4741324"/>
                <a:ext cx="296680" cy="28954"/>
              </a:xfrm>
              <a:custGeom>
                <a:avLst/>
                <a:gdLst/>
                <a:ahLst/>
                <a:cxnLst/>
                <a:rect l="l" t="t" r="r" b="b"/>
                <a:pathLst>
                  <a:path w="13177" h="1286" extrusionOk="0">
                    <a:moveTo>
                      <a:pt x="2269" y="1"/>
                    </a:moveTo>
                    <a:cubicBezTo>
                      <a:pt x="2269" y="1"/>
                      <a:pt x="0" y="668"/>
                      <a:pt x="301" y="1068"/>
                    </a:cubicBezTo>
                    <a:cubicBezTo>
                      <a:pt x="410" y="1220"/>
                      <a:pt x="1958" y="1286"/>
                      <a:pt x="4011" y="1286"/>
                    </a:cubicBezTo>
                    <a:cubicBezTo>
                      <a:pt x="6941" y="1286"/>
                      <a:pt x="10901" y="1151"/>
                      <a:pt x="13176" y="935"/>
                    </a:cubicBezTo>
                    <a:lnTo>
                      <a:pt x="13176" y="768"/>
                    </a:lnTo>
                    <a:lnTo>
                      <a:pt x="2969" y="968"/>
                    </a:lnTo>
                    <a:cubicBezTo>
                      <a:pt x="2969" y="968"/>
                      <a:pt x="2702" y="1"/>
                      <a:pt x="22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354637" y="4757850"/>
                <a:ext cx="280920" cy="5629"/>
              </a:xfrm>
              <a:custGeom>
                <a:avLst/>
                <a:gdLst/>
                <a:ahLst/>
                <a:cxnLst/>
                <a:rect l="l" t="t" r="r" b="b"/>
                <a:pathLst>
                  <a:path w="12477" h="250" extrusionOk="0">
                    <a:moveTo>
                      <a:pt x="12343" y="1"/>
                    </a:moveTo>
                    <a:lnTo>
                      <a:pt x="11976" y="34"/>
                    </a:lnTo>
                    <a:lnTo>
                      <a:pt x="12343" y="34"/>
                    </a:lnTo>
                    <a:lnTo>
                      <a:pt x="12476" y="1"/>
                    </a:lnTo>
                    <a:close/>
                    <a:moveTo>
                      <a:pt x="10575" y="101"/>
                    </a:moveTo>
                    <a:lnTo>
                      <a:pt x="10575" y="101"/>
                    </a:lnTo>
                    <a:cubicBezTo>
                      <a:pt x="9408" y="134"/>
                      <a:pt x="7773" y="201"/>
                      <a:pt x="6005" y="201"/>
                    </a:cubicBezTo>
                    <a:lnTo>
                      <a:pt x="1" y="201"/>
                    </a:lnTo>
                    <a:lnTo>
                      <a:pt x="1402" y="234"/>
                    </a:lnTo>
                    <a:cubicBezTo>
                      <a:pt x="2180" y="234"/>
                      <a:pt x="3166" y="249"/>
                      <a:pt x="4261" y="249"/>
                    </a:cubicBezTo>
                    <a:cubicBezTo>
                      <a:pt x="4808" y="249"/>
                      <a:pt x="5383" y="245"/>
                      <a:pt x="5972" y="234"/>
                    </a:cubicBezTo>
                    <a:cubicBezTo>
                      <a:pt x="7773" y="234"/>
                      <a:pt x="9408" y="168"/>
                      <a:pt x="10575" y="10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386181" y="4739072"/>
                <a:ext cx="17314" cy="2706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120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1" y="168"/>
                      <a:pt x="368" y="334"/>
                      <a:pt x="501" y="535"/>
                    </a:cubicBezTo>
                    <a:cubicBezTo>
                      <a:pt x="601" y="735"/>
                      <a:pt x="701" y="968"/>
                      <a:pt x="768" y="1202"/>
                    </a:cubicBezTo>
                    <a:cubicBezTo>
                      <a:pt x="768" y="935"/>
                      <a:pt x="701" y="701"/>
                      <a:pt x="568" y="468"/>
                    </a:cubicBezTo>
                    <a:cubicBezTo>
                      <a:pt x="435" y="268"/>
                      <a:pt x="234" y="1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444022" y="4724820"/>
                <a:ext cx="10537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634" extrusionOk="0">
                    <a:moveTo>
                      <a:pt x="34" y="0"/>
                    </a:moveTo>
                    <a:cubicBezTo>
                      <a:pt x="0" y="0"/>
                      <a:pt x="67" y="167"/>
                      <a:pt x="201" y="334"/>
                    </a:cubicBezTo>
                    <a:cubicBezTo>
                      <a:pt x="301" y="534"/>
                      <a:pt x="401" y="634"/>
                      <a:pt x="434" y="634"/>
                    </a:cubicBezTo>
                    <a:cubicBezTo>
                      <a:pt x="467" y="634"/>
                      <a:pt x="367" y="467"/>
                      <a:pt x="267" y="300"/>
                    </a:cubicBezTo>
                    <a:cubicBezTo>
                      <a:pt x="167" y="134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456045" y="4722411"/>
                <a:ext cx="12023" cy="918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08" extrusionOk="0">
                    <a:moveTo>
                      <a:pt x="50" y="1"/>
                    </a:moveTo>
                    <a:cubicBezTo>
                      <a:pt x="44" y="1"/>
                      <a:pt x="38" y="3"/>
                      <a:pt x="33" y="7"/>
                    </a:cubicBezTo>
                    <a:cubicBezTo>
                      <a:pt x="0" y="7"/>
                      <a:pt x="100" y="140"/>
                      <a:pt x="234" y="241"/>
                    </a:cubicBezTo>
                    <a:cubicBezTo>
                      <a:pt x="367" y="374"/>
                      <a:pt x="534" y="407"/>
                      <a:pt x="534" y="407"/>
                    </a:cubicBezTo>
                    <a:cubicBezTo>
                      <a:pt x="534" y="407"/>
                      <a:pt x="434" y="307"/>
                      <a:pt x="300" y="174"/>
                    </a:cubicBezTo>
                    <a:cubicBezTo>
                      <a:pt x="185" y="87"/>
                      <a:pt x="94" y="1"/>
                      <a:pt x="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458297" y="4714306"/>
                <a:ext cx="18035" cy="207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92" extrusionOk="0">
                    <a:moveTo>
                      <a:pt x="434" y="0"/>
                    </a:moveTo>
                    <a:cubicBezTo>
                      <a:pt x="267" y="0"/>
                      <a:pt x="134" y="0"/>
                      <a:pt x="0" y="67"/>
                    </a:cubicBezTo>
                    <a:cubicBezTo>
                      <a:pt x="134" y="84"/>
                      <a:pt x="267" y="92"/>
                      <a:pt x="400" y="92"/>
                    </a:cubicBezTo>
                    <a:cubicBezTo>
                      <a:pt x="534" y="92"/>
                      <a:pt x="667" y="84"/>
                      <a:pt x="801" y="67"/>
                    </a:cubicBezTo>
                    <a:cubicBezTo>
                      <a:pt x="801" y="33"/>
                      <a:pt x="634" y="0"/>
                      <a:pt x="4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459040" y="4703791"/>
                <a:ext cx="20309" cy="353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7" extrusionOk="0">
                    <a:moveTo>
                      <a:pt x="901" y="0"/>
                    </a:moveTo>
                    <a:cubicBezTo>
                      <a:pt x="734" y="0"/>
                      <a:pt x="601" y="33"/>
                      <a:pt x="434" y="67"/>
                    </a:cubicBezTo>
                    <a:cubicBezTo>
                      <a:pt x="301" y="67"/>
                      <a:pt x="134" y="67"/>
                      <a:pt x="1" y="100"/>
                    </a:cubicBezTo>
                    <a:cubicBezTo>
                      <a:pt x="113" y="138"/>
                      <a:pt x="226" y="156"/>
                      <a:pt x="338" y="156"/>
                    </a:cubicBezTo>
                    <a:cubicBezTo>
                      <a:pt x="526" y="156"/>
                      <a:pt x="714" y="104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414730" y="4709060"/>
                <a:ext cx="33075" cy="1803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801" extrusionOk="0">
                    <a:moveTo>
                      <a:pt x="505" y="97"/>
                    </a:moveTo>
                    <a:cubicBezTo>
                      <a:pt x="581" y="97"/>
                      <a:pt x="658" y="108"/>
                      <a:pt x="734" y="133"/>
                    </a:cubicBezTo>
                    <a:cubicBezTo>
                      <a:pt x="901" y="166"/>
                      <a:pt x="1035" y="266"/>
                      <a:pt x="1135" y="400"/>
                    </a:cubicBezTo>
                    <a:cubicBezTo>
                      <a:pt x="1201" y="488"/>
                      <a:pt x="1267" y="577"/>
                      <a:pt x="1314" y="665"/>
                    </a:cubicBezTo>
                    <a:lnTo>
                      <a:pt x="1314" y="665"/>
                    </a:lnTo>
                    <a:cubicBezTo>
                      <a:pt x="1228" y="657"/>
                      <a:pt x="1109" y="649"/>
                      <a:pt x="968" y="633"/>
                    </a:cubicBezTo>
                    <a:cubicBezTo>
                      <a:pt x="801" y="600"/>
                      <a:pt x="634" y="533"/>
                      <a:pt x="467" y="500"/>
                    </a:cubicBezTo>
                    <a:cubicBezTo>
                      <a:pt x="367" y="467"/>
                      <a:pt x="267" y="433"/>
                      <a:pt x="201" y="367"/>
                    </a:cubicBezTo>
                    <a:cubicBezTo>
                      <a:pt x="101" y="333"/>
                      <a:pt x="67" y="233"/>
                      <a:pt x="134" y="166"/>
                    </a:cubicBezTo>
                    <a:cubicBezTo>
                      <a:pt x="258" y="125"/>
                      <a:pt x="381" y="97"/>
                      <a:pt x="505" y="97"/>
                    </a:cubicBezTo>
                    <a:close/>
                    <a:moveTo>
                      <a:pt x="498" y="1"/>
                    </a:moveTo>
                    <a:cubicBezTo>
                      <a:pt x="364" y="1"/>
                      <a:pt x="228" y="32"/>
                      <a:pt x="101" y="100"/>
                    </a:cubicBezTo>
                    <a:cubicBezTo>
                      <a:pt x="34" y="166"/>
                      <a:pt x="0" y="233"/>
                      <a:pt x="34" y="300"/>
                    </a:cubicBezTo>
                    <a:cubicBezTo>
                      <a:pt x="34" y="367"/>
                      <a:pt x="101" y="433"/>
                      <a:pt x="167" y="467"/>
                    </a:cubicBezTo>
                    <a:cubicBezTo>
                      <a:pt x="234" y="500"/>
                      <a:pt x="334" y="533"/>
                      <a:pt x="467" y="567"/>
                    </a:cubicBezTo>
                    <a:cubicBezTo>
                      <a:pt x="634" y="633"/>
                      <a:pt x="801" y="667"/>
                      <a:pt x="968" y="700"/>
                    </a:cubicBezTo>
                    <a:lnTo>
                      <a:pt x="1332" y="700"/>
                    </a:lnTo>
                    <a:cubicBezTo>
                      <a:pt x="1347" y="733"/>
                      <a:pt x="1360" y="767"/>
                      <a:pt x="1368" y="800"/>
                    </a:cubicBezTo>
                    <a:cubicBezTo>
                      <a:pt x="1395" y="773"/>
                      <a:pt x="1400" y="746"/>
                      <a:pt x="1383" y="700"/>
                    </a:cubicBezTo>
                    <a:lnTo>
                      <a:pt x="1468" y="700"/>
                    </a:lnTo>
                    <a:cubicBezTo>
                      <a:pt x="1468" y="686"/>
                      <a:pt x="1433" y="678"/>
                      <a:pt x="1370" y="671"/>
                    </a:cubicBezTo>
                    <a:lnTo>
                      <a:pt x="1370" y="671"/>
                    </a:lnTo>
                    <a:cubicBezTo>
                      <a:pt x="1369" y="669"/>
                      <a:pt x="1369" y="668"/>
                      <a:pt x="1368" y="667"/>
                    </a:cubicBezTo>
                    <a:cubicBezTo>
                      <a:pt x="1269" y="269"/>
                      <a:pt x="891" y="1"/>
                      <a:pt x="4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2443279" y="4703791"/>
                <a:ext cx="16526" cy="21052"/>
              </a:xfrm>
              <a:custGeom>
                <a:avLst/>
                <a:gdLst/>
                <a:ahLst/>
                <a:cxnLst/>
                <a:rect l="l" t="t" r="r" b="b"/>
                <a:pathLst>
                  <a:path w="734" h="935" extrusionOk="0">
                    <a:moveTo>
                      <a:pt x="567" y="0"/>
                    </a:moveTo>
                    <a:cubicBezTo>
                      <a:pt x="400" y="0"/>
                      <a:pt x="234" y="100"/>
                      <a:pt x="133" y="234"/>
                    </a:cubicBezTo>
                    <a:cubicBezTo>
                      <a:pt x="67" y="334"/>
                      <a:pt x="33" y="467"/>
                      <a:pt x="0" y="601"/>
                    </a:cubicBezTo>
                    <a:cubicBezTo>
                      <a:pt x="0" y="734"/>
                      <a:pt x="0" y="834"/>
                      <a:pt x="67" y="934"/>
                    </a:cubicBezTo>
                    <a:cubicBezTo>
                      <a:pt x="67" y="834"/>
                      <a:pt x="67" y="734"/>
                      <a:pt x="100" y="601"/>
                    </a:cubicBezTo>
                    <a:cubicBezTo>
                      <a:pt x="133" y="500"/>
                      <a:pt x="167" y="400"/>
                      <a:pt x="234" y="300"/>
                    </a:cubicBezTo>
                    <a:cubicBezTo>
                      <a:pt x="300" y="200"/>
                      <a:pt x="467" y="67"/>
                      <a:pt x="567" y="67"/>
                    </a:cubicBezTo>
                    <a:cubicBezTo>
                      <a:pt x="667" y="100"/>
                      <a:pt x="634" y="300"/>
                      <a:pt x="567" y="400"/>
                    </a:cubicBezTo>
                    <a:cubicBezTo>
                      <a:pt x="500" y="500"/>
                      <a:pt x="434" y="601"/>
                      <a:pt x="367" y="701"/>
                    </a:cubicBezTo>
                    <a:cubicBezTo>
                      <a:pt x="234" y="834"/>
                      <a:pt x="133" y="934"/>
                      <a:pt x="133" y="934"/>
                    </a:cubicBezTo>
                    <a:cubicBezTo>
                      <a:pt x="133" y="934"/>
                      <a:pt x="267" y="901"/>
                      <a:pt x="400" y="734"/>
                    </a:cubicBezTo>
                    <a:cubicBezTo>
                      <a:pt x="500" y="634"/>
                      <a:pt x="567" y="534"/>
                      <a:pt x="634" y="434"/>
                    </a:cubicBezTo>
                    <a:cubicBezTo>
                      <a:pt x="667" y="367"/>
                      <a:pt x="701" y="300"/>
                      <a:pt x="701" y="200"/>
                    </a:cubicBezTo>
                    <a:cubicBezTo>
                      <a:pt x="734" y="100"/>
                      <a:pt x="667" y="0"/>
                      <a:pt x="5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498103" y="4744881"/>
                <a:ext cx="50344" cy="3242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44" extrusionOk="0">
                    <a:moveTo>
                      <a:pt x="2178" y="0"/>
                    </a:moveTo>
                    <a:cubicBezTo>
                      <a:pt x="2031" y="0"/>
                      <a:pt x="1615" y="43"/>
                      <a:pt x="1134" y="43"/>
                    </a:cubicBezTo>
                    <a:lnTo>
                      <a:pt x="0" y="43"/>
                    </a:lnTo>
                    <a:cubicBezTo>
                      <a:pt x="367" y="143"/>
                      <a:pt x="767" y="143"/>
                      <a:pt x="1134" y="143"/>
                    </a:cubicBezTo>
                    <a:cubicBezTo>
                      <a:pt x="1501" y="143"/>
                      <a:pt x="1868" y="110"/>
                      <a:pt x="2235" y="10"/>
                    </a:cubicBezTo>
                    <a:cubicBezTo>
                      <a:pt x="2235" y="3"/>
                      <a:pt x="2215" y="0"/>
                      <a:pt x="21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810521" y="3006431"/>
                <a:ext cx="12789" cy="4809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136" extrusionOk="0">
                    <a:moveTo>
                      <a:pt x="501" y="1"/>
                    </a:moveTo>
                    <a:lnTo>
                      <a:pt x="501" y="1"/>
                    </a:lnTo>
                    <a:cubicBezTo>
                      <a:pt x="67" y="635"/>
                      <a:pt x="1" y="1435"/>
                      <a:pt x="268" y="2136"/>
                    </a:cubicBezTo>
                    <a:cubicBezTo>
                      <a:pt x="334" y="2136"/>
                      <a:pt x="268" y="1669"/>
                      <a:pt x="334" y="1068"/>
                    </a:cubicBezTo>
                    <a:cubicBezTo>
                      <a:pt x="401" y="501"/>
                      <a:pt x="568" y="34"/>
                      <a:pt x="5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965980" y="2834461"/>
                <a:ext cx="431117" cy="868966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38595" extrusionOk="0">
                    <a:moveTo>
                      <a:pt x="1" y="0"/>
                    </a:moveTo>
                    <a:lnTo>
                      <a:pt x="1" y="38594"/>
                    </a:lnTo>
                    <a:lnTo>
                      <a:pt x="19148" y="38594"/>
                    </a:lnTo>
                    <a:lnTo>
                      <a:pt x="19148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918676" y="2834439"/>
                <a:ext cx="135203" cy="86748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38529" extrusionOk="0">
                    <a:moveTo>
                      <a:pt x="3061" y="0"/>
                    </a:moveTo>
                    <a:cubicBezTo>
                      <a:pt x="3041" y="0"/>
                      <a:pt x="3022" y="1"/>
                      <a:pt x="3002" y="1"/>
                    </a:cubicBezTo>
                    <a:cubicBezTo>
                      <a:pt x="1334" y="1"/>
                      <a:pt x="0" y="1335"/>
                      <a:pt x="0" y="2970"/>
                    </a:cubicBezTo>
                    <a:lnTo>
                      <a:pt x="0" y="35526"/>
                    </a:lnTo>
                    <a:cubicBezTo>
                      <a:pt x="0" y="37194"/>
                      <a:pt x="1334" y="38529"/>
                      <a:pt x="3002" y="38529"/>
                    </a:cubicBezTo>
                    <a:cubicBezTo>
                      <a:pt x="4637" y="38529"/>
                      <a:pt x="6004" y="37194"/>
                      <a:pt x="6004" y="35526"/>
                    </a:cubicBezTo>
                    <a:lnTo>
                      <a:pt x="6004" y="2970"/>
                    </a:lnTo>
                    <a:cubicBezTo>
                      <a:pt x="6004" y="1355"/>
                      <a:pt x="4669" y="0"/>
                      <a:pt x="306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1020804" y="2868999"/>
                <a:ext cx="48835" cy="837423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37194" extrusionOk="0">
                    <a:moveTo>
                      <a:pt x="34" y="0"/>
                    </a:moveTo>
                    <a:cubicBezTo>
                      <a:pt x="1" y="34"/>
                      <a:pt x="1" y="101"/>
                      <a:pt x="34" y="134"/>
                    </a:cubicBezTo>
                    <a:lnTo>
                      <a:pt x="34" y="401"/>
                    </a:lnTo>
                    <a:cubicBezTo>
                      <a:pt x="34" y="668"/>
                      <a:pt x="67" y="1035"/>
                      <a:pt x="67" y="1502"/>
                    </a:cubicBezTo>
                    <a:cubicBezTo>
                      <a:pt x="134" y="2469"/>
                      <a:pt x="201" y="3837"/>
                      <a:pt x="301" y="5504"/>
                    </a:cubicBezTo>
                    <a:cubicBezTo>
                      <a:pt x="501" y="8907"/>
                      <a:pt x="768" y="13577"/>
                      <a:pt x="1101" y="18714"/>
                    </a:cubicBezTo>
                    <a:cubicBezTo>
                      <a:pt x="1402" y="23884"/>
                      <a:pt x="1702" y="28554"/>
                      <a:pt x="1935" y="31923"/>
                    </a:cubicBezTo>
                    <a:cubicBezTo>
                      <a:pt x="2035" y="33258"/>
                      <a:pt x="1902" y="34592"/>
                      <a:pt x="1502" y="35893"/>
                    </a:cubicBezTo>
                    <a:cubicBezTo>
                      <a:pt x="1335" y="36360"/>
                      <a:pt x="1135" y="36793"/>
                      <a:pt x="868" y="37194"/>
                    </a:cubicBezTo>
                    <a:cubicBezTo>
                      <a:pt x="901" y="37194"/>
                      <a:pt x="901" y="37160"/>
                      <a:pt x="935" y="37127"/>
                    </a:cubicBezTo>
                    <a:lnTo>
                      <a:pt x="1101" y="36894"/>
                    </a:lnTo>
                    <a:cubicBezTo>
                      <a:pt x="1302" y="36593"/>
                      <a:pt x="1468" y="36260"/>
                      <a:pt x="1602" y="35926"/>
                    </a:cubicBezTo>
                    <a:cubicBezTo>
                      <a:pt x="2002" y="34625"/>
                      <a:pt x="2169" y="33291"/>
                      <a:pt x="2069" y="31923"/>
                    </a:cubicBezTo>
                    <a:cubicBezTo>
                      <a:pt x="1902" y="28554"/>
                      <a:pt x="1635" y="23851"/>
                      <a:pt x="1302" y="18714"/>
                    </a:cubicBezTo>
                    <a:cubicBezTo>
                      <a:pt x="968" y="13543"/>
                      <a:pt x="668" y="8873"/>
                      <a:pt x="434" y="5471"/>
                    </a:cubicBezTo>
                    <a:cubicBezTo>
                      <a:pt x="301" y="3803"/>
                      <a:pt x="201" y="2436"/>
                      <a:pt x="134" y="1468"/>
                    </a:cubicBezTo>
                    <a:cubicBezTo>
                      <a:pt x="101" y="1035"/>
                      <a:pt x="67" y="668"/>
                      <a:pt x="67" y="401"/>
                    </a:cubicBezTo>
                    <a:lnTo>
                      <a:pt x="34" y="101"/>
                    </a:lnTo>
                    <a:cubicBezTo>
                      <a:pt x="34" y="67"/>
                      <a:pt x="34" y="34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358777" y="3811545"/>
                <a:ext cx="69121" cy="83292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6994" extrusionOk="0">
                    <a:moveTo>
                      <a:pt x="0" y="1"/>
                    </a:moveTo>
                    <a:lnTo>
                      <a:pt x="0" y="36994"/>
                    </a:lnTo>
                    <a:lnTo>
                      <a:pt x="3069" y="36994"/>
                    </a:lnTo>
                    <a:lnTo>
                      <a:pt x="30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884858" y="3704148"/>
                <a:ext cx="993654" cy="107419"/>
              </a:xfrm>
              <a:custGeom>
                <a:avLst/>
                <a:gdLst/>
                <a:ahLst/>
                <a:cxnLst/>
                <a:rect l="l" t="t" r="r" b="b"/>
                <a:pathLst>
                  <a:path w="44133" h="4771" extrusionOk="0">
                    <a:moveTo>
                      <a:pt x="4744" y="0"/>
                    </a:moveTo>
                    <a:cubicBezTo>
                      <a:pt x="2103" y="0"/>
                      <a:pt x="1" y="2156"/>
                      <a:pt x="1" y="4771"/>
                    </a:cubicBezTo>
                    <a:lnTo>
                      <a:pt x="44132" y="4771"/>
                    </a:lnTo>
                    <a:cubicBezTo>
                      <a:pt x="44132" y="2136"/>
                      <a:pt x="41998" y="1"/>
                      <a:pt x="39362" y="1"/>
                    </a:cubicBezTo>
                    <a:lnTo>
                      <a:pt x="4804" y="1"/>
                    </a:lnTo>
                    <a:cubicBezTo>
                      <a:pt x="4784" y="0"/>
                      <a:pt x="4764" y="0"/>
                      <a:pt x="47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1332479" y="3810937"/>
                <a:ext cx="121694" cy="5741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255" extrusionOk="0">
                    <a:moveTo>
                      <a:pt x="1948" y="1"/>
                    </a:moveTo>
                    <a:cubicBezTo>
                      <a:pt x="1299" y="1"/>
                      <a:pt x="650" y="56"/>
                      <a:pt x="1" y="128"/>
                    </a:cubicBezTo>
                    <a:cubicBezTo>
                      <a:pt x="650" y="200"/>
                      <a:pt x="1299" y="255"/>
                      <a:pt x="1948" y="255"/>
                    </a:cubicBezTo>
                    <a:cubicBezTo>
                      <a:pt x="2200" y="255"/>
                      <a:pt x="2451" y="247"/>
                      <a:pt x="2703" y="228"/>
                    </a:cubicBezTo>
                    <a:cubicBezTo>
                      <a:pt x="2928" y="236"/>
                      <a:pt x="3153" y="240"/>
                      <a:pt x="3378" y="240"/>
                    </a:cubicBezTo>
                    <a:cubicBezTo>
                      <a:pt x="4054" y="240"/>
                      <a:pt x="4729" y="203"/>
                      <a:pt x="5405" y="128"/>
                    </a:cubicBezTo>
                    <a:cubicBezTo>
                      <a:pt x="4729" y="53"/>
                      <a:pt x="4054" y="15"/>
                      <a:pt x="3378" y="15"/>
                    </a:cubicBezTo>
                    <a:cubicBezTo>
                      <a:pt x="3153" y="15"/>
                      <a:pt x="2928" y="19"/>
                      <a:pt x="2703" y="28"/>
                    </a:cubicBezTo>
                    <a:cubicBezTo>
                      <a:pt x="2451" y="9"/>
                      <a:pt x="2200" y="1"/>
                      <a:pt x="19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086908" y="4413888"/>
                <a:ext cx="611350" cy="305686"/>
              </a:xfrm>
              <a:custGeom>
                <a:avLst/>
                <a:gdLst/>
                <a:ahLst/>
                <a:cxnLst/>
                <a:rect l="l" t="t" r="r" b="b"/>
                <a:pathLst>
                  <a:path w="27153" h="13577" extrusionOk="0">
                    <a:moveTo>
                      <a:pt x="13576" y="0"/>
                    </a:moveTo>
                    <a:cubicBezTo>
                      <a:pt x="6071" y="0"/>
                      <a:pt x="0" y="6071"/>
                      <a:pt x="0" y="13577"/>
                    </a:cubicBezTo>
                    <a:lnTo>
                      <a:pt x="434" y="13577"/>
                    </a:lnTo>
                    <a:cubicBezTo>
                      <a:pt x="434" y="6338"/>
                      <a:pt x="6305" y="434"/>
                      <a:pt x="13543" y="434"/>
                    </a:cubicBezTo>
                    <a:cubicBezTo>
                      <a:pt x="20815" y="434"/>
                      <a:pt x="26686" y="6338"/>
                      <a:pt x="26686" y="13577"/>
                    </a:cubicBezTo>
                    <a:lnTo>
                      <a:pt x="27153" y="13577"/>
                    </a:lnTo>
                    <a:cubicBezTo>
                      <a:pt x="27153" y="6071"/>
                      <a:pt x="21082" y="0"/>
                      <a:pt x="1357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045593" y="4668488"/>
                <a:ext cx="91636" cy="91636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4070" extrusionOk="0">
                    <a:moveTo>
                      <a:pt x="2035" y="0"/>
                    </a:moveTo>
                    <a:cubicBezTo>
                      <a:pt x="901" y="0"/>
                      <a:pt x="0" y="901"/>
                      <a:pt x="0" y="2035"/>
                    </a:cubicBezTo>
                    <a:cubicBezTo>
                      <a:pt x="0" y="3136"/>
                      <a:pt x="901" y="4070"/>
                      <a:pt x="2035" y="4070"/>
                    </a:cubicBezTo>
                    <a:cubicBezTo>
                      <a:pt x="3136" y="4070"/>
                      <a:pt x="4070" y="3136"/>
                      <a:pt x="4070" y="2035"/>
                    </a:cubicBezTo>
                    <a:cubicBezTo>
                      <a:pt x="4070" y="901"/>
                      <a:pt x="3136" y="0"/>
                      <a:pt x="20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632897" y="4670739"/>
                <a:ext cx="107419" cy="91456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4062" extrusionOk="0">
                    <a:moveTo>
                      <a:pt x="2736" y="0"/>
                    </a:moveTo>
                    <a:cubicBezTo>
                      <a:pt x="901" y="0"/>
                      <a:pt x="1" y="2169"/>
                      <a:pt x="1302" y="3470"/>
                    </a:cubicBezTo>
                    <a:cubicBezTo>
                      <a:pt x="1711" y="3879"/>
                      <a:pt x="2217" y="4062"/>
                      <a:pt x="2715" y="4062"/>
                    </a:cubicBezTo>
                    <a:cubicBezTo>
                      <a:pt x="3761" y="4062"/>
                      <a:pt x="4771" y="3255"/>
                      <a:pt x="4771" y="2035"/>
                    </a:cubicBezTo>
                    <a:cubicBezTo>
                      <a:pt x="4771" y="901"/>
                      <a:pt x="3837" y="0"/>
                      <a:pt x="2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101160" y="4641447"/>
                <a:ext cx="593338" cy="5269"/>
              </a:xfrm>
              <a:custGeom>
                <a:avLst/>
                <a:gdLst/>
                <a:ahLst/>
                <a:cxnLst/>
                <a:rect l="l" t="t" r="r" b="b"/>
                <a:pathLst>
                  <a:path w="26353" h="234" extrusionOk="0">
                    <a:moveTo>
                      <a:pt x="13177" y="0"/>
                    </a:moveTo>
                    <a:cubicBezTo>
                      <a:pt x="5905" y="0"/>
                      <a:pt x="1" y="67"/>
                      <a:pt x="1" y="134"/>
                    </a:cubicBezTo>
                    <a:cubicBezTo>
                      <a:pt x="1" y="201"/>
                      <a:pt x="5872" y="234"/>
                      <a:pt x="13144" y="234"/>
                    </a:cubicBezTo>
                    <a:cubicBezTo>
                      <a:pt x="20449" y="234"/>
                      <a:pt x="26353" y="201"/>
                      <a:pt x="26353" y="134"/>
                    </a:cubicBezTo>
                    <a:cubicBezTo>
                      <a:pt x="26353" y="67"/>
                      <a:pt x="20449" y="0"/>
                      <a:pt x="1317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912664" y="3700816"/>
                <a:ext cx="373276" cy="37915"/>
              </a:xfrm>
              <a:custGeom>
                <a:avLst/>
                <a:gdLst/>
                <a:ahLst/>
                <a:cxnLst/>
                <a:rect l="l" t="t" r="r" b="b"/>
                <a:pathLst>
                  <a:path w="16579" h="1684" extrusionOk="0">
                    <a:moveTo>
                      <a:pt x="12390" y="0"/>
                    </a:moveTo>
                    <a:cubicBezTo>
                      <a:pt x="11130" y="0"/>
                      <a:pt x="9663" y="15"/>
                      <a:pt x="8106" y="15"/>
                    </a:cubicBezTo>
                    <a:cubicBezTo>
                      <a:pt x="6938" y="15"/>
                      <a:pt x="5804" y="15"/>
                      <a:pt x="4804" y="49"/>
                    </a:cubicBezTo>
                    <a:cubicBezTo>
                      <a:pt x="3903" y="49"/>
                      <a:pt x="3002" y="115"/>
                      <a:pt x="2102" y="349"/>
                    </a:cubicBezTo>
                    <a:cubicBezTo>
                      <a:pt x="1501" y="482"/>
                      <a:pt x="968" y="782"/>
                      <a:pt x="501" y="1183"/>
                    </a:cubicBezTo>
                    <a:cubicBezTo>
                      <a:pt x="367" y="1283"/>
                      <a:pt x="234" y="1383"/>
                      <a:pt x="134" y="1516"/>
                    </a:cubicBezTo>
                    <a:cubicBezTo>
                      <a:pt x="67" y="1616"/>
                      <a:pt x="0" y="1650"/>
                      <a:pt x="34" y="1683"/>
                    </a:cubicBezTo>
                    <a:cubicBezTo>
                      <a:pt x="34" y="1683"/>
                      <a:pt x="200" y="1516"/>
                      <a:pt x="534" y="1249"/>
                    </a:cubicBezTo>
                    <a:cubicBezTo>
                      <a:pt x="1001" y="883"/>
                      <a:pt x="1568" y="616"/>
                      <a:pt x="2135" y="482"/>
                    </a:cubicBezTo>
                    <a:cubicBezTo>
                      <a:pt x="2889" y="315"/>
                      <a:pt x="3621" y="241"/>
                      <a:pt x="4367" y="241"/>
                    </a:cubicBezTo>
                    <a:cubicBezTo>
                      <a:pt x="4512" y="241"/>
                      <a:pt x="4657" y="243"/>
                      <a:pt x="4804" y="249"/>
                    </a:cubicBezTo>
                    <a:lnTo>
                      <a:pt x="8106" y="215"/>
                    </a:lnTo>
                    <a:cubicBezTo>
                      <a:pt x="10441" y="215"/>
                      <a:pt x="12576" y="182"/>
                      <a:pt x="14110" y="149"/>
                    </a:cubicBezTo>
                    <a:lnTo>
                      <a:pt x="15912" y="115"/>
                    </a:lnTo>
                    <a:cubicBezTo>
                      <a:pt x="16145" y="115"/>
                      <a:pt x="16379" y="82"/>
                      <a:pt x="16579" y="49"/>
                    </a:cubicBezTo>
                    <a:cubicBezTo>
                      <a:pt x="16462" y="32"/>
                      <a:pt x="16353" y="24"/>
                      <a:pt x="16245" y="24"/>
                    </a:cubicBezTo>
                    <a:cubicBezTo>
                      <a:pt x="16137" y="24"/>
                      <a:pt x="16028" y="32"/>
                      <a:pt x="15912" y="49"/>
                    </a:cubicBezTo>
                    <a:lnTo>
                      <a:pt x="14110" y="15"/>
                    </a:lnTo>
                    <a:cubicBezTo>
                      <a:pt x="13599" y="4"/>
                      <a:pt x="13021" y="0"/>
                      <a:pt x="123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162761" y="2196544"/>
                <a:ext cx="273400" cy="595859"/>
              </a:xfrm>
              <a:custGeom>
                <a:avLst/>
                <a:gdLst/>
                <a:ahLst/>
                <a:cxnLst/>
                <a:rect l="l" t="t" r="r" b="b"/>
                <a:pathLst>
                  <a:path w="12143" h="26465" extrusionOk="0">
                    <a:moveTo>
                      <a:pt x="6900" y="1"/>
                    </a:moveTo>
                    <a:cubicBezTo>
                      <a:pt x="4665" y="1"/>
                      <a:pt x="2435" y="652"/>
                      <a:pt x="500" y="1947"/>
                    </a:cubicBezTo>
                    <a:lnTo>
                      <a:pt x="0" y="2281"/>
                    </a:lnTo>
                    <a:lnTo>
                      <a:pt x="167" y="18092"/>
                    </a:lnTo>
                    <a:cubicBezTo>
                      <a:pt x="167" y="20294"/>
                      <a:pt x="1901" y="26465"/>
                      <a:pt x="4170" y="26465"/>
                    </a:cubicBezTo>
                    <a:cubicBezTo>
                      <a:pt x="6471" y="26465"/>
                      <a:pt x="8373" y="24964"/>
                      <a:pt x="8406" y="17992"/>
                    </a:cubicBezTo>
                    <a:cubicBezTo>
                      <a:pt x="8406" y="16591"/>
                      <a:pt x="8373" y="15390"/>
                      <a:pt x="8373" y="15390"/>
                    </a:cubicBezTo>
                    <a:cubicBezTo>
                      <a:pt x="8373" y="15390"/>
                      <a:pt x="11708" y="15090"/>
                      <a:pt x="11942" y="11855"/>
                    </a:cubicBezTo>
                    <a:cubicBezTo>
                      <a:pt x="12142" y="8652"/>
                      <a:pt x="11975" y="1180"/>
                      <a:pt x="11975" y="1180"/>
                    </a:cubicBezTo>
                    <a:cubicBezTo>
                      <a:pt x="10372" y="393"/>
                      <a:pt x="8634" y="1"/>
                      <a:pt x="6900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256626" y="2509254"/>
                <a:ext cx="94653" cy="51154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272" extrusionOk="0">
                    <a:moveTo>
                      <a:pt x="1" y="0"/>
                    </a:moveTo>
                    <a:cubicBezTo>
                      <a:pt x="1" y="0"/>
                      <a:pt x="833" y="2272"/>
                      <a:pt x="3969" y="2272"/>
                    </a:cubicBezTo>
                    <a:cubicBezTo>
                      <a:pt x="4035" y="2272"/>
                      <a:pt x="4102" y="2271"/>
                      <a:pt x="4170" y="2269"/>
                    </a:cubicBezTo>
                    <a:lnTo>
                      <a:pt x="4204" y="1435"/>
                    </a:lnTo>
                    <a:cubicBezTo>
                      <a:pt x="2703" y="1368"/>
                      <a:pt x="1235" y="868"/>
                      <a:pt x="1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394080" y="2330418"/>
                <a:ext cx="21052" cy="19723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76" extrusionOk="0">
                    <a:moveTo>
                      <a:pt x="518" y="1"/>
                    </a:moveTo>
                    <a:cubicBezTo>
                      <a:pt x="501" y="1"/>
                      <a:pt x="484" y="2"/>
                      <a:pt x="467" y="4"/>
                    </a:cubicBezTo>
                    <a:cubicBezTo>
                      <a:pt x="200" y="4"/>
                      <a:pt x="0" y="204"/>
                      <a:pt x="0" y="471"/>
                    </a:cubicBezTo>
                    <a:cubicBezTo>
                      <a:pt x="31" y="688"/>
                      <a:pt x="205" y="875"/>
                      <a:pt x="443" y="875"/>
                    </a:cubicBezTo>
                    <a:cubicBezTo>
                      <a:pt x="461" y="875"/>
                      <a:pt x="481" y="874"/>
                      <a:pt x="500" y="872"/>
                    </a:cubicBezTo>
                    <a:cubicBezTo>
                      <a:pt x="734" y="872"/>
                      <a:pt x="934" y="671"/>
                      <a:pt x="934" y="438"/>
                    </a:cubicBezTo>
                    <a:cubicBezTo>
                      <a:pt x="934" y="191"/>
                      <a:pt x="734" y="1"/>
                      <a:pt x="5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375303" y="2317742"/>
                <a:ext cx="42824" cy="10807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80" extrusionOk="0">
                    <a:moveTo>
                      <a:pt x="968" y="0"/>
                    </a:moveTo>
                    <a:cubicBezTo>
                      <a:pt x="701" y="0"/>
                      <a:pt x="467" y="67"/>
                      <a:pt x="234" y="234"/>
                    </a:cubicBezTo>
                    <a:cubicBezTo>
                      <a:pt x="67" y="334"/>
                      <a:pt x="0" y="401"/>
                      <a:pt x="67" y="467"/>
                    </a:cubicBezTo>
                    <a:cubicBezTo>
                      <a:pt x="71" y="476"/>
                      <a:pt x="80" y="479"/>
                      <a:pt x="95" y="479"/>
                    </a:cubicBezTo>
                    <a:cubicBezTo>
                      <a:pt x="194" y="479"/>
                      <a:pt x="530" y="300"/>
                      <a:pt x="968" y="300"/>
                    </a:cubicBezTo>
                    <a:cubicBezTo>
                      <a:pt x="1376" y="300"/>
                      <a:pt x="1708" y="479"/>
                      <a:pt x="1829" y="479"/>
                    </a:cubicBezTo>
                    <a:cubicBezTo>
                      <a:pt x="1847" y="479"/>
                      <a:pt x="1860" y="476"/>
                      <a:pt x="1868" y="467"/>
                    </a:cubicBezTo>
                    <a:cubicBezTo>
                      <a:pt x="1902" y="467"/>
                      <a:pt x="1835" y="334"/>
                      <a:pt x="1701" y="234"/>
                    </a:cubicBezTo>
                    <a:cubicBezTo>
                      <a:pt x="1468" y="100"/>
                      <a:pt x="1234" y="0"/>
                      <a:pt x="9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1285175" y="2333435"/>
                <a:ext cx="20286" cy="19701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75" extrusionOk="0">
                    <a:moveTo>
                      <a:pt x="492" y="0"/>
                    </a:moveTo>
                    <a:cubicBezTo>
                      <a:pt x="473" y="0"/>
                      <a:pt x="454" y="1"/>
                      <a:pt x="434" y="4"/>
                    </a:cubicBezTo>
                    <a:cubicBezTo>
                      <a:pt x="200" y="4"/>
                      <a:pt x="0" y="204"/>
                      <a:pt x="0" y="437"/>
                    </a:cubicBezTo>
                    <a:cubicBezTo>
                      <a:pt x="0" y="685"/>
                      <a:pt x="201" y="875"/>
                      <a:pt x="416" y="875"/>
                    </a:cubicBezTo>
                    <a:cubicBezTo>
                      <a:pt x="433" y="875"/>
                      <a:pt x="450" y="873"/>
                      <a:pt x="467" y="871"/>
                    </a:cubicBezTo>
                    <a:cubicBezTo>
                      <a:pt x="734" y="838"/>
                      <a:pt x="901" y="638"/>
                      <a:pt x="901" y="404"/>
                    </a:cubicBezTo>
                    <a:cubicBezTo>
                      <a:pt x="901" y="188"/>
                      <a:pt x="729" y="0"/>
                      <a:pt x="4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1265654" y="2319993"/>
                <a:ext cx="42824" cy="1078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79" extrusionOk="0">
                    <a:moveTo>
                      <a:pt x="967" y="0"/>
                    </a:moveTo>
                    <a:cubicBezTo>
                      <a:pt x="701" y="0"/>
                      <a:pt x="434" y="67"/>
                      <a:pt x="234" y="200"/>
                    </a:cubicBezTo>
                    <a:cubicBezTo>
                      <a:pt x="67" y="334"/>
                      <a:pt x="0" y="401"/>
                      <a:pt x="33" y="467"/>
                    </a:cubicBezTo>
                    <a:cubicBezTo>
                      <a:pt x="41" y="475"/>
                      <a:pt x="52" y="478"/>
                      <a:pt x="66" y="478"/>
                    </a:cubicBezTo>
                    <a:cubicBezTo>
                      <a:pt x="183" y="478"/>
                      <a:pt x="523" y="267"/>
                      <a:pt x="967" y="267"/>
                    </a:cubicBezTo>
                    <a:cubicBezTo>
                      <a:pt x="1382" y="267"/>
                      <a:pt x="1719" y="478"/>
                      <a:pt x="1835" y="478"/>
                    </a:cubicBezTo>
                    <a:cubicBezTo>
                      <a:pt x="1849" y="478"/>
                      <a:pt x="1861" y="475"/>
                      <a:pt x="1868" y="467"/>
                    </a:cubicBezTo>
                    <a:cubicBezTo>
                      <a:pt x="1901" y="434"/>
                      <a:pt x="1868" y="334"/>
                      <a:pt x="1668" y="234"/>
                    </a:cubicBezTo>
                    <a:cubicBezTo>
                      <a:pt x="1468" y="67"/>
                      <a:pt x="1201" y="0"/>
                      <a:pt x="9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1342994" y="2320736"/>
                <a:ext cx="33818" cy="91456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0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1" y="835"/>
                      <a:pt x="501" y="1669"/>
                      <a:pt x="835" y="2469"/>
                    </a:cubicBezTo>
                    <a:cubicBezTo>
                      <a:pt x="968" y="2803"/>
                      <a:pt x="1102" y="3103"/>
                      <a:pt x="1202" y="3403"/>
                    </a:cubicBezTo>
                    <a:cubicBezTo>
                      <a:pt x="1268" y="3503"/>
                      <a:pt x="1302" y="3637"/>
                      <a:pt x="1302" y="3770"/>
                    </a:cubicBezTo>
                    <a:cubicBezTo>
                      <a:pt x="1268" y="3870"/>
                      <a:pt x="1168" y="3903"/>
                      <a:pt x="1035" y="3903"/>
                    </a:cubicBezTo>
                    <a:cubicBezTo>
                      <a:pt x="768" y="3903"/>
                      <a:pt x="501" y="3970"/>
                      <a:pt x="234" y="4037"/>
                    </a:cubicBezTo>
                    <a:cubicBezTo>
                      <a:pt x="368" y="4054"/>
                      <a:pt x="501" y="4062"/>
                      <a:pt x="635" y="4062"/>
                    </a:cubicBezTo>
                    <a:cubicBezTo>
                      <a:pt x="768" y="4062"/>
                      <a:pt x="901" y="4054"/>
                      <a:pt x="1035" y="4037"/>
                    </a:cubicBezTo>
                    <a:cubicBezTo>
                      <a:pt x="1102" y="4037"/>
                      <a:pt x="1202" y="4037"/>
                      <a:pt x="1268" y="4004"/>
                    </a:cubicBezTo>
                    <a:cubicBezTo>
                      <a:pt x="1368" y="3970"/>
                      <a:pt x="1435" y="3903"/>
                      <a:pt x="1469" y="3837"/>
                    </a:cubicBezTo>
                    <a:cubicBezTo>
                      <a:pt x="1502" y="3670"/>
                      <a:pt x="1469" y="3470"/>
                      <a:pt x="1402" y="3336"/>
                    </a:cubicBezTo>
                    <a:lnTo>
                      <a:pt x="1035" y="2402"/>
                    </a:lnTo>
                    <a:cubicBezTo>
                      <a:pt x="768" y="1568"/>
                      <a:pt x="401" y="76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312958" y="2419127"/>
                <a:ext cx="37578" cy="31566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402" extrusionOk="0">
                    <a:moveTo>
                      <a:pt x="101" y="0"/>
                    </a:moveTo>
                    <a:cubicBezTo>
                      <a:pt x="67" y="0"/>
                      <a:pt x="1" y="134"/>
                      <a:pt x="34" y="367"/>
                    </a:cubicBezTo>
                    <a:cubicBezTo>
                      <a:pt x="67" y="634"/>
                      <a:pt x="201" y="901"/>
                      <a:pt x="434" y="1101"/>
                    </a:cubicBezTo>
                    <a:cubicBezTo>
                      <a:pt x="701" y="1301"/>
                      <a:pt x="1001" y="1401"/>
                      <a:pt x="1301" y="1401"/>
                    </a:cubicBezTo>
                    <a:cubicBezTo>
                      <a:pt x="1535" y="1401"/>
                      <a:pt x="1668" y="1368"/>
                      <a:pt x="1668" y="1301"/>
                    </a:cubicBezTo>
                    <a:cubicBezTo>
                      <a:pt x="1668" y="1201"/>
                      <a:pt x="1101" y="1268"/>
                      <a:pt x="634" y="901"/>
                    </a:cubicBezTo>
                    <a:cubicBezTo>
                      <a:pt x="201" y="534"/>
                      <a:pt x="201" y="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1258134" y="2279872"/>
                <a:ext cx="52595" cy="1422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632" extrusionOk="0">
                    <a:moveTo>
                      <a:pt x="1361" y="0"/>
                    </a:moveTo>
                    <a:cubicBezTo>
                      <a:pt x="996" y="0"/>
                      <a:pt x="629" y="96"/>
                      <a:pt x="301" y="281"/>
                    </a:cubicBezTo>
                    <a:cubicBezTo>
                      <a:pt x="134" y="415"/>
                      <a:pt x="0" y="481"/>
                      <a:pt x="67" y="581"/>
                    </a:cubicBezTo>
                    <a:cubicBezTo>
                      <a:pt x="94" y="618"/>
                      <a:pt x="148" y="632"/>
                      <a:pt x="224" y="632"/>
                    </a:cubicBezTo>
                    <a:cubicBezTo>
                      <a:pt x="428" y="632"/>
                      <a:pt x="788" y="530"/>
                      <a:pt x="1201" y="481"/>
                    </a:cubicBezTo>
                    <a:cubicBezTo>
                      <a:pt x="1768" y="415"/>
                      <a:pt x="2269" y="481"/>
                      <a:pt x="2335" y="348"/>
                    </a:cubicBezTo>
                    <a:cubicBezTo>
                      <a:pt x="2335" y="281"/>
                      <a:pt x="2235" y="181"/>
                      <a:pt x="2035" y="114"/>
                    </a:cubicBezTo>
                    <a:cubicBezTo>
                      <a:pt x="1817" y="38"/>
                      <a:pt x="1590" y="0"/>
                      <a:pt x="13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1374537" y="2285793"/>
                <a:ext cx="39829" cy="1227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45" extrusionOk="0">
                    <a:moveTo>
                      <a:pt x="858" y="1"/>
                    </a:moveTo>
                    <a:cubicBezTo>
                      <a:pt x="639" y="1"/>
                      <a:pt x="422" y="60"/>
                      <a:pt x="234" y="185"/>
                    </a:cubicBezTo>
                    <a:cubicBezTo>
                      <a:pt x="34" y="285"/>
                      <a:pt x="1" y="385"/>
                      <a:pt x="34" y="452"/>
                    </a:cubicBezTo>
                    <a:cubicBezTo>
                      <a:pt x="74" y="505"/>
                      <a:pt x="152" y="521"/>
                      <a:pt x="256" y="521"/>
                    </a:cubicBezTo>
                    <a:cubicBezTo>
                      <a:pt x="412" y="521"/>
                      <a:pt x="628" y="485"/>
                      <a:pt x="868" y="485"/>
                    </a:cubicBezTo>
                    <a:cubicBezTo>
                      <a:pt x="1157" y="485"/>
                      <a:pt x="1402" y="545"/>
                      <a:pt x="1553" y="545"/>
                    </a:cubicBezTo>
                    <a:cubicBezTo>
                      <a:pt x="1628" y="545"/>
                      <a:pt x="1680" y="530"/>
                      <a:pt x="1702" y="485"/>
                    </a:cubicBezTo>
                    <a:cubicBezTo>
                      <a:pt x="1769" y="452"/>
                      <a:pt x="1702" y="318"/>
                      <a:pt x="1569" y="218"/>
                    </a:cubicBezTo>
                    <a:cubicBezTo>
                      <a:pt x="1356" y="77"/>
                      <a:pt x="1106" y="1"/>
                      <a:pt x="8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1133469" y="2116007"/>
                <a:ext cx="302692" cy="259733"/>
              </a:xfrm>
              <a:custGeom>
                <a:avLst/>
                <a:gdLst/>
                <a:ahLst/>
                <a:cxnLst/>
                <a:rect l="l" t="t" r="r" b="b"/>
                <a:pathLst>
                  <a:path w="13444" h="11536" extrusionOk="0">
                    <a:moveTo>
                      <a:pt x="9618" y="0"/>
                    </a:moveTo>
                    <a:cubicBezTo>
                      <a:pt x="9537" y="0"/>
                      <a:pt x="9455" y="7"/>
                      <a:pt x="9374" y="21"/>
                    </a:cubicBezTo>
                    <a:cubicBezTo>
                      <a:pt x="8640" y="21"/>
                      <a:pt x="6872" y="621"/>
                      <a:pt x="5571" y="1088"/>
                    </a:cubicBezTo>
                    <a:lnTo>
                      <a:pt x="5304" y="1155"/>
                    </a:lnTo>
                    <a:cubicBezTo>
                      <a:pt x="4203" y="1355"/>
                      <a:pt x="3136" y="1788"/>
                      <a:pt x="2235" y="2456"/>
                    </a:cubicBezTo>
                    <a:cubicBezTo>
                      <a:pt x="1268" y="3390"/>
                      <a:pt x="634" y="4557"/>
                      <a:pt x="334" y="5858"/>
                    </a:cubicBezTo>
                    <a:cubicBezTo>
                      <a:pt x="0" y="7126"/>
                      <a:pt x="0" y="8460"/>
                      <a:pt x="267" y="10628"/>
                    </a:cubicBezTo>
                    <a:cubicBezTo>
                      <a:pt x="583" y="10364"/>
                      <a:pt x="1526" y="9746"/>
                      <a:pt x="2005" y="9746"/>
                    </a:cubicBezTo>
                    <a:cubicBezTo>
                      <a:pt x="2132" y="9746"/>
                      <a:pt x="2227" y="9789"/>
                      <a:pt x="2268" y="9894"/>
                    </a:cubicBezTo>
                    <a:cubicBezTo>
                      <a:pt x="2369" y="10194"/>
                      <a:pt x="2402" y="10495"/>
                      <a:pt x="2369" y="10795"/>
                    </a:cubicBezTo>
                    <a:cubicBezTo>
                      <a:pt x="2369" y="11095"/>
                      <a:pt x="2569" y="11395"/>
                      <a:pt x="2836" y="11529"/>
                    </a:cubicBezTo>
                    <a:cubicBezTo>
                      <a:pt x="2869" y="11533"/>
                      <a:pt x="2902" y="11535"/>
                      <a:pt x="2934" y="11535"/>
                    </a:cubicBezTo>
                    <a:cubicBezTo>
                      <a:pt x="3159" y="11535"/>
                      <a:pt x="3353" y="11433"/>
                      <a:pt x="3469" y="11229"/>
                    </a:cubicBezTo>
                    <a:cubicBezTo>
                      <a:pt x="3603" y="11028"/>
                      <a:pt x="3669" y="10795"/>
                      <a:pt x="3669" y="10528"/>
                    </a:cubicBezTo>
                    <a:cubicBezTo>
                      <a:pt x="3770" y="9527"/>
                      <a:pt x="3503" y="8527"/>
                      <a:pt x="3669" y="7526"/>
                    </a:cubicBezTo>
                    <a:cubicBezTo>
                      <a:pt x="3964" y="5700"/>
                      <a:pt x="5558" y="4421"/>
                      <a:pt x="7327" y="4421"/>
                    </a:cubicBezTo>
                    <a:cubicBezTo>
                      <a:pt x="7562" y="4421"/>
                      <a:pt x="7800" y="4443"/>
                      <a:pt x="8039" y="4490"/>
                    </a:cubicBezTo>
                    <a:cubicBezTo>
                      <a:pt x="8605" y="4616"/>
                      <a:pt x="9170" y="4860"/>
                      <a:pt x="9736" y="4860"/>
                    </a:cubicBezTo>
                    <a:cubicBezTo>
                      <a:pt x="9771" y="4860"/>
                      <a:pt x="9806" y="4859"/>
                      <a:pt x="9841" y="4857"/>
                    </a:cubicBezTo>
                    <a:cubicBezTo>
                      <a:pt x="10514" y="4831"/>
                      <a:pt x="11208" y="4443"/>
                      <a:pt x="11860" y="4443"/>
                    </a:cubicBezTo>
                    <a:cubicBezTo>
                      <a:pt x="12047" y="4443"/>
                      <a:pt x="12230" y="4475"/>
                      <a:pt x="12409" y="4557"/>
                    </a:cubicBezTo>
                    <a:cubicBezTo>
                      <a:pt x="12576" y="4657"/>
                      <a:pt x="12743" y="4724"/>
                      <a:pt x="12876" y="4824"/>
                    </a:cubicBezTo>
                    <a:cubicBezTo>
                      <a:pt x="13088" y="4942"/>
                      <a:pt x="13234" y="5060"/>
                      <a:pt x="13325" y="5060"/>
                    </a:cubicBezTo>
                    <a:cubicBezTo>
                      <a:pt x="13362" y="5060"/>
                      <a:pt x="13390" y="5040"/>
                      <a:pt x="13410" y="4991"/>
                    </a:cubicBezTo>
                    <a:cubicBezTo>
                      <a:pt x="13443" y="4724"/>
                      <a:pt x="13443" y="4424"/>
                      <a:pt x="13376" y="4123"/>
                    </a:cubicBezTo>
                    <a:cubicBezTo>
                      <a:pt x="13343" y="3623"/>
                      <a:pt x="13176" y="3156"/>
                      <a:pt x="12876" y="2722"/>
                    </a:cubicBezTo>
                    <a:cubicBezTo>
                      <a:pt x="13110" y="2255"/>
                      <a:pt x="13043" y="1688"/>
                      <a:pt x="12709" y="1288"/>
                    </a:cubicBezTo>
                    <a:cubicBezTo>
                      <a:pt x="12442" y="1003"/>
                      <a:pt x="12071" y="861"/>
                      <a:pt x="11697" y="861"/>
                    </a:cubicBezTo>
                    <a:cubicBezTo>
                      <a:pt x="11369" y="861"/>
                      <a:pt x="11039" y="970"/>
                      <a:pt x="10775" y="1188"/>
                    </a:cubicBezTo>
                    <a:lnTo>
                      <a:pt x="10741" y="1188"/>
                    </a:lnTo>
                    <a:cubicBezTo>
                      <a:pt x="10908" y="854"/>
                      <a:pt x="10808" y="488"/>
                      <a:pt x="10508" y="287"/>
                    </a:cubicBezTo>
                    <a:cubicBezTo>
                      <a:pt x="10242" y="102"/>
                      <a:pt x="9934" y="0"/>
                      <a:pt x="96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1135878" y="2327964"/>
                <a:ext cx="60700" cy="81144"/>
              </a:xfrm>
              <a:custGeom>
                <a:avLst/>
                <a:gdLst/>
                <a:ahLst/>
                <a:cxnLst/>
                <a:rect l="l" t="t" r="r" b="b"/>
                <a:pathLst>
                  <a:path w="2696" h="3604" extrusionOk="0">
                    <a:moveTo>
                      <a:pt x="1809" y="1"/>
                    </a:moveTo>
                    <a:cubicBezTo>
                      <a:pt x="1256" y="1"/>
                      <a:pt x="1" y="191"/>
                      <a:pt x="160" y="2048"/>
                    </a:cubicBezTo>
                    <a:cubicBezTo>
                      <a:pt x="268" y="3302"/>
                      <a:pt x="991" y="3604"/>
                      <a:pt x="1638" y="3604"/>
                    </a:cubicBezTo>
                    <a:cubicBezTo>
                      <a:pt x="2195" y="3604"/>
                      <a:pt x="2695" y="3380"/>
                      <a:pt x="2695" y="3349"/>
                    </a:cubicBezTo>
                    <a:cubicBezTo>
                      <a:pt x="2695" y="3282"/>
                      <a:pt x="2061" y="13"/>
                      <a:pt x="2061" y="13"/>
                    </a:cubicBezTo>
                    <a:cubicBezTo>
                      <a:pt x="2048" y="13"/>
                      <a:pt x="1952" y="1"/>
                      <a:pt x="1809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152246" y="2345525"/>
                <a:ext cx="26298" cy="46111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2048" extrusionOk="0">
                    <a:moveTo>
                      <a:pt x="534" y="0"/>
                    </a:moveTo>
                    <a:cubicBezTo>
                      <a:pt x="334" y="67"/>
                      <a:pt x="200" y="201"/>
                      <a:pt x="134" y="401"/>
                    </a:cubicBezTo>
                    <a:cubicBezTo>
                      <a:pt x="33" y="601"/>
                      <a:pt x="0" y="834"/>
                      <a:pt x="33" y="1068"/>
                    </a:cubicBezTo>
                    <a:cubicBezTo>
                      <a:pt x="67" y="1502"/>
                      <a:pt x="334" y="1868"/>
                      <a:pt x="734" y="2035"/>
                    </a:cubicBezTo>
                    <a:cubicBezTo>
                      <a:pt x="767" y="2044"/>
                      <a:pt x="801" y="2048"/>
                      <a:pt x="833" y="2048"/>
                    </a:cubicBezTo>
                    <a:cubicBezTo>
                      <a:pt x="932" y="2048"/>
                      <a:pt x="1026" y="2010"/>
                      <a:pt x="1101" y="1935"/>
                    </a:cubicBezTo>
                    <a:cubicBezTo>
                      <a:pt x="1168" y="1868"/>
                      <a:pt x="1168" y="1835"/>
                      <a:pt x="1168" y="1802"/>
                    </a:cubicBezTo>
                    <a:lnTo>
                      <a:pt x="1168" y="1802"/>
                    </a:lnTo>
                    <a:cubicBezTo>
                      <a:pt x="1168" y="1802"/>
                      <a:pt x="1134" y="1835"/>
                      <a:pt x="1068" y="1868"/>
                    </a:cubicBezTo>
                    <a:cubicBezTo>
                      <a:pt x="1009" y="1908"/>
                      <a:pt x="939" y="1924"/>
                      <a:pt x="871" y="1924"/>
                    </a:cubicBezTo>
                    <a:cubicBezTo>
                      <a:pt x="823" y="1924"/>
                      <a:pt x="775" y="1916"/>
                      <a:pt x="734" y="1902"/>
                    </a:cubicBezTo>
                    <a:cubicBezTo>
                      <a:pt x="434" y="1735"/>
                      <a:pt x="234" y="1401"/>
                      <a:pt x="234" y="1068"/>
                    </a:cubicBezTo>
                    <a:cubicBezTo>
                      <a:pt x="200" y="868"/>
                      <a:pt x="200" y="634"/>
                      <a:pt x="300" y="467"/>
                    </a:cubicBezTo>
                    <a:cubicBezTo>
                      <a:pt x="334" y="301"/>
                      <a:pt x="434" y="167"/>
                      <a:pt x="567" y="134"/>
                    </a:cubicBezTo>
                    <a:cubicBezTo>
                      <a:pt x="594" y="125"/>
                      <a:pt x="621" y="121"/>
                      <a:pt x="647" y="121"/>
                    </a:cubicBezTo>
                    <a:cubicBezTo>
                      <a:pt x="718" y="121"/>
                      <a:pt x="785" y="152"/>
                      <a:pt x="834" y="201"/>
                    </a:cubicBezTo>
                    <a:cubicBezTo>
                      <a:pt x="867" y="267"/>
                      <a:pt x="867" y="334"/>
                      <a:pt x="867" y="334"/>
                    </a:cubicBezTo>
                    <a:cubicBezTo>
                      <a:pt x="867" y="334"/>
                      <a:pt x="901" y="301"/>
                      <a:pt x="867" y="201"/>
                    </a:cubicBezTo>
                    <a:cubicBezTo>
                      <a:pt x="867" y="134"/>
                      <a:pt x="834" y="101"/>
                      <a:pt x="767" y="67"/>
                    </a:cubicBezTo>
                    <a:cubicBezTo>
                      <a:pt x="701" y="0"/>
                      <a:pt x="634" y="0"/>
                      <a:pt x="534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499225" y="4374082"/>
                <a:ext cx="278105" cy="280649"/>
              </a:xfrm>
              <a:custGeom>
                <a:avLst/>
                <a:gdLst/>
                <a:ahLst/>
                <a:cxnLst/>
                <a:rect l="l" t="t" r="r" b="b"/>
                <a:pathLst>
                  <a:path w="12352" h="12465" extrusionOk="0">
                    <a:moveTo>
                      <a:pt x="2902" y="0"/>
                    </a:moveTo>
                    <a:lnTo>
                      <a:pt x="0" y="3936"/>
                    </a:lnTo>
                    <a:lnTo>
                      <a:pt x="434" y="4270"/>
                    </a:lnTo>
                    <a:cubicBezTo>
                      <a:pt x="2235" y="5771"/>
                      <a:pt x="9674" y="11842"/>
                      <a:pt x="11208" y="12409"/>
                    </a:cubicBezTo>
                    <a:cubicBezTo>
                      <a:pt x="11302" y="12447"/>
                      <a:pt x="11375" y="12464"/>
                      <a:pt x="11430" y="12464"/>
                    </a:cubicBezTo>
                    <a:cubicBezTo>
                      <a:pt x="12351" y="12464"/>
                      <a:pt x="8073" y="7472"/>
                      <a:pt x="8073" y="7472"/>
                    </a:cubicBezTo>
                    <a:lnTo>
                      <a:pt x="9907" y="4904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501477" y="4417648"/>
                <a:ext cx="64596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803" extrusionOk="0">
                    <a:moveTo>
                      <a:pt x="1401" y="0"/>
                    </a:moveTo>
                    <a:lnTo>
                      <a:pt x="0" y="1901"/>
                    </a:lnTo>
                    <a:lnTo>
                      <a:pt x="2402" y="3803"/>
                    </a:lnTo>
                    <a:cubicBezTo>
                      <a:pt x="2769" y="3169"/>
                      <a:pt x="2869" y="2402"/>
                      <a:pt x="2702" y="1701"/>
                    </a:cubicBezTo>
                    <a:cubicBezTo>
                      <a:pt x="2535" y="967"/>
                      <a:pt x="2035" y="367"/>
                      <a:pt x="14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499225" y="4458941"/>
                <a:ext cx="268874" cy="196871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8744" extrusionOk="0">
                    <a:moveTo>
                      <a:pt x="134" y="1"/>
                    </a:moveTo>
                    <a:lnTo>
                      <a:pt x="0" y="167"/>
                    </a:lnTo>
                    <a:cubicBezTo>
                      <a:pt x="3158" y="2996"/>
                      <a:pt x="10726" y="8744"/>
                      <a:pt x="11416" y="8744"/>
                    </a:cubicBezTo>
                    <a:cubicBezTo>
                      <a:pt x="11426" y="8744"/>
                      <a:pt x="11435" y="8743"/>
                      <a:pt x="11442" y="8740"/>
                    </a:cubicBezTo>
                    <a:cubicBezTo>
                      <a:pt x="11942" y="8607"/>
                      <a:pt x="10374" y="6505"/>
                      <a:pt x="10374" y="6505"/>
                    </a:cubicBezTo>
                    <a:cubicBezTo>
                      <a:pt x="10302" y="6461"/>
                      <a:pt x="10218" y="6442"/>
                      <a:pt x="10130" y="6442"/>
                    </a:cubicBezTo>
                    <a:cubicBezTo>
                      <a:pt x="9686" y="6442"/>
                      <a:pt x="9107" y="6906"/>
                      <a:pt x="9107" y="6906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499968" y="4457432"/>
                <a:ext cx="258382" cy="196061"/>
              </a:xfrm>
              <a:custGeom>
                <a:avLst/>
                <a:gdLst/>
                <a:ahLst/>
                <a:cxnLst/>
                <a:rect l="l" t="t" r="r" b="b"/>
                <a:pathLst>
                  <a:path w="11476" h="8708" extrusionOk="0">
                    <a:moveTo>
                      <a:pt x="0" y="1"/>
                    </a:moveTo>
                    <a:lnTo>
                      <a:pt x="101" y="101"/>
                    </a:lnTo>
                    <a:lnTo>
                      <a:pt x="434" y="368"/>
                    </a:lnTo>
                    <a:lnTo>
                      <a:pt x="1602" y="1369"/>
                    </a:lnTo>
                    <a:cubicBezTo>
                      <a:pt x="2636" y="2203"/>
                      <a:pt x="4037" y="3303"/>
                      <a:pt x="5638" y="4504"/>
                    </a:cubicBezTo>
                    <a:cubicBezTo>
                      <a:pt x="7239" y="5705"/>
                      <a:pt x="8673" y="6772"/>
                      <a:pt x="9741" y="7506"/>
                    </a:cubicBezTo>
                    <a:lnTo>
                      <a:pt x="11008" y="8407"/>
                    </a:lnTo>
                    <a:lnTo>
                      <a:pt x="11342" y="8640"/>
                    </a:lnTo>
                    <a:cubicBezTo>
                      <a:pt x="11409" y="8674"/>
                      <a:pt x="11442" y="8707"/>
                      <a:pt x="11475" y="8707"/>
                    </a:cubicBezTo>
                    <a:cubicBezTo>
                      <a:pt x="11475" y="8707"/>
                      <a:pt x="11442" y="8674"/>
                      <a:pt x="11375" y="8607"/>
                    </a:cubicBezTo>
                    <a:lnTo>
                      <a:pt x="11042" y="8374"/>
                    </a:lnTo>
                    <a:lnTo>
                      <a:pt x="9774" y="7473"/>
                    </a:lnTo>
                    <a:cubicBezTo>
                      <a:pt x="8740" y="6706"/>
                      <a:pt x="7272" y="5638"/>
                      <a:pt x="5671" y="4437"/>
                    </a:cubicBezTo>
                    <a:cubicBezTo>
                      <a:pt x="4070" y="3237"/>
                      <a:pt x="2702" y="2102"/>
                      <a:pt x="1668" y="1302"/>
                    </a:cubicBezTo>
                    <a:lnTo>
                      <a:pt x="434" y="335"/>
                    </a:lnTo>
                    <a:lnTo>
                      <a:pt x="101" y="68"/>
                    </a:lnTo>
                    <a:cubicBezTo>
                      <a:pt x="67" y="34"/>
                      <a:pt x="34" y="3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702738" y="4603284"/>
                <a:ext cx="32332" cy="14162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29" extrusionOk="0">
                    <a:moveTo>
                      <a:pt x="1090" y="1"/>
                    </a:moveTo>
                    <a:cubicBezTo>
                      <a:pt x="929" y="1"/>
                      <a:pt x="770" y="36"/>
                      <a:pt x="635" y="94"/>
                    </a:cubicBezTo>
                    <a:cubicBezTo>
                      <a:pt x="334" y="194"/>
                      <a:pt x="134" y="361"/>
                      <a:pt x="1" y="628"/>
                    </a:cubicBezTo>
                    <a:cubicBezTo>
                      <a:pt x="201" y="461"/>
                      <a:pt x="435" y="294"/>
                      <a:pt x="668" y="194"/>
                    </a:cubicBezTo>
                    <a:cubicBezTo>
                      <a:pt x="902" y="128"/>
                      <a:pt x="1168" y="61"/>
                      <a:pt x="1435" y="61"/>
                    </a:cubicBezTo>
                    <a:cubicBezTo>
                      <a:pt x="1323" y="19"/>
                      <a:pt x="1206" y="1"/>
                      <a:pt x="10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674212" y="4554044"/>
                <a:ext cx="18035" cy="707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314" extrusionOk="0">
                    <a:moveTo>
                      <a:pt x="766" y="1"/>
                    </a:moveTo>
                    <a:cubicBezTo>
                      <a:pt x="699" y="1"/>
                      <a:pt x="542" y="38"/>
                      <a:pt x="367" y="113"/>
                    </a:cubicBezTo>
                    <a:cubicBezTo>
                      <a:pt x="167" y="213"/>
                      <a:pt x="0" y="247"/>
                      <a:pt x="0" y="313"/>
                    </a:cubicBezTo>
                    <a:cubicBezTo>
                      <a:pt x="0" y="313"/>
                      <a:pt x="200" y="313"/>
                      <a:pt x="434" y="213"/>
                    </a:cubicBezTo>
                    <a:cubicBezTo>
                      <a:pt x="667" y="113"/>
                      <a:pt x="801" y="46"/>
                      <a:pt x="801" y="13"/>
                    </a:cubicBezTo>
                    <a:cubicBezTo>
                      <a:pt x="801" y="5"/>
                      <a:pt x="788" y="1"/>
                      <a:pt x="76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666692" y="4542742"/>
                <a:ext cx="15806" cy="258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15" extrusionOk="0">
                    <a:moveTo>
                      <a:pt x="525" y="1"/>
                    </a:moveTo>
                    <a:cubicBezTo>
                      <a:pt x="479" y="1"/>
                      <a:pt x="426" y="5"/>
                      <a:pt x="368" y="15"/>
                    </a:cubicBezTo>
                    <a:cubicBezTo>
                      <a:pt x="168" y="15"/>
                      <a:pt x="1" y="48"/>
                      <a:pt x="1" y="81"/>
                    </a:cubicBezTo>
                    <a:cubicBezTo>
                      <a:pt x="1" y="115"/>
                      <a:pt x="168" y="115"/>
                      <a:pt x="368" y="115"/>
                    </a:cubicBezTo>
                    <a:cubicBezTo>
                      <a:pt x="501" y="115"/>
                      <a:pt x="601" y="81"/>
                      <a:pt x="701" y="48"/>
                    </a:cubicBezTo>
                    <a:cubicBezTo>
                      <a:pt x="701" y="24"/>
                      <a:pt x="635" y="1"/>
                      <a:pt x="5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669709" y="4524887"/>
                <a:ext cx="16549" cy="1229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546" extrusionOk="0">
                    <a:moveTo>
                      <a:pt x="20" y="1"/>
                    </a:moveTo>
                    <a:cubicBezTo>
                      <a:pt x="11" y="1"/>
                      <a:pt x="4" y="3"/>
                      <a:pt x="0" y="7"/>
                    </a:cubicBezTo>
                    <a:cubicBezTo>
                      <a:pt x="0" y="7"/>
                      <a:pt x="134" y="141"/>
                      <a:pt x="334" y="307"/>
                    </a:cubicBezTo>
                    <a:cubicBezTo>
                      <a:pt x="483" y="427"/>
                      <a:pt x="659" y="546"/>
                      <a:pt x="694" y="546"/>
                    </a:cubicBezTo>
                    <a:cubicBezTo>
                      <a:pt x="698" y="546"/>
                      <a:pt x="701" y="544"/>
                      <a:pt x="701" y="541"/>
                    </a:cubicBezTo>
                    <a:cubicBezTo>
                      <a:pt x="734" y="507"/>
                      <a:pt x="567" y="374"/>
                      <a:pt x="400" y="241"/>
                    </a:cubicBezTo>
                    <a:cubicBezTo>
                      <a:pt x="226" y="95"/>
                      <a:pt x="77" y="1"/>
                      <a:pt x="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674212" y="4512932"/>
                <a:ext cx="17292" cy="1513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72" extrusionOk="0">
                    <a:moveTo>
                      <a:pt x="37" y="0"/>
                    </a:moveTo>
                    <a:cubicBezTo>
                      <a:pt x="35" y="0"/>
                      <a:pt x="34" y="1"/>
                      <a:pt x="34" y="4"/>
                    </a:cubicBezTo>
                    <a:cubicBezTo>
                      <a:pt x="0" y="4"/>
                      <a:pt x="100" y="205"/>
                      <a:pt x="334" y="405"/>
                    </a:cubicBezTo>
                    <a:cubicBezTo>
                      <a:pt x="434" y="538"/>
                      <a:pt x="601" y="638"/>
                      <a:pt x="768" y="672"/>
                    </a:cubicBezTo>
                    <a:cubicBezTo>
                      <a:pt x="768" y="638"/>
                      <a:pt x="601" y="505"/>
                      <a:pt x="401" y="338"/>
                    </a:cubicBezTo>
                    <a:cubicBezTo>
                      <a:pt x="218" y="155"/>
                      <a:pt x="63" y="0"/>
                      <a:pt x="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688486" y="4547875"/>
                <a:ext cx="36812" cy="1848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821" extrusionOk="0">
                    <a:moveTo>
                      <a:pt x="686" y="84"/>
                    </a:moveTo>
                    <a:cubicBezTo>
                      <a:pt x="800" y="84"/>
                      <a:pt x="910" y="112"/>
                      <a:pt x="1034" y="154"/>
                    </a:cubicBezTo>
                    <a:cubicBezTo>
                      <a:pt x="1234" y="220"/>
                      <a:pt x="1401" y="354"/>
                      <a:pt x="1535" y="554"/>
                    </a:cubicBezTo>
                    <a:cubicBezTo>
                      <a:pt x="1568" y="687"/>
                      <a:pt x="1468" y="721"/>
                      <a:pt x="1334" y="721"/>
                    </a:cubicBezTo>
                    <a:cubicBezTo>
                      <a:pt x="1234" y="687"/>
                      <a:pt x="1134" y="687"/>
                      <a:pt x="1034" y="621"/>
                    </a:cubicBezTo>
                    <a:cubicBezTo>
                      <a:pt x="834" y="587"/>
                      <a:pt x="667" y="487"/>
                      <a:pt x="500" y="420"/>
                    </a:cubicBezTo>
                    <a:cubicBezTo>
                      <a:pt x="361" y="333"/>
                      <a:pt x="249" y="265"/>
                      <a:pt x="169" y="219"/>
                    </a:cubicBezTo>
                    <a:lnTo>
                      <a:pt x="169" y="219"/>
                    </a:lnTo>
                    <a:cubicBezTo>
                      <a:pt x="263" y="173"/>
                      <a:pt x="365" y="141"/>
                      <a:pt x="467" y="120"/>
                    </a:cubicBezTo>
                    <a:cubicBezTo>
                      <a:pt x="544" y="95"/>
                      <a:pt x="615" y="84"/>
                      <a:pt x="686" y="84"/>
                    </a:cubicBezTo>
                    <a:close/>
                    <a:moveTo>
                      <a:pt x="724" y="0"/>
                    </a:moveTo>
                    <a:cubicBezTo>
                      <a:pt x="518" y="0"/>
                      <a:pt x="311" y="63"/>
                      <a:pt x="131" y="197"/>
                    </a:cubicBezTo>
                    <a:lnTo>
                      <a:pt x="131" y="197"/>
                    </a:lnTo>
                    <a:cubicBezTo>
                      <a:pt x="79" y="169"/>
                      <a:pt x="46" y="154"/>
                      <a:pt x="33" y="154"/>
                    </a:cubicBezTo>
                    <a:cubicBezTo>
                      <a:pt x="56" y="176"/>
                      <a:pt x="79" y="198"/>
                      <a:pt x="102" y="219"/>
                    </a:cubicBezTo>
                    <a:lnTo>
                      <a:pt x="102" y="219"/>
                    </a:lnTo>
                    <a:cubicBezTo>
                      <a:pt x="101" y="219"/>
                      <a:pt x="101" y="220"/>
                      <a:pt x="100" y="220"/>
                    </a:cubicBezTo>
                    <a:cubicBezTo>
                      <a:pt x="33" y="287"/>
                      <a:pt x="0" y="320"/>
                      <a:pt x="0" y="320"/>
                    </a:cubicBezTo>
                    <a:cubicBezTo>
                      <a:pt x="39" y="291"/>
                      <a:pt x="82" y="264"/>
                      <a:pt x="126" y="241"/>
                    </a:cubicBezTo>
                    <a:lnTo>
                      <a:pt x="126" y="241"/>
                    </a:lnTo>
                    <a:cubicBezTo>
                      <a:pt x="230" y="333"/>
                      <a:pt x="339" y="410"/>
                      <a:pt x="467" y="487"/>
                    </a:cubicBezTo>
                    <a:cubicBezTo>
                      <a:pt x="634" y="587"/>
                      <a:pt x="801" y="654"/>
                      <a:pt x="1001" y="721"/>
                    </a:cubicBezTo>
                    <a:cubicBezTo>
                      <a:pt x="1101" y="787"/>
                      <a:pt x="1234" y="821"/>
                      <a:pt x="1334" y="821"/>
                    </a:cubicBezTo>
                    <a:cubicBezTo>
                      <a:pt x="1434" y="821"/>
                      <a:pt x="1501" y="821"/>
                      <a:pt x="1568" y="787"/>
                    </a:cubicBezTo>
                    <a:cubicBezTo>
                      <a:pt x="1601" y="721"/>
                      <a:pt x="1635" y="621"/>
                      <a:pt x="1635" y="554"/>
                    </a:cubicBezTo>
                    <a:cubicBezTo>
                      <a:pt x="1446" y="199"/>
                      <a:pt x="1088" y="0"/>
                      <a:pt x="7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687721" y="4527004"/>
                <a:ext cx="13554" cy="2659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181" extrusionOk="0">
                    <a:moveTo>
                      <a:pt x="288" y="1"/>
                    </a:moveTo>
                    <a:cubicBezTo>
                      <a:pt x="207" y="1"/>
                      <a:pt x="126" y="38"/>
                      <a:pt x="101" y="113"/>
                    </a:cubicBezTo>
                    <a:cubicBezTo>
                      <a:pt x="34" y="180"/>
                      <a:pt x="34" y="280"/>
                      <a:pt x="1" y="347"/>
                    </a:cubicBezTo>
                    <a:cubicBezTo>
                      <a:pt x="1" y="514"/>
                      <a:pt x="1" y="647"/>
                      <a:pt x="1" y="780"/>
                    </a:cubicBezTo>
                    <a:cubicBezTo>
                      <a:pt x="34" y="914"/>
                      <a:pt x="67" y="1047"/>
                      <a:pt x="134" y="1147"/>
                    </a:cubicBezTo>
                    <a:cubicBezTo>
                      <a:pt x="134" y="1147"/>
                      <a:pt x="101" y="1014"/>
                      <a:pt x="101" y="780"/>
                    </a:cubicBezTo>
                    <a:cubicBezTo>
                      <a:pt x="67" y="647"/>
                      <a:pt x="67" y="480"/>
                      <a:pt x="101" y="347"/>
                    </a:cubicBezTo>
                    <a:cubicBezTo>
                      <a:pt x="101" y="232"/>
                      <a:pt x="151" y="67"/>
                      <a:pt x="250" y="67"/>
                    </a:cubicBezTo>
                    <a:cubicBezTo>
                      <a:pt x="266" y="67"/>
                      <a:pt x="283" y="71"/>
                      <a:pt x="301" y="80"/>
                    </a:cubicBezTo>
                    <a:cubicBezTo>
                      <a:pt x="434" y="147"/>
                      <a:pt x="468" y="347"/>
                      <a:pt x="468" y="514"/>
                    </a:cubicBezTo>
                    <a:cubicBezTo>
                      <a:pt x="468" y="647"/>
                      <a:pt x="434" y="780"/>
                      <a:pt x="368" y="880"/>
                    </a:cubicBezTo>
                    <a:cubicBezTo>
                      <a:pt x="301" y="981"/>
                      <a:pt x="234" y="1081"/>
                      <a:pt x="168" y="1181"/>
                    </a:cubicBezTo>
                    <a:cubicBezTo>
                      <a:pt x="168" y="1181"/>
                      <a:pt x="334" y="1147"/>
                      <a:pt x="434" y="914"/>
                    </a:cubicBezTo>
                    <a:cubicBezTo>
                      <a:pt x="534" y="814"/>
                      <a:pt x="568" y="647"/>
                      <a:pt x="568" y="514"/>
                    </a:cubicBezTo>
                    <a:cubicBezTo>
                      <a:pt x="601" y="313"/>
                      <a:pt x="501" y="147"/>
                      <a:pt x="368" y="13"/>
                    </a:cubicBezTo>
                    <a:cubicBezTo>
                      <a:pt x="343" y="5"/>
                      <a:pt x="316" y="1"/>
                      <a:pt x="28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1533763" y="4418391"/>
                <a:ext cx="33818" cy="83396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0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201" y="134"/>
                      <a:pt x="501" y="401"/>
                    </a:cubicBezTo>
                    <a:cubicBezTo>
                      <a:pt x="868" y="768"/>
                      <a:pt x="1101" y="1168"/>
                      <a:pt x="1268" y="1668"/>
                    </a:cubicBezTo>
                    <a:cubicBezTo>
                      <a:pt x="1368" y="2135"/>
                      <a:pt x="1368" y="2636"/>
                      <a:pt x="1235" y="3136"/>
                    </a:cubicBezTo>
                    <a:cubicBezTo>
                      <a:pt x="1101" y="3503"/>
                      <a:pt x="968" y="3703"/>
                      <a:pt x="1001" y="3703"/>
                    </a:cubicBezTo>
                    <a:cubicBezTo>
                      <a:pt x="1035" y="3670"/>
                      <a:pt x="1068" y="3603"/>
                      <a:pt x="1101" y="3570"/>
                    </a:cubicBezTo>
                    <a:cubicBezTo>
                      <a:pt x="1168" y="3436"/>
                      <a:pt x="1235" y="3303"/>
                      <a:pt x="1301" y="3136"/>
                    </a:cubicBezTo>
                    <a:cubicBezTo>
                      <a:pt x="1468" y="2669"/>
                      <a:pt x="1502" y="2135"/>
                      <a:pt x="1368" y="1635"/>
                    </a:cubicBezTo>
                    <a:cubicBezTo>
                      <a:pt x="1201" y="1135"/>
                      <a:pt x="935" y="668"/>
                      <a:pt x="534" y="334"/>
                    </a:cubicBezTo>
                    <a:cubicBezTo>
                      <a:pt x="434" y="234"/>
                      <a:pt x="301" y="134"/>
                      <a:pt x="167" y="67"/>
                    </a:cubicBezTo>
                    <a:cubicBezTo>
                      <a:pt x="67" y="3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1586336" y="4503205"/>
                <a:ext cx="44332" cy="33863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504" extrusionOk="0">
                    <a:moveTo>
                      <a:pt x="3" y="1"/>
                    </a:moveTo>
                    <a:cubicBezTo>
                      <a:pt x="1" y="1"/>
                      <a:pt x="1" y="1"/>
                      <a:pt x="1" y="3"/>
                    </a:cubicBezTo>
                    <a:cubicBezTo>
                      <a:pt x="267" y="303"/>
                      <a:pt x="568" y="570"/>
                      <a:pt x="901" y="837"/>
                    </a:cubicBezTo>
                    <a:cubicBezTo>
                      <a:pt x="1235" y="1104"/>
                      <a:pt x="1568" y="1304"/>
                      <a:pt x="1969" y="1504"/>
                    </a:cubicBezTo>
                    <a:cubicBezTo>
                      <a:pt x="1969" y="1470"/>
                      <a:pt x="1502" y="1170"/>
                      <a:pt x="968" y="737"/>
                    </a:cubicBezTo>
                    <a:cubicBezTo>
                      <a:pt x="457" y="353"/>
                      <a:pt x="38" y="1"/>
                      <a:pt x="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553284" y="4479970"/>
                <a:ext cx="4526" cy="1204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35" extrusionOk="0">
                    <a:moveTo>
                      <a:pt x="134" y="1"/>
                    </a:moveTo>
                    <a:cubicBezTo>
                      <a:pt x="101" y="1"/>
                      <a:pt x="101" y="134"/>
                      <a:pt x="68" y="268"/>
                    </a:cubicBezTo>
                    <a:cubicBezTo>
                      <a:pt x="34" y="401"/>
                      <a:pt x="1" y="501"/>
                      <a:pt x="1" y="534"/>
                    </a:cubicBezTo>
                    <a:cubicBezTo>
                      <a:pt x="34" y="534"/>
                      <a:pt x="134" y="434"/>
                      <a:pt x="168" y="301"/>
                    </a:cubicBezTo>
                    <a:cubicBezTo>
                      <a:pt x="201" y="134"/>
                      <a:pt x="168" y="1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1554049" y="4458198"/>
                <a:ext cx="3760" cy="977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4" extrusionOk="0">
                    <a:moveTo>
                      <a:pt x="67" y="0"/>
                    </a:moveTo>
                    <a:cubicBezTo>
                      <a:pt x="34" y="0"/>
                      <a:pt x="0" y="100"/>
                      <a:pt x="34" y="234"/>
                    </a:cubicBezTo>
                    <a:cubicBezTo>
                      <a:pt x="34" y="334"/>
                      <a:pt x="100" y="434"/>
                      <a:pt x="100" y="434"/>
                    </a:cubicBezTo>
                    <a:cubicBezTo>
                      <a:pt x="134" y="434"/>
                      <a:pt x="167" y="334"/>
                      <a:pt x="100" y="200"/>
                    </a:cubicBezTo>
                    <a:cubicBezTo>
                      <a:pt x="67" y="67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1543535" y="4439218"/>
                <a:ext cx="7520" cy="9997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44" extrusionOk="0">
                    <a:moveTo>
                      <a:pt x="25" y="1"/>
                    </a:moveTo>
                    <a:cubicBezTo>
                      <a:pt x="15" y="1"/>
                      <a:pt x="6" y="4"/>
                      <a:pt x="0" y="9"/>
                    </a:cubicBezTo>
                    <a:cubicBezTo>
                      <a:pt x="0" y="43"/>
                      <a:pt x="100" y="109"/>
                      <a:pt x="167" y="210"/>
                    </a:cubicBezTo>
                    <a:cubicBezTo>
                      <a:pt x="234" y="310"/>
                      <a:pt x="267" y="443"/>
                      <a:pt x="300" y="443"/>
                    </a:cubicBezTo>
                    <a:cubicBezTo>
                      <a:pt x="334" y="443"/>
                      <a:pt x="334" y="310"/>
                      <a:pt x="234" y="176"/>
                    </a:cubicBezTo>
                    <a:cubicBezTo>
                      <a:pt x="178" y="66"/>
                      <a:pt x="77" y="1"/>
                      <a:pt x="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533763" y="4427848"/>
                <a:ext cx="4526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8" extrusionOk="0">
                    <a:moveTo>
                      <a:pt x="67" y="1"/>
                    </a:moveTo>
                    <a:cubicBezTo>
                      <a:pt x="54" y="1"/>
                      <a:pt x="43" y="5"/>
                      <a:pt x="34" y="14"/>
                    </a:cubicBezTo>
                    <a:cubicBezTo>
                      <a:pt x="1" y="14"/>
                      <a:pt x="34" y="81"/>
                      <a:pt x="67" y="147"/>
                    </a:cubicBezTo>
                    <a:cubicBezTo>
                      <a:pt x="101" y="214"/>
                      <a:pt x="167" y="248"/>
                      <a:pt x="167" y="248"/>
                    </a:cubicBezTo>
                    <a:cubicBezTo>
                      <a:pt x="201" y="214"/>
                      <a:pt x="167" y="147"/>
                      <a:pt x="167" y="81"/>
                    </a:cubicBezTo>
                    <a:cubicBezTo>
                      <a:pt x="143" y="32"/>
                      <a:pt x="101" y="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538266" y="4396619"/>
                <a:ext cx="163752" cy="122437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5438" extrusionOk="0">
                    <a:moveTo>
                      <a:pt x="401" y="0"/>
                    </a:moveTo>
                    <a:lnTo>
                      <a:pt x="1" y="567"/>
                    </a:lnTo>
                    <a:lnTo>
                      <a:pt x="7072" y="5437"/>
                    </a:lnTo>
                    <a:lnTo>
                      <a:pt x="7273" y="5170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2248006" y="4655722"/>
                <a:ext cx="360510" cy="147226"/>
              </a:xfrm>
              <a:custGeom>
                <a:avLst/>
                <a:gdLst/>
                <a:ahLst/>
                <a:cxnLst/>
                <a:rect l="l" t="t" r="r" b="b"/>
                <a:pathLst>
                  <a:path w="16012" h="6539" extrusionOk="0">
                    <a:moveTo>
                      <a:pt x="8139" y="0"/>
                    </a:moveTo>
                    <a:lnTo>
                      <a:pt x="0" y="1868"/>
                    </a:lnTo>
                    <a:lnTo>
                      <a:pt x="934" y="6538"/>
                    </a:lnTo>
                    <a:lnTo>
                      <a:pt x="1468" y="6472"/>
                    </a:lnTo>
                    <a:cubicBezTo>
                      <a:pt x="3736" y="6171"/>
                      <a:pt x="13009" y="4737"/>
                      <a:pt x="14410" y="4003"/>
                    </a:cubicBezTo>
                    <a:cubicBezTo>
                      <a:pt x="16012" y="3203"/>
                      <a:pt x="8773" y="3002"/>
                      <a:pt x="8773" y="3002"/>
                    </a:cubicBezTo>
                    <a:lnTo>
                      <a:pt x="8139" y="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2259264" y="4746412"/>
                <a:ext cx="76619" cy="54284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411" extrusionOk="0">
                    <a:moveTo>
                      <a:pt x="907" y="0"/>
                    </a:moveTo>
                    <a:cubicBezTo>
                      <a:pt x="598" y="0"/>
                      <a:pt x="290" y="59"/>
                      <a:pt x="1" y="175"/>
                    </a:cubicBezTo>
                    <a:lnTo>
                      <a:pt x="434" y="2410"/>
                    </a:lnTo>
                    <a:lnTo>
                      <a:pt x="3403" y="1876"/>
                    </a:lnTo>
                    <a:cubicBezTo>
                      <a:pt x="3169" y="1209"/>
                      <a:pt x="2702" y="642"/>
                      <a:pt x="2069" y="309"/>
                    </a:cubicBezTo>
                    <a:cubicBezTo>
                      <a:pt x="1710" y="101"/>
                      <a:pt x="1308" y="0"/>
                      <a:pt x="9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269035" y="4727815"/>
                <a:ext cx="314692" cy="75133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3337" extrusionOk="0">
                    <a:moveTo>
                      <a:pt x="11408" y="1"/>
                    </a:moveTo>
                    <a:cubicBezTo>
                      <a:pt x="10941" y="134"/>
                      <a:pt x="10875" y="1168"/>
                      <a:pt x="10875" y="1168"/>
                    </a:cubicBezTo>
                    <a:lnTo>
                      <a:pt x="0" y="3169"/>
                    </a:lnTo>
                    <a:lnTo>
                      <a:pt x="0" y="3336"/>
                    </a:lnTo>
                    <a:cubicBezTo>
                      <a:pt x="4203" y="2903"/>
                      <a:pt x="13510" y="1135"/>
                      <a:pt x="13743" y="668"/>
                    </a:cubicBezTo>
                    <a:cubicBezTo>
                      <a:pt x="13977" y="234"/>
                      <a:pt x="11408" y="1"/>
                      <a:pt x="114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2269035" y="4740581"/>
                <a:ext cx="309446" cy="58607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2603" extrusionOk="0">
                    <a:moveTo>
                      <a:pt x="13743" y="1"/>
                    </a:moveTo>
                    <a:cubicBezTo>
                      <a:pt x="13677" y="1"/>
                      <a:pt x="13643" y="1"/>
                      <a:pt x="13610" y="34"/>
                    </a:cubicBezTo>
                    <a:lnTo>
                      <a:pt x="13743" y="1"/>
                    </a:lnTo>
                    <a:close/>
                    <a:moveTo>
                      <a:pt x="13610" y="34"/>
                    </a:moveTo>
                    <a:lnTo>
                      <a:pt x="13176" y="101"/>
                    </a:lnTo>
                    <a:lnTo>
                      <a:pt x="11709" y="434"/>
                    </a:lnTo>
                    <a:cubicBezTo>
                      <a:pt x="10441" y="701"/>
                      <a:pt x="8740" y="1035"/>
                      <a:pt x="6805" y="1402"/>
                    </a:cubicBezTo>
                    <a:cubicBezTo>
                      <a:pt x="4904" y="1769"/>
                      <a:pt x="3169" y="2069"/>
                      <a:pt x="1902" y="2269"/>
                    </a:cubicBezTo>
                    <a:lnTo>
                      <a:pt x="434" y="2536"/>
                    </a:lnTo>
                    <a:lnTo>
                      <a:pt x="0" y="2602"/>
                    </a:lnTo>
                    <a:lnTo>
                      <a:pt x="0" y="2602"/>
                    </a:lnTo>
                    <a:lnTo>
                      <a:pt x="434" y="2569"/>
                    </a:lnTo>
                    <a:lnTo>
                      <a:pt x="1935" y="2336"/>
                    </a:lnTo>
                    <a:cubicBezTo>
                      <a:pt x="3169" y="2135"/>
                      <a:pt x="4937" y="1835"/>
                      <a:pt x="6838" y="1502"/>
                    </a:cubicBezTo>
                    <a:cubicBezTo>
                      <a:pt x="8740" y="1168"/>
                      <a:pt x="10474" y="768"/>
                      <a:pt x="11709" y="501"/>
                    </a:cubicBezTo>
                    <a:lnTo>
                      <a:pt x="13176" y="134"/>
                    </a:lnTo>
                    <a:lnTo>
                      <a:pt x="13610" y="3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2512355" y="4725563"/>
                <a:ext cx="15063" cy="3156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1402" extrusionOk="0">
                    <a:moveTo>
                      <a:pt x="668" y="0"/>
                    </a:moveTo>
                    <a:cubicBezTo>
                      <a:pt x="435" y="134"/>
                      <a:pt x="234" y="367"/>
                      <a:pt x="168" y="634"/>
                    </a:cubicBezTo>
                    <a:cubicBezTo>
                      <a:pt x="34" y="868"/>
                      <a:pt x="1" y="1135"/>
                      <a:pt x="101" y="1401"/>
                    </a:cubicBezTo>
                    <a:cubicBezTo>
                      <a:pt x="101" y="1135"/>
                      <a:pt x="168" y="901"/>
                      <a:pt x="234" y="668"/>
                    </a:cubicBezTo>
                    <a:cubicBezTo>
                      <a:pt x="334" y="434"/>
                      <a:pt x="501" y="201"/>
                      <a:pt x="6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2455280" y="4723312"/>
                <a:ext cx="6777" cy="1729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768" extrusionOk="0">
                    <a:moveTo>
                      <a:pt x="301" y="0"/>
                    </a:moveTo>
                    <a:cubicBezTo>
                      <a:pt x="268" y="0"/>
                      <a:pt x="168" y="167"/>
                      <a:pt x="101" y="367"/>
                    </a:cubicBezTo>
                    <a:cubicBezTo>
                      <a:pt x="34" y="501"/>
                      <a:pt x="1" y="634"/>
                      <a:pt x="1" y="768"/>
                    </a:cubicBezTo>
                    <a:cubicBezTo>
                      <a:pt x="1" y="768"/>
                      <a:pt x="101" y="601"/>
                      <a:pt x="201" y="401"/>
                    </a:cubicBezTo>
                    <a:cubicBezTo>
                      <a:pt x="268" y="301"/>
                      <a:pt x="301" y="167"/>
                      <a:pt x="3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438011" y="4723312"/>
                <a:ext cx="10537" cy="1204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535" extrusionOk="0">
                    <a:moveTo>
                      <a:pt x="468" y="0"/>
                    </a:moveTo>
                    <a:cubicBezTo>
                      <a:pt x="434" y="0"/>
                      <a:pt x="301" y="100"/>
                      <a:pt x="201" y="234"/>
                    </a:cubicBezTo>
                    <a:cubicBezTo>
                      <a:pt x="67" y="401"/>
                      <a:pt x="1" y="534"/>
                      <a:pt x="34" y="534"/>
                    </a:cubicBezTo>
                    <a:cubicBezTo>
                      <a:pt x="67" y="534"/>
                      <a:pt x="167" y="467"/>
                      <a:pt x="267" y="301"/>
                    </a:cubicBezTo>
                    <a:cubicBezTo>
                      <a:pt x="401" y="167"/>
                      <a:pt x="468" y="34"/>
                      <a:pt x="4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425988" y="4716557"/>
                <a:ext cx="19566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81" extrusionOk="0">
                    <a:moveTo>
                      <a:pt x="868" y="0"/>
                    </a:moveTo>
                    <a:cubicBezTo>
                      <a:pt x="701" y="0"/>
                      <a:pt x="568" y="0"/>
                      <a:pt x="434" y="34"/>
                    </a:cubicBezTo>
                    <a:cubicBezTo>
                      <a:pt x="301" y="67"/>
                      <a:pt x="134" y="100"/>
                      <a:pt x="1" y="167"/>
                    </a:cubicBezTo>
                    <a:cubicBezTo>
                      <a:pt x="40" y="177"/>
                      <a:pt x="82" y="181"/>
                      <a:pt x="125" y="181"/>
                    </a:cubicBezTo>
                    <a:cubicBezTo>
                      <a:pt x="229" y="181"/>
                      <a:pt x="340" y="157"/>
                      <a:pt x="434" y="134"/>
                    </a:cubicBezTo>
                    <a:cubicBezTo>
                      <a:pt x="601" y="134"/>
                      <a:pt x="735" y="100"/>
                      <a:pt x="8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420742" y="4706786"/>
                <a:ext cx="21795" cy="3512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56" extrusionOk="0">
                    <a:moveTo>
                      <a:pt x="968" y="1"/>
                    </a:moveTo>
                    <a:cubicBezTo>
                      <a:pt x="801" y="1"/>
                      <a:pt x="634" y="1"/>
                      <a:pt x="467" y="34"/>
                    </a:cubicBezTo>
                    <a:cubicBezTo>
                      <a:pt x="301" y="34"/>
                      <a:pt x="167" y="67"/>
                      <a:pt x="0" y="101"/>
                    </a:cubicBezTo>
                    <a:cubicBezTo>
                      <a:pt x="78" y="140"/>
                      <a:pt x="180" y="156"/>
                      <a:pt x="283" y="156"/>
                    </a:cubicBezTo>
                    <a:cubicBezTo>
                      <a:pt x="357" y="156"/>
                      <a:pt x="432" y="148"/>
                      <a:pt x="501" y="134"/>
                    </a:cubicBezTo>
                    <a:cubicBezTo>
                      <a:pt x="667" y="134"/>
                      <a:pt x="834" y="10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458297" y="4702868"/>
                <a:ext cx="33052" cy="23461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042" extrusionOk="0">
                    <a:moveTo>
                      <a:pt x="1059" y="74"/>
                    </a:moveTo>
                    <a:cubicBezTo>
                      <a:pt x="1131" y="74"/>
                      <a:pt x="1201" y="86"/>
                      <a:pt x="1268" y="108"/>
                    </a:cubicBezTo>
                    <a:cubicBezTo>
                      <a:pt x="1368" y="175"/>
                      <a:pt x="1368" y="275"/>
                      <a:pt x="1268" y="341"/>
                    </a:cubicBezTo>
                    <a:cubicBezTo>
                      <a:pt x="1201" y="408"/>
                      <a:pt x="1101" y="475"/>
                      <a:pt x="1001" y="508"/>
                    </a:cubicBezTo>
                    <a:cubicBezTo>
                      <a:pt x="834" y="608"/>
                      <a:pt x="667" y="675"/>
                      <a:pt x="501" y="742"/>
                    </a:cubicBezTo>
                    <a:cubicBezTo>
                      <a:pt x="339" y="813"/>
                      <a:pt x="207" y="856"/>
                      <a:pt x="119" y="880"/>
                    </a:cubicBezTo>
                    <a:lnTo>
                      <a:pt x="119" y="880"/>
                    </a:lnTo>
                    <a:cubicBezTo>
                      <a:pt x="144" y="770"/>
                      <a:pt x="189" y="665"/>
                      <a:pt x="234" y="575"/>
                    </a:cubicBezTo>
                    <a:cubicBezTo>
                      <a:pt x="334" y="408"/>
                      <a:pt x="467" y="275"/>
                      <a:pt x="634" y="208"/>
                    </a:cubicBezTo>
                    <a:cubicBezTo>
                      <a:pt x="767" y="119"/>
                      <a:pt x="916" y="74"/>
                      <a:pt x="1059" y="74"/>
                    </a:cubicBezTo>
                    <a:close/>
                    <a:moveTo>
                      <a:pt x="1048" y="0"/>
                    </a:moveTo>
                    <a:cubicBezTo>
                      <a:pt x="686" y="0"/>
                      <a:pt x="359" y="197"/>
                      <a:pt x="200" y="541"/>
                    </a:cubicBezTo>
                    <a:cubicBezTo>
                      <a:pt x="137" y="636"/>
                      <a:pt x="104" y="760"/>
                      <a:pt x="101" y="885"/>
                    </a:cubicBezTo>
                    <a:lnTo>
                      <a:pt x="101" y="885"/>
                    </a:lnTo>
                    <a:cubicBezTo>
                      <a:pt x="36" y="902"/>
                      <a:pt x="0" y="908"/>
                      <a:pt x="0" y="908"/>
                    </a:cubicBezTo>
                    <a:cubicBezTo>
                      <a:pt x="32" y="908"/>
                      <a:pt x="66" y="907"/>
                      <a:pt x="100" y="905"/>
                    </a:cubicBezTo>
                    <a:lnTo>
                      <a:pt x="100" y="905"/>
                    </a:lnTo>
                    <a:cubicBezTo>
                      <a:pt x="100" y="906"/>
                      <a:pt x="100" y="907"/>
                      <a:pt x="100" y="908"/>
                    </a:cubicBezTo>
                    <a:lnTo>
                      <a:pt x="100" y="1042"/>
                    </a:lnTo>
                    <a:cubicBezTo>
                      <a:pt x="100" y="996"/>
                      <a:pt x="105" y="949"/>
                      <a:pt x="114" y="904"/>
                    </a:cubicBezTo>
                    <a:lnTo>
                      <a:pt x="114" y="904"/>
                    </a:lnTo>
                    <a:cubicBezTo>
                      <a:pt x="253" y="892"/>
                      <a:pt x="404" y="860"/>
                      <a:pt x="534" y="808"/>
                    </a:cubicBezTo>
                    <a:cubicBezTo>
                      <a:pt x="701" y="742"/>
                      <a:pt x="867" y="675"/>
                      <a:pt x="1068" y="608"/>
                    </a:cubicBezTo>
                    <a:cubicBezTo>
                      <a:pt x="1168" y="541"/>
                      <a:pt x="1268" y="475"/>
                      <a:pt x="1368" y="408"/>
                    </a:cubicBezTo>
                    <a:cubicBezTo>
                      <a:pt x="1401" y="341"/>
                      <a:pt x="1435" y="275"/>
                      <a:pt x="1468" y="208"/>
                    </a:cubicBezTo>
                    <a:cubicBezTo>
                      <a:pt x="1468" y="141"/>
                      <a:pt x="1401" y="74"/>
                      <a:pt x="1334" y="41"/>
                    </a:cubicBezTo>
                    <a:cubicBezTo>
                      <a:pt x="1238" y="14"/>
                      <a:pt x="1142" y="0"/>
                      <a:pt x="10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441771" y="4703589"/>
                <a:ext cx="21052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77" extrusionOk="0">
                    <a:moveTo>
                      <a:pt x="267" y="1"/>
                    </a:moveTo>
                    <a:cubicBezTo>
                      <a:pt x="235" y="1"/>
                      <a:pt x="201" y="3"/>
                      <a:pt x="167" y="9"/>
                    </a:cubicBezTo>
                    <a:cubicBezTo>
                      <a:pt x="67" y="42"/>
                      <a:pt x="0" y="143"/>
                      <a:pt x="67" y="276"/>
                    </a:cubicBezTo>
                    <a:cubicBezTo>
                      <a:pt x="67" y="343"/>
                      <a:pt x="134" y="409"/>
                      <a:pt x="200" y="476"/>
                    </a:cubicBezTo>
                    <a:cubicBezTo>
                      <a:pt x="267" y="576"/>
                      <a:pt x="367" y="676"/>
                      <a:pt x="501" y="743"/>
                    </a:cubicBezTo>
                    <a:cubicBezTo>
                      <a:pt x="601" y="810"/>
                      <a:pt x="701" y="876"/>
                      <a:pt x="834" y="876"/>
                    </a:cubicBezTo>
                    <a:cubicBezTo>
                      <a:pt x="734" y="810"/>
                      <a:pt x="634" y="743"/>
                      <a:pt x="534" y="676"/>
                    </a:cubicBezTo>
                    <a:cubicBezTo>
                      <a:pt x="434" y="610"/>
                      <a:pt x="334" y="509"/>
                      <a:pt x="267" y="409"/>
                    </a:cubicBezTo>
                    <a:cubicBezTo>
                      <a:pt x="167" y="309"/>
                      <a:pt x="67" y="143"/>
                      <a:pt x="200" y="76"/>
                    </a:cubicBezTo>
                    <a:cubicBezTo>
                      <a:pt x="218" y="71"/>
                      <a:pt x="237" y="69"/>
                      <a:pt x="256" y="69"/>
                    </a:cubicBezTo>
                    <a:cubicBezTo>
                      <a:pt x="377" y="69"/>
                      <a:pt x="514" y="156"/>
                      <a:pt x="601" y="243"/>
                    </a:cubicBezTo>
                    <a:cubicBezTo>
                      <a:pt x="701" y="309"/>
                      <a:pt x="768" y="443"/>
                      <a:pt x="801" y="543"/>
                    </a:cubicBezTo>
                    <a:cubicBezTo>
                      <a:pt x="834" y="643"/>
                      <a:pt x="868" y="776"/>
                      <a:pt x="868" y="876"/>
                    </a:cubicBezTo>
                    <a:cubicBezTo>
                      <a:pt x="934" y="776"/>
                      <a:pt x="934" y="643"/>
                      <a:pt x="868" y="509"/>
                    </a:cubicBezTo>
                    <a:cubicBezTo>
                      <a:pt x="834" y="376"/>
                      <a:pt x="768" y="276"/>
                      <a:pt x="667" y="176"/>
                    </a:cubicBezTo>
                    <a:cubicBezTo>
                      <a:pt x="557" y="65"/>
                      <a:pt x="423" y="1"/>
                      <a:pt x="2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2260007" y="4745309"/>
                <a:ext cx="7513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893" extrusionOk="0">
                    <a:moveTo>
                      <a:pt x="958" y="0"/>
                    </a:moveTo>
                    <a:cubicBezTo>
                      <a:pt x="692" y="0"/>
                      <a:pt x="424" y="43"/>
                      <a:pt x="168" y="124"/>
                    </a:cubicBezTo>
                    <a:cubicBezTo>
                      <a:pt x="101" y="124"/>
                      <a:pt x="68" y="158"/>
                      <a:pt x="1" y="191"/>
                    </a:cubicBezTo>
                    <a:cubicBezTo>
                      <a:pt x="1" y="191"/>
                      <a:pt x="234" y="124"/>
                      <a:pt x="635" y="91"/>
                    </a:cubicBezTo>
                    <a:cubicBezTo>
                      <a:pt x="694" y="87"/>
                      <a:pt x="754" y="85"/>
                      <a:pt x="814" y="85"/>
                    </a:cubicBezTo>
                    <a:cubicBezTo>
                      <a:pt x="1228" y="85"/>
                      <a:pt x="1657" y="183"/>
                      <a:pt x="2036" y="358"/>
                    </a:cubicBezTo>
                    <a:cubicBezTo>
                      <a:pt x="2469" y="591"/>
                      <a:pt x="2836" y="925"/>
                      <a:pt x="3070" y="1358"/>
                    </a:cubicBezTo>
                    <a:cubicBezTo>
                      <a:pt x="3270" y="1659"/>
                      <a:pt x="3337" y="1892"/>
                      <a:pt x="3337" y="1892"/>
                    </a:cubicBezTo>
                    <a:cubicBezTo>
                      <a:pt x="3337" y="1825"/>
                      <a:pt x="3337" y="1792"/>
                      <a:pt x="3303" y="1725"/>
                    </a:cubicBezTo>
                    <a:cubicBezTo>
                      <a:pt x="3270" y="1592"/>
                      <a:pt x="3203" y="1425"/>
                      <a:pt x="3136" y="1325"/>
                    </a:cubicBezTo>
                    <a:cubicBezTo>
                      <a:pt x="2903" y="858"/>
                      <a:pt x="2536" y="491"/>
                      <a:pt x="2069" y="291"/>
                    </a:cubicBezTo>
                    <a:cubicBezTo>
                      <a:pt x="1732" y="93"/>
                      <a:pt x="1347" y="0"/>
                      <a:pt x="95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2355403" y="4757737"/>
                <a:ext cx="54081" cy="9907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440" extrusionOk="0">
                    <a:moveTo>
                      <a:pt x="2385" y="1"/>
                    </a:moveTo>
                    <a:cubicBezTo>
                      <a:pt x="2288" y="1"/>
                      <a:pt x="1798" y="120"/>
                      <a:pt x="1201" y="239"/>
                    </a:cubicBezTo>
                    <a:cubicBezTo>
                      <a:pt x="534" y="339"/>
                      <a:pt x="0" y="373"/>
                      <a:pt x="0" y="439"/>
                    </a:cubicBezTo>
                    <a:cubicBezTo>
                      <a:pt x="801" y="439"/>
                      <a:pt x="1635" y="273"/>
                      <a:pt x="2402" y="6"/>
                    </a:cubicBezTo>
                    <a:cubicBezTo>
                      <a:pt x="2402" y="2"/>
                      <a:pt x="2396" y="1"/>
                      <a:pt x="23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2319356" y="4773430"/>
                <a:ext cx="7520" cy="997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43" extrusionOk="0">
                    <a:moveTo>
                      <a:pt x="25" y="1"/>
                    </a:moveTo>
                    <a:cubicBezTo>
                      <a:pt x="14" y="1"/>
                      <a:pt x="6" y="4"/>
                      <a:pt x="0" y="9"/>
                    </a:cubicBezTo>
                    <a:cubicBezTo>
                      <a:pt x="0" y="43"/>
                      <a:pt x="67" y="109"/>
                      <a:pt x="134" y="209"/>
                    </a:cubicBezTo>
                    <a:cubicBezTo>
                      <a:pt x="234" y="343"/>
                      <a:pt x="267" y="443"/>
                      <a:pt x="300" y="443"/>
                    </a:cubicBezTo>
                    <a:cubicBezTo>
                      <a:pt x="334" y="410"/>
                      <a:pt x="300" y="276"/>
                      <a:pt x="234" y="176"/>
                    </a:cubicBezTo>
                    <a:cubicBezTo>
                      <a:pt x="178" y="66"/>
                      <a:pt x="77" y="1"/>
                      <a:pt x="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2302830" y="4759809"/>
                <a:ext cx="8286" cy="578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57" extrusionOk="0">
                    <a:moveTo>
                      <a:pt x="20" y="1"/>
                    </a:moveTo>
                    <a:cubicBezTo>
                      <a:pt x="7" y="1"/>
                      <a:pt x="0" y="5"/>
                      <a:pt x="0" y="14"/>
                    </a:cubicBezTo>
                    <a:cubicBezTo>
                      <a:pt x="0" y="14"/>
                      <a:pt x="34" y="81"/>
                      <a:pt x="134" y="147"/>
                    </a:cubicBezTo>
                    <a:cubicBezTo>
                      <a:pt x="215" y="202"/>
                      <a:pt x="297" y="256"/>
                      <a:pt x="324" y="256"/>
                    </a:cubicBezTo>
                    <a:cubicBezTo>
                      <a:pt x="330" y="256"/>
                      <a:pt x="334" y="254"/>
                      <a:pt x="334" y="247"/>
                    </a:cubicBezTo>
                    <a:cubicBezTo>
                      <a:pt x="367" y="214"/>
                      <a:pt x="300" y="147"/>
                      <a:pt x="200" y="81"/>
                    </a:cubicBezTo>
                    <a:cubicBezTo>
                      <a:pt x="127" y="32"/>
                      <a:pt x="54" y="1"/>
                      <a:pt x="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2281801" y="4754112"/>
                <a:ext cx="11280" cy="3332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48" extrusionOk="0">
                    <a:moveTo>
                      <a:pt x="267" y="0"/>
                    </a:moveTo>
                    <a:cubicBezTo>
                      <a:pt x="100" y="0"/>
                      <a:pt x="0" y="67"/>
                      <a:pt x="0" y="67"/>
                    </a:cubicBezTo>
                    <a:cubicBezTo>
                      <a:pt x="0" y="83"/>
                      <a:pt x="34" y="83"/>
                      <a:pt x="84" y="83"/>
                    </a:cubicBezTo>
                    <a:cubicBezTo>
                      <a:pt x="134" y="83"/>
                      <a:pt x="200" y="83"/>
                      <a:pt x="267" y="100"/>
                    </a:cubicBezTo>
                    <a:cubicBezTo>
                      <a:pt x="338" y="124"/>
                      <a:pt x="409" y="147"/>
                      <a:pt x="456" y="147"/>
                    </a:cubicBezTo>
                    <a:cubicBezTo>
                      <a:pt x="475" y="147"/>
                      <a:pt x="491" y="143"/>
                      <a:pt x="501" y="133"/>
                    </a:cubicBezTo>
                    <a:cubicBezTo>
                      <a:pt x="501" y="133"/>
                      <a:pt x="434" y="33"/>
                      <a:pt x="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2267527" y="4754112"/>
                <a:ext cx="6034" cy="2589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15" extrusionOk="0">
                    <a:moveTo>
                      <a:pt x="134" y="0"/>
                    </a:moveTo>
                    <a:cubicBezTo>
                      <a:pt x="67" y="0"/>
                      <a:pt x="0" y="0"/>
                      <a:pt x="0" y="33"/>
                    </a:cubicBezTo>
                    <a:cubicBezTo>
                      <a:pt x="0" y="67"/>
                      <a:pt x="34" y="100"/>
                      <a:pt x="101" y="100"/>
                    </a:cubicBezTo>
                    <a:cubicBezTo>
                      <a:pt x="123" y="111"/>
                      <a:pt x="149" y="115"/>
                      <a:pt x="173" y="115"/>
                    </a:cubicBezTo>
                    <a:cubicBezTo>
                      <a:pt x="223" y="115"/>
                      <a:pt x="267" y="100"/>
                      <a:pt x="267" y="100"/>
                    </a:cubicBezTo>
                    <a:cubicBezTo>
                      <a:pt x="267" y="67"/>
                      <a:pt x="201" y="33"/>
                      <a:pt x="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253252" y="4689517"/>
                <a:ext cx="187032" cy="50344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2236" extrusionOk="0">
                    <a:moveTo>
                      <a:pt x="8240" y="0"/>
                    </a:moveTo>
                    <a:lnTo>
                      <a:pt x="1" y="1568"/>
                    </a:lnTo>
                    <a:lnTo>
                      <a:pt x="134" y="2235"/>
                    </a:lnTo>
                    <a:lnTo>
                      <a:pt x="8307" y="301"/>
                    </a:lnTo>
                    <a:lnTo>
                      <a:pt x="82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969361" y="3021943"/>
                <a:ext cx="226096" cy="163256"/>
              </a:xfrm>
              <a:custGeom>
                <a:avLst/>
                <a:gdLst/>
                <a:ahLst/>
                <a:cxnLst/>
                <a:rect l="l" t="t" r="r" b="b"/>
                <a:pathLst>
                  <a:path w="10042" h="7251" extrusionOk="0">
                    <a:moveTo>
                      <a:pt x="5970" y="1"/>
                    </a:moveTo>
                    <a:cubicBezTo>
                      <a:pt x="5564" y="1"/>
                      <a:pt x="1826" y="1550"/>
                      <a:pt x="1635" y="1613"/>
                    </a:cubicBezTo>
                    <a:cubicBezTo>
                      <a:pt x="1001" y="2047"/>
                      <a:pt x="468" y="2581"/>
                      <a:pt x="1" y="3148"/>
                    </a:cubicBezTo>
                    <a:lnTo>
                      <a:pt x="601" y="7251"/>
                    </a:lnTo>
                    <a:lnTo>
                      <a:pt x="7506" y="7051"/>
                    </a:lnTo>
                    <a:lnTo>
                      <a:pt x="7506" y="6417"/>
                    </a:lnTo>
                    <a:lnTo>
                      <a:pt x="7973" y="6384"/>
                    </a:lnTo>
                    <a:cubicBezTo>
                      <a:pt x="7973" y="6384"/>
                      <a:pt x="8073" y="6717"/>
                      <a:pt x="8173" y="6884"/>
                    </a:cubicBezTo>
                    <a:cubicBezTo>
                      <a:pt x="8205" y="6979"/>
                      <a:pt x="8397" y="7022"/>
                      <a:pt x="8603" y="7022"/>
                    </a:cubicBezTo>
                    <a:cubicBezTo>
                      <a:pt x="8828" y="7022"/>
                      <a:pt x="9071" y="6971"/>
                      <a:pt x="9141" y="6884"/>
                    </a:cubicBezTo>
                    <a:cubicBezTo>
                      <a:pt x="9307" y="6750"/>
                      <a:pt x="8807" y="5950"/>
                      <a:pt x="8807" y="5950"/>
                    </a:cubicBezTo>
                    <a:lnTo>
                      <a:pt x="8807" y="5950"/>
                    </a:lnTo>
                    <a:cubicBezTo>
                      <a:pt x="9040" y="6250"/>
                      <a:pt x="9341" y="6484"/>
                      <a:pt x="9674" y="6684"/>
                    </a:cubicBezTo>
                    <a:cubicBezTo>
                      <a:pt x="9699" y="6691"/>
                      <a:pt x="9721" y="6694"/>
                      <a:pt x="9742" y="6694"/>
                    </a:cubicBezTo>
                    <a:cubicBezTo>
                      <a:pt x="10008" y="6694"/>
                      <a:pt x="10008" y="6150"/>
                      <a:pt x="10008" y="6150"/>
                    </a:cubicBezTo>
                    <a:cubicBezTo>
                      <a:pt x="10008" y="6150"/>
                      <a:pt x="9273" y="4798"/>
                      <a:pt x="9376" y="4798"/>
                    </a:cubicBezTo>
                    <a:cubicBezTo>
                      <a:pt x="9383" y="4798"/>
                      <a:pt x="9393" y="4803"/>
                      <a:pt x="9407" y="4816"/>
                    </a:cubicBezTo>
                    <a:cubicBezTo>
                      <a:pt x="9461" y="4862"/>
                      <a:pt x="9521" y="4883"/>
                      <a:pt x="9581" y="4883"/>
                    </a:cubicBezTo>
                    <a:cubicBezTo>
                      <a:pt x="9779" y="4883"/>
                      <a:pt x="9982" y="4649"/>
                      <a:pt x="10008" y="4315"/>
                    </a:cubicBezTo>
                    <a:cubicBezTo>
                      <a:pt x="10041" y="3915"/>
                      <a:pt x="7439" y="1980"/>
                      <a:pt x="7439" y="1980"/>
                    </a:cubicBezTo>
                    <a:lnTo>
                      <a:pt x="5104" y="1780"/>
                    </a:lnTo>
                    <a:lnTo>
                      <a:pt x="5738" y="1580"/>
                    </a:lnTo>
                    <a:cubicBezTo>
                      <a:pt x="6572" y="1146"/>
                      <a:pt x="6072" y="212"/>
                      <a:pt x="6005" y="12"/>
                    </a:cubicBezTo>
                    <a:cubicBezTo>
                      <a:pt x="6002" y="5"/>
                      <a:pt x="5990" y="1"/>
                      <a:pt x="597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316718" y="2663212"/>
                <a:ext cx="665431" cy="573817"/>
              </a:xfrm>
              <a:custGeom>
                <a:avLst/>
                <a:gdLst/>
                <a:ahLst/>
                <a:cxnLst/>
                <a:rect l="l" t="t" r="r" b="b"/>
                <a:pathLst>
                  <a:path w="29555" h="25486" extrusionOk="0">
                    <a:moveTo>
                      <a:pt x="2169" y="1"/>
                    </a:moveTo>
                    <a:lnTo>
                      <a:pt x="0" y="6305"/>
                    </a:lnTo>
                    <a:lnTo>
                      <a:pt x="10608" y="25485"/>
                    </a:lnTo>
                    <a:lnTo>
                      <a:pt x="29555" y="23684"/>
                    </a:lnTo>
                    <a:lnTo>
                      <a:pt x="29221" y="18914"/>
                    </a:lnTo>
                    <a:lnTo>
                      <a:pt x="12743" y="17280"/>
                    </a:lnTo>
                    <a:lnTo>
                      <a:pt x="4303" y="2502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988517" y="2547552"/>
                <a:ext cx="609098" cy="925299"/>
              </a:xfrm>
              <a:custGeom>
                <a:avLst/>
                <a:gdLst/>
                <a:ahLst/>
                <a:cxnLst/>
                <a:rect l="l" t="t" r="r" b="b"/>
                <a:pathLst>
                  <a:path w="27053" h="41097" extrusionOk="0">
                    <a:moveTo>
                      <a:pt x="7572" y="1"/>
                    </a:moveTo>
                    <a:lnTo>
                      <a:pt x="5838" y="2202"/>
                    </a:lnTo>
                    <a:lnTo>
                      <a:pt x="6038" y="2302"/>
                    </a:lnTo>
                    <a:cubicBezTo>
                      <a:pt x="5304" y="3069"/>
                      <a:pt x="0" y="8840"/>
                      <a:pt x="300" y="13110"/>
                    </a:cubicBezTo>
                    <a:cubicBezTo>
                      <a:pt x="567" y="16946"/>
                      <a:pt x="8640" y="41097"/>
                      <a:pt x="8640" y="41097"/>
                    </a:cubicBezTo>
                    <a:lnTo>
                      <a:pt x="27053" y="35726"/>
                    </a:lnTo>
                    <a:lnTo>
                      <a:pt x="18413" y="12343"/>
                    </a:lnTo>
                    <a:lnTo>
                      <a:pt x="16779" y="6172"/>
                    </a:lnTo>
                    <a:lnTo>
                      <a:pt x="16746" y="4170"/>
                    </a:lnTo>
                    <a:lnTo>
                      <a:pt x="75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350514" y="2688744"/>
                <a:ext cx="322212" cy="68423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30390" extrusionOk="0">
                    <a:moveTo>
                      <a:pt x="501" y="1"/>
                    </a:moveTo>
                    <a:lnTo>
                      <a:pt x="0" y="2536"/>
                    </a:lnTo>
                    <a:lnTo>
                      <a:pt x="1335" y="5038"/>
                    </a:lnTo>
                    <a:lnTo>
                      <a:pt x="1335" y="6939"/>
                    </a:lnTo>
                    <a:lnTo>
                      <a:pt x="10975" y="29455"/>
                    </a:lnTo>
                    <a:lnTo>
                      <a:pt x="13844" y="30389"/>
                    </a:lnTo>
                    <a:lnTo>
                      <a:pt x="14311" y="28454"/>
                    </a:lnTo>
                    <a:cubicBezTo>
                      <a:pt x="14311" y="28454"/>
                      <a:pt x="6272" y="14778"/>
                      <a:pt x="4904" y="10909"/>
                    </a:cubicBezTo>
                    <a:cubicBezTo>
                      <a:pt x="3503" y="7039"/>
                      <a:pt x="1468" y="1502"/>
                      <a:pt x="1468" y="1502"/>
                    </a:cubicBez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1032061" y="2762886"/>
                <a:ext cx="880246" cy="548488"/>
              </a:xfrm>
              <a:custGeom>
                <a:avLst/>
                <a:gdLst/>
                <a:ahLst/>
                <a:cxnLst/>
                <a:rect l="l" t="t" r="r" b="b"/>
                <a:pathLst>
                  <a:path w="39096" h="24361" extrusionOk="0">
                    <a:moveTo>
                      <a:pt x="8384" y="0"/>
                    </a:moveTo>
                    <a:cubicBezTo>
                      <a:pt x="7857" y="0"/>
                      <a:pt x="1" y="8049"/>
                      <a:pt x="1" y="8049"/>
                    </a:cubicBezTo>
                    <a:cubicBezTo>
                      <a:pt x="1" y="8283"/>
                      <a:pt x="16646" y="24361"/>
                      <a:pt x="16646" y="24361"/>
                    </a:cubicBezTo>
                    <a:lnTo>
                      <a:pt x="39096" y="19958"/>
                    </a:lnTo>
                    <a:lnTo>
                      <a:pt x="38362" y="15154"/>
                    </a:lnTo>
                    <a:lnTo>
                      <a:pt x="23051" y="15588"/>
                    </a:lnTo>
                    <a:cubicBezTo>
                      <a:pt x="22924" y="15599"/>
                      <a:pt x="22797" y="15604"/>
                      <a:pt x="22670" y="15604"/>
                    </a:cubicBezTo>
                    <a:cubicBezTo>
                      <a:pt x="21238" y="15604"/>
                      <a:pt x="19873" y="14918"/>
                      <a:pt x="19015" y="13753"/>
                    </a:cubicBezTo>
                    <a:cubicBezTo>
                      <a:pt x="15712" y="9484"/>
                      <a:pt x="8574" y="244"/>
                      <a:pt x="8407" y="10"/>
                    </a:cubicBezTo>
                    <a:cubicBezTo>
                      <a:pt x="8402" y="4"/>
                      <a:pt x="8395" y="0"/>
                      <a:pt x="838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1037330" y="2743208"/>
                <a:ext cx="875721" cy="557652"/>
              </a:xfrm>
              <a:custGeom>
                <a:avLst/>
                <a:gdLst/>
                <a:ahLst/>
                <a:cxnLst/>
                <a:rect l="l" t="t" r="r" b="b"/>
                <a:pathLst>
                  <a:path w="38895" h="24768" extrusionOk="0">
                    <a:moveTo>
                      <a:pt x="5317" y="0"/>
                    </a:moveTo>
                    <a:cubicBezTo>
                      <a:pt x="5179" y="0"/>
                      <a:pt x="5041" y="6"/>
                      <a:pt x="4904" y="17"/>
                    </a:cubicBezTo>
                    <a:cubicBezTo>
                      <a:pt x="4070" y="117"/>
                      <a:pt x="3236" y="384"/>
                      <a:pt x="2502" y="851"/>
                    </a:cubicBezTo>
                    <a:cubicBezTo>
                      <a:pt x="1768" y="1284"/>
                      <a:pt x="1135" y="1885"/>
                      <a:pt x="668" y="2619"/>
                    </a:cubicBezTo>
                    <a:cubicBezTo>
                      <a:pt x="234" y="3386"/>
                      <a:pt x="0" y="4287"/>
                      <a:pt x="34" y="5154"/>
                    </a:cubicBezTo>
                    <a:cubicBezTo>
                      <a:pt x="34" y="6054"/>
                      <a:pt x="234" y="6922"/>
                      <a:pt x="568" y="7756"/>
                    </a:cubicBezTo>
                    <a:lnTo>
                      <a:pt x="634" y="7922"/>
                    </a:lnTo>
                    <a:cubicBezTo>
                      <a:pt x="3970" y="11759"/>
                      <a:pt x="7172" y="15461"/>
                      <a:pt x="10208" y="18964"/>
                    </a:cubicBezTo>
                    <a:cubicBezTo>
                      <a:pt x="10975" y="19831"/>
                      <a:pt x="11709" y="20698"/>
                      <a:pt x="12476" y="21532"/>
                    </a:cubicBezTo>
                    <a:cubicBezTo>
                      <a:pt x="12843" y="21966"/>
                      <a:pt x="13177" y="22366"/>
                      <a:pt x="13577" y="22800"/>
                    </a:cubicBezTo>
                    <a:cubicBezTo>
                      <a:pt x="14678" y="24001"/>
                      <a:pt x="16245" y="24701"/>
                      <a:pt x="17913" y="24768"/>
                    </a:cubicBezTo>
                    <a:cubicBezTo>
                      <a:pt x="18414" y="24768"/>
                      <a:pt x="18947" y="24734"/>
                      <a:pt x="19448" y="24601"/>
                    </a:cubicBezTo>
                    <a:lnTo>
                      <a:pt x="20915" y="24334"/>
                    </a:lnTo>
                    <a:lnTo>
                      <a:pt x="38862" y="20865"/>
                    </a:lnTo>
                    <a:lnTo>
                      <a:pt x="38895" y="20865"/>
                    </a:lnTo>
                    <a:lnTo>
                      <a:pt x="38895" y="20832"/>
                    </a:lnTo>
                    <a:lnTo>
                      <a:pt x="38328" y="17262"/>
                    </a:lnTo>
                    <a:cubicBezTo>
                      <a:pt x="38261" y="16862"/>
                      <a:pt x="38228" y="16529"/>
                      <a:pt x="38194" y="16328"/>
                    </a:cubicBezTo>
                    <a:cubicBezTo>
                      <a:pt x="38161" y="16128"/>
                      <a:pt x="38128" y="16028"/>
                      <a:pt x="38128" y="16028"/>
                    </a:cubicBezTo>
                    <a:lnTo>
                      <a:pt x="38128" y="16028"/>
                    </a:lnTo>
                    <a:cubicBezTo>
                      <a:pt x="38128" y="16028"/>
                      <a:pt x="38161" y="16162"/>
                      <a:pt x="38194" y="16395"/>
                    </a:cubicBezTo>
                    <a:lnTo>
                      <a:pt x="38294" y="17296"/>
                    </a:lnTo>
                    <a:cubicBezTo>
                      <a:pt x="38427" y="18125"/>
                      <a:pt x="38593" y="19317"/>
                      <a:pt x="38824" y="20839"/>
                    </a:cubicBezTo>
                    <a:lnTo>
                      <a:pt x="38824" y="20839"/>
                    </a:lnTo>
                    <a:lnTo>
                      <a:pt x="20915" y="24201"/>
                    </a:lnTo>
                    <a:lnTo>
                      <a:pt x="19448" y="24468"/>
                    </a:lnTo>
                    <a:cubicBezTo>
                      <a:pt x="18947" y="24568"/>
                      <a:pt x="18447" y="24601"/>
                      <a:pt x="17947" y="24601"/>
                    </a:cubicBezTo>
                    <a:cubicBezTo>
                      <a:pt x="16345" y="24534"/>
                      <a:pt x="14844" y="23867"/>
                      <a:pt x="13744" y="22700"/>
                    </a:cubicBezTo>
                    <a:cubicBezTo>
                      <a:pt x="13377" y="22266"/>
                      <a:pt x="13010" y="21866"/>
                      <a:pt x="12643" y="21432"/>
                    </a:cubicBezTo>
                    <a:lnTo>
                      <a:pt x="10408" y="18864"/>
                    </a:lnTo>
                    <a:lnTo>
                      <a:pt x="801" y="7822"/>
                    </a:lnTo>
                    <a:lnTo>
                      <a:pt x="801" y="7856"/>
                    </a:lnTo>
                    <a:cubicBezTo>
                      <a:pt x="801" y="7789"/>
                      <a:pt x="768" y="7722"/>
                      <a:pt x="734" y="7656"/>
                    </a:cubicBezTo>
                    <a:cubicBezTo>
                      <a:pt x="434" y="6888"/>
                      <a:pt x="234" y="6021"/>
                      <a:pt x="234" y="5154"/>
                    </a:cubicBezTo>
                    <a:cubicBezTo>
                      <a:pt x="201" y="4320"/>
                      <a:pt x="401" y="3486"/>
                      <a:pt x="834" y="2752"/>
                    </a:cubicBezTo>
                    <a:cubicBezTo>
                      <a:pt x="1735" y="1351"/>
                      <a:pt x="3236" y="417"/>
                      <a:pt x="4904" y="250"/>
                    </a:cubicBezTo>
                    <a:cubicBezTo>
                      <a:pt x="5036" y="239"/>
                      <a:pt x="5168" y="234"/>
                      <a:pt x="5301" y="234"/>
                    </a:cubicBezTo>
                    <a:cubicBezTo>
                      <a:pt x="5975" y="234"/>
                      <a:pt x="6654" y="377"/>
                      <a:pt x="7239" y="684"/>
                    </a:cubicBezTo>
                    <a:cubicBezTo>
                      <a:pt x="7973" y="1018"/>
                      <a:pt x="8573" y="1518"/>
                      <a:pt x="9107" y="2118"/>
                    </a:cubicBezTo>
                    <a:cubicBezTo>
                      <a:pt x="9641" y="2685"/>
                      <a:pt x="10108" y="3319"/>
                      <a:pt x="10541" y="3953"/>
                    </a:cubicBezTo>
                    <a:cubicBezTo>
                      <a:pt x="11008" y="4587"/>
                      <a:pt x="11442" y="5221"/>
                      <a:pt x="11876" y="5854"/>
                    </a:cubicBezTo>
                    <a:cubicBezTo>
                      <a:pt x="13677" y="8289"/>
                      <a:pt x="15445" y="10591"/>
                      <a:pt x="17179" y="12693"/>
                    </a:cubicBezTo>
                    <a:lnTo>
                      <a:pt x="18414" y="14227"/>
                    </a:lnTo>
                    <a:cubicBezTo>
                      <a:pt x="18814" y="14727"/>
                      <a:pt x="19281" y="15194"/>
                      <a:pt x="19715" y="15628"/>
                    </a:cubicBezTo>
                    <a:cubicBezTo>
                      <a:pt x="20215" y="16028"/>
                      <a:pt x="20815" y="16295"/>
                      <a:pt x="21449" y="16328"/>
                    </a:cubicBezTo>
                    <a:cubicBezTo>
                      <a:pt x="22050" y="16395"/>
                      <a:pt x="22650" y="16395"/>
                      <a:pt x="23250" y="16395"/>
                    </a:cubicBezTo>
                    <a:lnTo>
                      <a:pt x="34125" y="16128"/>
                    </a:lnTo>
                    <a:lnTo>
                      <a:pt x="37094" y="16062"/>
                    </a:lnTo>
                    <a:lnTo>
                      <a:pt x="37861" y="16028"/>
                    </a:lnTo>
                    <a:lnTo>
                      <a:pt x="37094" y="16028"/>
                    </a:lnTo>
                    <a:lnTo>
                      <a:pt x="34158" y="16062"/>
                    </a:lnTo>
                    <a:lnTo>
                      <a:pt x="23250" y="16228"/>
                    </a:lnTo>
                    <a:cubicBezTo>
                      <a:pt x="23002" y="16242"/>
                      <a:pt x="22753" y="16250"/>
                      <a:pt x="22507" y="16250"/>
                    </a:cubicBezTo>
                    <a:cubicBezTo>
                      <a:pt x="22158" y="16250"/>
                      <a:pt x="21815" y="16234"/>
                      <a:pt x="21482" y="16195"/>
                    </a:cubicBezTo>
                    <a:cubicBezTo>
                      <a:pt x="20882" y="16128"/>
                      <a:pt x="20315" y="15895"/>
                      <a:pt x="19848" y="15528"/>
                    </a:cubicBezTo>
                    <a:cubicBezTo>
                      <a:pt x="19381" y="15094"/>
                      <a:pt x="18947" y="14594"/>
                      <a:pt x="18580" y="14127"/>
                    </a:cubicBezTo>
                    <a:lnTo>
                      <a:pt x="17313" y="12592"/>
                    </a:lnTo>
                    <a:cubicBezTo>
                      <a:pt x="15612" y="10491"/>
                      <a:pt x="13844" y="8189"/>
                      <a:pt x="12042" y="5721"/>
                    </a:cubicBezTo>
                    <a:lnTo>
                      <a:pt x="10708" y="3853"/>
                    </a:lnTo>
                    <a:cubicBezTo>
                      <a:pt x="10274" y="3186"/>
                      <a:pt x="9774" y="2585"/>
                      <a:pt x="9274" y="1985"/>
                    </a:cubicBezTo>
                    <a:cubicBezTo>
                      <a:pt x="8740" y="1351"/>
                      <a:pt x="8073" y="851"/>
                      <a:pt x="7339" y="450"/>
                    </a:cubicBezTo>
                    <a:cubicBezTo>
                      <a:pt x="6726" y="144"/>
                      <a:pt x="6019" y="0"/>
                      <a:pt x="53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1123697" y="2600868"/>
                <a:ext cx="242599" cy="135968"/>
              </a:xfrm>
              <a:custGeom>
                <a:avLst/>
                <a:gdLst/>
                <a:ahLst/>
                <a:cxnLst/>
                <a:rect l="l" t="t" r="r" b="b"/>
                <a:pathLst>
                  <a:path w="10775" h="60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7" y="134"/>
                      <a:pt x="334" y="234"/>
                      <a:pt x="501" y="368"/>
                    </a:cubicBezTo>
                    <a:lnTo>
                      <a:pt x="1969" y="1235"/>
                    </a:lnTo>
                    <a:cubicBezTo>
                      <a:pt x="3203" y="2002"/>
                      <a:pt x="4904" y="2970"/>
                      <a:pt x="6772" y="4070"/>
                    </a:cubicBezTo>
                    <a:lnTo>
                      <a:pt x="10041" y="5972"/>
                    </a:lnTo>
                    <a:lnTo>
                      <a:pt x="10174" y="6039"/>
                    </a:lnTo>
                    <a:lnTo>
                      <a:pt x="10174" y="5905"/>
                    </a:lnTo>
                    <a:cubicBezTo>
                      <a:pt x="10475" y="4704"/>
                      <a:pt x="10508" y="3637"/>
                      <a:pt x="10608" y="2936"/>
                    </a:cubicBezTo>
                    <a:cubicBezTo>
                      <a:pt x="10675" y="2236"/>
                      <a:pt x="10775" y="1802"/>
                      <a:pt x="10742" y="1802"/>
                    </a:cubicBezTo>
                    <a:cubicBezTo>
                      <a:pt x="10708" y="1902"/>
                      <a:pt x="10675" y="2002"/>
                      <a:pt x="10641" y="2069"/>
                    </a:cubicBezTo>
                    <a:cubicBezTo>
                      <a:pt x="10608" y="2269"/>
                      <a:pt x="10541" y="2569"/>
                      <a:pt x="10475" y="2903"/>
                    </a:cubicBezTo>
                    <a:cubicBezTo>
                      <a:pt x="10379" y="3607"/>
                      <a:pt x="10313" y="4589"/>
                      <a:pt x="10043" y="5728"/>
                    </a:cubicBezTo>
                    <a:lnTo>
                      <a:pt x="10043" y="5728"/>
                    </a:lnTo>
                    <a:lnTo>
                      <a:pt x="6905" y="3904"/>
                    </a:lnTo>
                    <a:cubicBezTo>
                      <a:pt x="5004" y="2770"/>
                      <a:pt x="3303" y="1802"/>
                      <a:pt x="2035" y="1102"/>
                    </a:cubicBezTo>
                    <a:lnTo>
                      <a:pt x="568" y="268"/>
                    </a:lnTo>
                    <a:cubicBezTo>
                      <a:pt x="367" y="168"/>
                      <a:pt x="201" y="68"/>
                      <a:pt x="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898011" y="3080032"/>
                <a:ext cx="284680" cy="137049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6087" extrusionOk="0">
                    <a:moveTo>
                      <a:pt x="5538" y="1"/>
                    </a:moveTo>
                    <a:lnTo>
                      <a:pt x="2202" y="1669"/>
                    </a:lnTo>
                    <a:lnTo>
                      <a:pt x="301" y="1669"/>
                    </a:lnTo>
                    <a:lnTo>
                      <a:pt x="1" y="1769"/>
                    </a:lnTo>
                    <a:lnTo>
                      <a:pt x="534" y="5371"/>
                    </a:lnTo>
                    <a:lnTo>
                      <a:pt x="1001" y="5438"/>
                    </a:lnTo>
                    <a:cubicBezTo>
                      <a:pt x="1502" y="5738"/>
                      <a:pt x="2036" y="5938"/>
                      <a:pt x="2603" y="6038"/>
                    </a:cubicBezTo>
                    <a:cubicBezTo>
                      <a:pt x="2755" y="6072"/>
                      <a:pt x="2917" y="6086"/>
                      <a:pt x="3083" y="6086"/>
                    </a:cubicBezTo>
                    <a:cubicBezTo>
                      <a:pt x="4077" y="6086"/>
                      <a:pt x="5204" y="5571"/>
                      <a:pt x="5204" y="5571"/>
                    </a:cubicBezTo>
                    <a:lnTo>
                      <a:pt x="7339" y="4404"/>
                    </a:lnTo>
                    <a:lnTo>
                      <a:pt x="8840" y="4004"/>
                    </a:lnTo>
                    <a:lnTo>
                      <a:pt x="9975" y="4671"/>
                    </a:lnTo>
                    <a:cubicBezTo>
                      <a:pt x="10041" y="4838"/>
                      <a:pt x="10075" y="5071"/>
                      <a:pt x="10108" y="5271"/>
                    </a:cubicBezTo>
                    <a:cubicBezTo>
                      <a:pt x="10108" y="5405"/>
                      <a:pt x="10508" y="5605"/>
                      <a:pt x="10742" y="5605"/>
                    </a:cubicBezTo>
                    <a:cubicBezTo>
                      <a:pt x="10975" y="5605"/>
                      <a:pt x="11042" y="5071"/>
                      <a:pt x="11042" y="5071"/>
                    </a:cubicBezTo>
                    <a:lnTo>
                      <a:pt x="10775" y="3937"/>
                    </a:lnTo>
                    <a:lnTo>
                      <a:pt x="11309" y="4437"/>
                    </a:lnTo>
                    <a:lnTo>
                      <a:pt x="12643" y="4437"/>
                    </a:lnTo>
                    <a:lnTo>
                      <a:pt x="12643" y="3603"/>
                    </a:lnTo>
                    <a:lnTo>
                      <a:pt x="9541" y="1102"/>
                    </a:lnTo>
                    <a:lnTo>
                      <a:pt x="5538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523249" y="3696650"/>
                <a:ext cx="551280" cy="833663"/>
              </a:xfrm>
              <a:custGeom>
                <a:avLst/>
                <a:gdLst/>
                <a:ahLst/>
                <a:cxnLst/>
                <a:rect l="l" t="t" r="r" b="b"/>
                <a:pathLst>
                  <a:path w="24485" h="37027" extrusionOk="0">
                    <a:moveTo>
                      <a:pt x="17280" y="0"/>
                    </a:moveTo>
                    <a:lnTo>
                      <a:pt x="1" y="30755"/>
                    </a:lnTo>
                    <a:lnTo>
                      <a:pt x="9240" y="37027"/>
                    </a:lnTo>
                    <a:lnTo>
                      <a:pt x="24485" y="9941"/>
                    </a:lnTo>
                    <a:lnTo>
                      <a:pt x="2191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1138715" y="3351923"/>
                <a:ext cx="1306838" cy="1372154"/>
              </a:xfrm>
              <a:custGeom>
                <a:avLst/>
                <a:gdLst/>
                <a:ahLst/>
                <a:cxnLst/>
                <a:rect l="l" t="t" r="r" b="b"/>
                <a:pathLst>
                  <a:path w="58043" h="60944" extrusionOk="0">
                    <a:moveTo>
                      <a:pt x="19114" y="0"/>
                    </a:moveTo>
                    <a:lnTo>
                      <a:pt x="1969" y="5371"/>
                    </a:lnTo>
                    <a:cubicBezTo>
                      <a:pt x="1969" y="5371"/>
                      <a:pt x="1" y="13710"/>
                      <a:pt x="5371" y="15411"/>
                    </a:cubicBezTo>
                    <a:cubicBezTo>
                      <a:pt x="10775" y="17112"/>
                      <a:pt x="38728" y="17980"/>
                      <a:pt x="38728" y="17980"/>
                    </a:cubicBezTo>
                    <a:lnTo>
                      <a:pt x="49136" y="60944"/>
                    </a:lnTo>
                    <a:lnTo>
                      <a:pt x="58042" y="59676"/>
                    </a:lnTo>
                    <a:lnTo>
                      <a:pt x="50370" y="13677"/>
                    </a:lnTo>
                    <a:cubicBezTo>
                      <a:pt x="49803" y="10441"/>
                      <a:pt x="47268" y="7906"/>
                      <a:pt x="44065" y="7339"/>
                    </a:cubicBezTo>
                    <a:cubicBezTo>
                      <a:pt x="35760" y="5871"/>
                      <a:pt x="20715" y="3136"/>
                      <a:pt x="20515" y="2835"/>
                    </a:cubicBezTo>
                    <a:cubicBezTo>
                      <a:pt x="20248" y="2402"/>
                      <a:pt x="19114" y="0"/>
                      <a:pt x="191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1778591" y="3740194"/>
                <a:ext cx="307960" cy="312463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13878" extrusionOk="0">
                    <a:moveTo>
                      <a:pt x="234" y="1"/>
                    </a:moveTo>
                    <a:cubicBezTo>
                      <a:pt x="134" y="1"/>
                      <a:pt x="68" y="1"/>
                      <a:pt x="1" y="34"/>
                    </a:cubicBezTo>
                    <a:lnTo>
                      <a:pt x="234" y="34"/>
                    </a:lnTo>
                    <a:lnTo>
                      <a:pt x="902" y="68"/>
                    </a:lnTo>
                    <a:cubicBezTo>
                      <a:pt x="1502" y="68"/>
                      <a:pt x="2369" y="101"/>
                      <a:pt x="3403" y="168"/>
                    </a:cubicBezTo>
                    <a:cubicBezTo>
                      <a:pt x="4471" y="234"/>
                      <a:pt x="5705" y="334"/>
                      <a:pt x="7106" y="535"/>
                    </a:cubicBezTo>
                    <a:cubicBezTo>
                      <a:pt x="7807" y="601"/>
                      <a:pt x="8540" y="768"/>
                      <a:pt x="9208" y="1002"/>
                    </a:cubicBezTo>
                    <a:cubicBezTo>
                      <a:pt x="9908" y="1202"/>
                      <a:pt x="10408" y="1902"/>
                      <a:pt x="10742" y="2603"/>
                    </a:cubicBezTo>
                    <a:cubicBezTo>
                      <a:pt x="11342" y="3970"/>
                      <a:pt x="11776" y="5438"/>
                      <a:pt x="12043" y="6906"/>
                    </a:cubicBezTo>
                    <a:cubicBezTo>
                      <a:pt x="12343" y="8273"/>
                      <a:pt x="12577" y="9541"/>
                      <a:pt x="12810" y="10575"/>
                    </a:cubicBezTo>
                    <a:cubicBezTo>
                      <a:pt x="13010" y="11609"/>
                      <a:pt x="13210" y="12443"/>
                      <a:pt x="13377" y="13010"/>
                    </a:cubicBezTo>
                    <a:cubicBezTo>
                      <a:pt x="13444" y="13277"/>
                      <a:pt x="13544" y="13510"/>
                      <a:pt x="13577" y="13644"/>
                    </a:cubicBezTo>
                    <a:cubicBezTo>
                      <a:pt x="13611" y="13744"/>
                      <a:pt x="13644" y="13811"/>
                      <a:pt x="13677" y="13877"/>
                    </a:cubicBezTo>
                    <a:cubicBezTo>
                      <a:pt x="13677" y="13877"/>
                      <a:pt x="13611" y="13577"/>
                      <a:pt x="13444" y="13010"/>
                    </a:cubicBezTo>
                    <a:cubicBezTo>
                      <a:pt x="13310" y="12443"/>
                      <a:pt x="13144" y="11609"/>
                      <a:pt x="12944" y="10575"/>
                    </a:cubicBezTo>
                    <a:cubicBezTo>
                      <a:pt x="12743" y="9541"/>
                      <a:pt x="12510" y="8273"/>
                      <a:pt x="12243" y="6906"/>
                    </a:cubicBezTo>
                    <a:cubicBezTo>
                      <a:pt x="11976" y="5405"/>
                      <a:pt x="11543" y="3937"/>
                      <a:pt x="10942" y="2536"/>
                    </a:cubicBezTo>
                    <a:cubicBezTo>
                      <a:pt x="10775" y="2169"/>
                      <a:pt x="10542" y="1802"/>
                      <a:pt x="10275" y="1502"/>
                    </a:cubicBezTo>
                    <a:cubicBezTo>
                      <a:pt x="10142" y="1335"/>
                      <a:pt x="10008" y="1202"/>
                      <a:pt x="9841" y="1102"/>
                    </a:cubicBezTo>
                    <a:cubicBezTo>
                      <a:pt x="9675" y="968"/>
                      <a:pt x="9474" y="901"/>
                      <a:pt x="9274" y="835"/>
                    </a:cubicBezTo>
                    <a:cubicBezTo>
                      <a:pt x="8574" y="601"/>
                      <a:pt x="7873" y="434"/>
                      <a:pt x="7139" y="368"/>
                    </a:cubicBezTo>
                    <a:cubicBezTo>
                      <a:pt x="5738" y="168"/>
                      <a:pt x="4471" y="101"/>
                      <a:pt x="3403" y="68"/>
                    </a:cubicBezTo>
                    <a:cubicBezTo>
                      <a:pt x="2369" y="1"/>
                      <a:pt x="1502" y="1"/>
                      <a:pt x="90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871725" y="3233250"/>
                <a:ext cx="1862824" cy="1529129"/>
              </a:xfrm>
              <a:custGeom>
                <a:avLst/>
                <a:gdLst/>
                <a:ahLst/>
                <a:cxnLst/>
                <a:rect l="l" t="t" r="r" b="b"/>
                <a:pathLst>
                  <a:path w="111147" h="67916" extrusionOk="0">
                    <a:moveTo>
                      <a:pt x="34" y="1"/>
                    </a:moveTo>
                    <a:lnTo>
                      <a:pt x="0" y="3303"/>
                    </a:lnTo>
                    <a:lnTo>
                      <a:pt x="6605" y="3336"/>
                    </a:lnTo>
                    <a:lnTo>
                      <a:pt x="6371" y="67582"/>
                    </a:lnTo>
                    <a:lnTo>
                      <a:pt x="8706" y="67582"/>
                    </a:lnTo>
                    <a:lnTo>
                      <a:pt x="8940" y="3336"/>
                    </a:lnTo>
                    <a:lnTo>
                      <a:pt x="100772" y="3670"/>
                    </a:lnTo>
                    <a:lnTo>
                      <a:pt x="100539" y="67916"/>
                    </a:lnTo>
                    <a:lnTo>
                      <a:pt x="102874" y="67916"/>
                    </a:lnTo>
                    <a:lnTo>
                      <a:pt x="103074" y="3670"/>
                    </a:lnTo>
                    <a:lnTo>
                      <a:pt x="111146" y="3703"/>
                    </a:lnTo>
                    <a:lnTo>
                      <a:pt x="111146" y="40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129330" y="2820187"/>
                <a:ext cx="767581" cy="405585"/>
              </a:xfrm>
              <a:custGeom>
                <a:avLst/>
                <a:gdLst/>
                <a:ahLst/>
                <a:cxnLst/>
                <a:rect l="l" t="t" r="r" b="b"/>
                <a:pathLst>
                  <a:path w="34092" h="18014" extrusionOk="0">
                    <a:moveTo>
                      <a:pt x="16679" y="0"/>
                    </a:moveTo>
                    <a:lnTo>
                      <a:pt x="11509" y="16746"/>
                    </a:lnTo>
                    <a:lnTo>
                      <a:pt x="201" y="17079"/>
                    </a:lnTo>
                    <a:lnTo>
                      <a:pt x="1" y="18013"/>
                    </a:lnTo>
                    <a:lnTo>
                      <a:pt x="27921" y="18013"/>
                    </a:lnTo>
                    <a:lnTo>
                      <a:pt x="34092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613763" y="2986190"/>
                <a:ext cx="55590" cy="61579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735" extrusionOk="0">
                    <a:moveTo>
                      <a:pt x="1344" y="0"/>
                    </a:moveTo>
                    <a:cubicBezTo>
                      <a:pt x="843" y="0"/>
                      <a:pt x="345" y="462"/>
                      <a:pt x="200" y="1100"/>
                    </a:cubicBezTo>
                    <a:cubicBezTo>
                      <a:pt x="0" y="1834"/>
                      <a:pt x="334" y="2568"/>
                      <a:pt x="901" y="2701"/>
                    </a:cubicBezTo>
                    <a:cubicBezTo>
                      <a:pt x="978" y="2724"/>
                      <a:pt x="1057" y="2735"/>
                      <a:pt x="1136" y="2735"/>
                    </a:cubicBezTo>
                    <a:cubicBezTo>
                      <a:pt x="1633" y="2735"/>
                      <a:pt x="2124" y="2300"/>
                      <a:pt x="2268" y="1667"/>
                    </a:cubicBezTo>
                    <a:cubicBezTo>
                      <a:pt x="2469" y="900"/>
                      <a:pt x="2135" y="199"/>
                      <a:pt x="1568" y="33"/>
                    </a:cubicBezTo>
                    <a:cubicBezTo>
                      <a:pt x="1494" y="11"/>
                      <a:pt x="1419" y="0"/>
                      <a:pt x="13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3"/>
            <p:cNvGrpSpPr/>
            <p:nvPr/>
          </p:nvGrpSpPr>
          <p:grpSpPr>
            <a:xfrm>
              <a:off x="1924750" y="1300850"/>
              <a:ext cx="817675" cy="769800"/>
              <a:chOff x="6121950" y="1526150"/>
              <a:chExt cx="817675" cy="769800"/>
            </a:xfrm>
          </p:grpSpPr>
          <p:sp>
            <p:nvSpPr>
              <p:cNvPr id="121" name="Google Shape;121;p3"/>
              <p:cNvSpPr/>
              <p:nvPr/>
            </p:nvSpPr>
            <p:spPr>
              <a:xfrm>
                <a:off x="6194150" y="2121150"/>
                <a:ext cx="19775" cy="1748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992" extrusionOk="0">
                    <a:moveTo>
                      <a:pt x="1" y="0"/>
                    </a:moveTo>
                    <a:lnTo>
                      <a:pt x="1" y="6991"/>
                    </a:lnTo>
                    <a:lnTo>
                      <a:pt x="791" y="6991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6837025" y="2121150"/>
                <a:ext cx="19775" cy="1748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992" extrusionOk="0">
                    <a:moveTo>
                      <a:pt x="0" y="0"/>
                    </a:moveTo>
                    <a:lnTo>
                      <a:pt x="0" y="6991"/>
                    </a:lnTo>
                    <a:lnTo>
                      <a:pt x="791" y="6991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6121950" y="2051225"/>
                <a:ext cx="817675" cy="70700"/>
              </a:xfrm>
              <a:custGeom>
                <a:avLst/>
                <a:gdLst/>
                <a:ahLst/>
                <a:cxnLst/>
                <a:rect l="l" t="t" r="r" b="b"/>
                <a:pathLst>
                  <a:path w="32707" h="2828" extrusionOk="0">
                    <a:moveTo>
                      <a:pt x="1" y="1"/>
                    </a:moveTo>
                    <a:lnTo>
                      <a:pt x="1" y="2828"/>
                    </a:lnTo>
                    <a:lnTo>
                      <a:pt x="32707" y="2828"/>
                    </a:lnTo>
                    <a:lnTo>
                      <a:pt x="3270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6665275" y="1526150"/>
                <a:ext cx="113250" cy="52510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21004" extrusionOk="0">
                    <a:moveTo>
                      <a:pt x="1" y="0"/>
                    </a:moveTo>
                    <a:lnTo>
                      <a:pt x="1" y="21004"/>
                    </a:lnTo>
                    <a:lnTo>
                      <a:pt x="4530" y="21004"/>
                    </a:lnTo>
                    <a:lnTo>
                      <a:pt x="453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6694150" y="1903050"/>
                <a:ext cx="52475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1788" extrusionOk="0">
                    <a:moveTo>
                      <a:pt x="1186" y="1"/>
                    </a:moveTo>
                    <a:cubicBezTo>
                      <a:pt x="396" y="1"/>
                      <a:pt x="1" y="973"/>
                      <a:pt x="548" y="1520"/>
                    </a:cubicBezTo>
                    <a:cubicBezTo>
                      <a:pt x="733" y="1706"/>
                      <a:pt x="959" y="1788"/>
                      <a:pt x="1180" y="1788"/>
                    </a:cubicBezTo>
                    <a:cubicBezTo>
                      <a:pt x="1649" y="1788"/>
                      <a:pt x="2098" y="1419"/>
                      <a:pt x="2098" y="882"/>
                    </a:cubicBezTo>
                    <a:cubicBezTo>
                      <a:pt x="2098" y="396"/>
                      <a:pt x="1673" y="1"/>
                      <a:pt x="118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6705550" y="1665200"/>
                <a:ext cx="3500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8573" extrusionOk="0">
                    <a:moveTo>
                      <a:pt x="1" y="1"/>
                    </a:moveTo>
                    <a:lnTo>
                      <a:pt x="1" y="8572"/>
                    </a:lnTo>
                    <a:lnTo>
                      <a:pt x="1399" y="8572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6550550" y="1526150"/>
                <a:ext cx="113250" cy="52510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21004" extrusionOk="0">
                    <a:moveTo>
                      <a:pt x="0" y="0"/>
                    </a:moveTo>
                    <a:lnTo>
                      <a:pt x="0" y="21004"/>
                    </a:lnTo>
                    <a:lnTo>
                      <a:pt x="4529" y="21004"/>
                    </a:lnTo>
                    <a:lnTo>
                      <a:pt x="452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6579425" y="1903050"/>
                <a:ext cx="5245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1775" extrusionOk="0">
                    <a:moveTo>
                      <a:pt x="1216" y="1"/>
                    </a:moveTo>
                    <a:cubicBezTo>
                      <a:pt x="395" y="1"/>
                      <a:pt x="0" y="943"/>
                      <a:pt x="578" y="1520"/>
                    </a:cubicBezTo>
                    <a:cubicBezTo>
                      <a:pt x="753" y="1696"/>
                      <a:pt x="971" y="1774"/>
                      <a:pt x="1188" y="1774"/>
                    </a:cubicBezTo>
                    <a:cubicBezTo>
                      <a:pt x="1648" y="1774"/>
                      <a:pt x="2097" y="1419"/>
                      <a:pt x="2097" y="882"/>
                    </a:cubicBezTo>
                    <a:cubicBezTo>
                      <a:pt x="2097" y="396"/>
                      <a:pt x="1702" y="1"/>
                      <a:pt x="121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6591575" y="1665200"/>
                <a:ext cx="34225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8573" extrusionOk="0">
                    <a:moveTo>
                      <a:pt x="0" y="1"/>
                    </a:moveTo>
                    <a:lnTo>
                      <a:pt x="0" y="8572"/>
                    </a:lnTo>
                    <a:lnTo>
                      <a:pt x="1368" y="8572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6441875" y="1526150"/>
                <a:ext cx="112500" cy="525100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21004" extrusionOk="0">
                    <a:moveTo>
                      <a:pt x="1" y="0"/>
                    </a:moveTo>
                    <a:lnTo>
                      <a:pt x="1" y="21004"/>
                    </a:lnTo>
                    <a:lnTo>
                      <a:pt x="4499" y="21004"/>
                    </a:lnTo>
                    <a:lnTo>
                      <a:pt x="44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6470750" y="1903050"/>
                <a:ext cx="52450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1788" extrusionOk="0">
                    <a:moveTo>
                      <a:pt x="1186" y="1"/>
                    </a:moveTo>
                    <a:cubicBezTo>
                      <a:pt x="396" y="1"/>
                      <a:pt x="1" y="943"/>
                      <a:pt x="548" y="1520"/>
                    </a:cubicBezTo>
                    <a:cubicBezTo>
                      <a:pt x="733" y="1706"/>
                      <a:pt x="959" y="1788"/>
                      <a:pt x="1180" y="1788"/>
                    </a:cubicBezTo>
                    <a:cubicBezTo>
                      <a:pt x="1649" y="1788"/>
                      <a:pt x="2098" y="1419"/>
                      <a:pt x="2098" y="882"/>
                    </a:cubicBezTo>
                    <a:cubicBezTo>
                      <a:pt x="2098" y="396"/>
                      <a:pt x="1672" y="1"/>
                      <a:pt x="118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6482150" y="1665200"/>
                <a:ext cx="34225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8573" extrusionOk="0">
                    <a:moveTo>
                      <a:pt x="0" y="1"/>
                    </a:moveTo>
                    <a:lnTo>
                      <a:pt x="0" y="8572"/>
                    </a:lnTo>
                    <a:lnTo>
                      <a:pt x="1368" y="8572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6251900" y="1560350"/>
                <a:ext cx="186200" cy="483300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9332" extrusionOk="0">
                    <a:moveTo>
                      <a:pt x="5563" y="0"/>
                    </a:moveTo>
                    <a:lnTo>
                      <a:pt x="1" y="18663"/>
                    </a:lnTo>
                    <a:lnTo>
                      <a:pt x="2007" y="19332"/>
                    </a:lnTo>
                    <a:lnTo>
                      <a:pt x="7448" y="821"/>
                    </a:lnTo>
                    <a:lnTo>
                      <a:pt x="5563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" name="Google Shape;134;p3"/>
          <p:cNvSpPr txBox="1">
            <a:spLocks noGrp="1"/>
          </p:cNvSpPr>
          <p:nvPr>
            <p:ph type="subTitle" idx="1"/>
          </p:nvPr>
        </p:nvSpPr>
        <p:spPr>
          <a:xfrm>
            <a:off x="4649550" y="3553100"/>
            <a:ext cx="36000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6162975" y="2181600"/>
            <a:ext cx="20868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36" name="Google Shape;136;p3"/>
          <p:cNvSpPr txBox="1">
            <a:spLocks noGrp="1"/>
          </p:cNvSpPr>
          <p:nvPr>
            <p:ph type="title" idx="2" hasCustomPrompt="1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5"/>
          <p:cNvGrpSpPr/>
          <p:nvPr/>
        </p:nvGrpSpPr>
        <p:grpSpPr>
          <a:xfrm rot="-184266">
            <a:off x="515215" y="460449"/>
            <a:ext cx="684815" cy="786689"/>
            <a:chOff x="991175" y="3562625"/>
            <a:chExt cx="329050" cy="378000"/>
          </a:xfrm>
        </p:grpSpPr>
        <p:sp>
          <p:nvSpPr>
            <p:cNvPr id="152" name="Google Shape;152;p5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5"/>
          <p:cNvSpPr/>
          <p:nvPr/>
        </p:nvSpPr>
        <p:spPr>
          <a:xfrm rot="-3694671">
            <a:off x="1185244" y="3625334"/>
            <a:ext cx="1090051" cy="1090051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E0E0E0">
              <a:alpha val="4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"/>
          <p:cNvSpPr/>
          <p:nvPr/>
        </p:nvSpPr>
        <p:spPr>
          <a:xfrm rot="-7309372">
            <a:off x="6415254" y="966333"/>
            <a:ext cx="2145798" cy="1411179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ctrTitle" idx="2"/>
          </p:nvPr>
        </p:nvSpPr>
        <p:spPr>
          <a:xfrm>
            <a:off x="3334150" y="1436875"/>
            <a:ext cx="2546400" cy="47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None/>
              <a:defRPr sz="2100">
                <a:solidFill>
                  <a:srgbClr val="21212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subTitle" idx="1"/>
          </p:nvPr>
        </p:nvSpPr>
        <p:spPr>
          <a:xfrm>
            <a:off x="3334163" y="1906938"/>
            <a:ext cx="25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ctrTitle" idx="3"/>
          </p:nvPr>
        </p:nvSpPr>
        <p:spPr>
          <a:xfrm>
            <a:off x="3294025" y="3533525"/>
            <a:ext cx="2546400" cy="47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None/>
              <a:defRPr sz="2100">
                <a:solidFill>
                  <a:srgbClr val="21212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subTitle" idx="4"/>
          </p:nvPr>
        </p:nvSpPr>
        <p:spPr>
          <a:xfrm>
            <a:off x="3294200" y="4003975"/>
            <a:ext cx="2546400" cy="5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8"/>
          <p:cNvGrpSpPr/>
          <p:nvPr/>
        </p:nvGrpSpPr>
        <p:grpSpPr>
          <a:xfrm>
            <a:off x="4846740" y="1388250"/>
            <a:ext cx="634868" cy="557208"/>
            <a:chOff x="4450890" y="806075"/>
            <a:chExt cx="634868" cy="557208"/>
          </a:xfrm>
        </p:grpSpPr>
        <p:sp>
          <p:nvSpPr>
            <p:cNvPr id="190" name="Google Shape;190;p8"/>
            <p:cNvSpPr/>
            <p:nvPr/>
          </p:nvSpPr>
          <p:spPr>
            <a:xfrm>
              <a:off x="4450890" y="806075"/>
              <a:ext cx="634868" cy="557208"/>
            </a:xfrm>
            <a:custGeom>
              <a:avLst/>
              <a:gdLst/>
              <a:ahLst/>
              <a:cxnLst/>
              <a:rect l="l" t="t" r="r" b="b"/>
              <a:pathLst>
                <a:path w="28588" h="25091" extrusionOk="0">
                  <a:moveTo>
                    <a:pt x="14279" y="1"/>
                  </a:moveTo>
                  <a:cubicBezTo>
                    <a:pt x="12525" y="1"/>
                    <a:pt x="10741" y="371"/>
                    <a:pt x="9040" y="1154"/>
                  </a:cubicBezTo>
                  <a:cubicBezTo>
                    <a:pt x="2736" y="4056"/>
                    <a:pt x="0" y="11495"/>
                    <a:pt x="2869" y="17799"/>
                  </a:cubicBezTo>
                  <a:cubicBezTo>
                    <a:pt x="4988" y="22379"/>
                    <a:pt x="9526" y="25090"/>
                    <a:pt x="14275" y="25090"/>
                  </a:cubicBezTo>
                  <a:cubicBezTo>
                    <a:pt x="16030" y="25090"/>
                    <a:pt x="17813" y="24720"/>
                    <a:pt x="19514" y="23937"/>
                  </a:cubicBezTo>
                  <a:cubicBezTo>
                    <a:pt x="25819" y="21068"/>
                    <a:pt x="28588" y="13596"/>
                    <a:pt x="25686" y="7292"/>
                  </a:cubicBezTo>
                  <a:cubicBezTo>
                    <a:pt x="23566" y="2713"/>
                    <a:pt x="19028" y="1"/>
                    <a:pt x="142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4764240" y="929478"/>
              <a:ext cx="130402" cy="165957"/>
            </a:xfrm>
            <a:custGeom>
              <a:avLst/>
              <a:gdLst/>
              <a:ahLst/>
              <a:cxnLst/>
              <a:rect l="l" t="t" r="r" b="b"/>
              <a:pathLst>
                <a:path w="5872" h="7473" extrusionOk="0">
                  <a:moveTo>
                    <a:pt x="101" y="0"/>
                  </a:moveTo>
                  <a:cubicBezTo>
                    <a:pt x="67" y="167"/>
                    <a:pt x="67" y="334"/>
                    <a:pt x="67" y="501"/>
                  </a:cubicBezTo>
                  <a:cubicBezTo>
                    <a:pt x="67" y="901"/>
                    <a:pt x="34" y="1368"/>
                    <a:pt x="34" y="1935"/>
                  </a:cubicBezTo>
                  <a:cubicBezTo>
                    <a:pt x="1" y="3103"/>
                    <a:pt x="1" y="4770"/>
                    <a:pt x="1" y="6572"/>
                  </a:cubicBezTo>
                  <a:lnTo>
                    <a:pt x="1" y="7472"/>
                  </a:lnTo>
                  <a:lnTo>
                    <a:pt x="101" y="7472"/>
                  </a:lnTo>
                  <a:cubicBezTo>
                    <a:pt x="1735" y="7472"/>
                    <a:pt x="3169" y="7439"/>
                    <a:pt x="4204" y="7439"/>
                  </a:cubicBezTo>
                  <a:lnTo>
                    <a:pt x="5438" y="7406"/>
                  </a:lnTo>
                  <a:cubicBezTo>
                    <a:pt x="5571" y="7406"/>
                    <a:pt x="5738" y="7406"/>
                    <a:pt x="5871" y="7372"/>
                  </a:cubicBezTo>
                  <a:cubicBezTo>
                    <a:pt x="5788" y="7356"/>
                    <a:pt x="5713" y="7347"/>
                    <a:pt x="5642" y="7347"/>
                  </a:cubicBezTo>
                  <a:cubicBezTo>
                    <a:pt x="5571" y="7347"/>
                    <a:pt x="5504" y="7356"/>
                    <a:pt x="5438" y="7372"/>
                  </a:cubicBezTo>
                  <a:lnTo>
                    <a:pt x="4204" y="7339"/>
                  </a:lnTo>
                  <a:cubicBezTo>
                    <a:pt x="3191" y="7306"/>
                    <a:pt x="1794" y="7306"/>
                    <a:pt x="201" y="7306"/>
                  </a:cubicBezTo>
                  <a:lnTo>
                    <a:pt x="201" y="7306"/>
                  </a:lnTo>
                  <a:lnTo>
                    <a:pt x="201" y="6572"/>
                  </a:lnTo>
                  <a:cubicBezTo>
                    <a:pt x="201" y="4770"/>
                    <a:pt x="167" y="3103"/>
                    <a:pt x="167" y="1935"/>
                  </a:cubicBezTo>
                  <a:cubicBezTo>
                    <a:pt x="167" y="1335"/>
                    <a:pt x="134" y="901"/>
                    <a:pt x="134" y="501"/>
                  </a:cubicBezTo>
                  <a:cubicBezTo>
                    <a:pt x="134" y="334"/>
                    <a:pt x="134" y="167"/>
                    <a:pt x="10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8"/>
          <p:cNvSpPr/>
          <p:nvPr/>
        </p:nvSpPr>
        <p:spPr>
          <a:xfrm rot="-10474849" flipH="1">
            <a:off x="2873506" y="350706"/>
            <a:ext cx="1738697" cy="1143450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8"/>
          <p:cNvGrpSpPr/>
          <p:nvPr/>
        </p:nvGrpSpPr>
        <p:grpSpPr>
          <a:xfrm>
            <a:off x="1172338" y="971575"/>
            <a:ext cx="7314258" cy="3701160"/>
            <a:chOff x="1047002" y="806072"/>
            <a:chExt cx="7535811" cy="3813271"/>
          </a:xfrm>
        </p:grpSpPr>
        <p:sp>
          <p:nvSpPr>
            <p:cNvPr id="194" name="Google Shape;194;p8"/>
            <p:cNvSpPr/>
            <p:nvPr/>
          </p:nvSpPr>
          <p:spPr>
            <a:xfrm rot="10800000" flipH="1">
              <a:off x="1047002" y="4378742"/>
              <a:ext cx="7442655" cy="9675"/>
            </a:xfrm>
            <a:custGeom>
              <a:avLst/>
              <a:gdLst/>
              <a:ahLst/>
              <a:cxnLst/>
              <a:rect l="l" t="t" r="r" b="b"/>
              <a:pathLst>
                <a:path w="179796" h="234" extrusionOk="0">
                  <a:moveTo>
                    <a:pt x="89898" y="0"/>
                  </a:moveTo>
                  <a:cubicBezTo>
                    <a:pt x="40229" y="0"/>
                    <a:pt x="1" y="67"/>
                    <a:pt x="1" y="100"/>
                  </a:cubicBezTo>
                  <a:cubicBezTo>
                    <a:pt x="1" y="167"/>
                    <a:pt x="40263" y="234"/>
                    <a:pt x="89898" y="234"/>
                  </a:cubicBezTo>
                  <a:cubicBezTo>
                    <a:pt x="139534" y="234"/>
                    <a:pt x="179796" y="167"/>
                    <a:pt x="179796" y="100"/>
                  </a:cubicBezTo>
                  <a:cubicBezTo>
                    <a:pt x="179796" y="67"/>
                    <a:pt x="139567" y="0"/>
                    <a:pt x="898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5799304" y="908358"/>
              <a:ext cx="1843528" cy="1688125"/>
            </a:xfrm>
            <a:custGeom>
              <a:avLst/>
              <a:gdLst/>
              <a:ahLst/>
              <a:cxnLst/>
              <a:rect l="l" t="t" r="r" b="b"/>
              <a:pathLst>
                <a:path w="78758" h="72119" extrusionOk="0">
                  <a:moveTo>
                    <a:pt x="1" y="0"/>
                  </a:moveTo>
                  <a:lnTo>
                    <a:pt x="1" y="72118"/>
                  </a:lnTo>
                  <a:lnTo>
                    <a:pt x="78757" y="72118"/>
                  </a:lnTo>
                  <a:lnTo>
                    <a:pt x="787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5794623" y="903653"/>
              <a:ext cx="1852891" cy="1698284"/>
            </a:xfrm>
            <a:custGeom>
              <a:avLst/>
              <a:gdLst/>
              <a:ahLst/>
              <a:cxnLst/>
              <a:rect l="l" t="t" r="r" b="b"/>
              <a:pathLst>
                <a:path w="79158" h="72553" extrusionOk="0">
                  <a:moveTo>
                    <a:pt x="78757" y="401"/>
                  </a:moveTo>
                  <a:lnTo>
                    <a:pt x="78757" y="72119"/>
                  </a:lnTo>
                  <a:lnTo>
                    <a:pt x="401" y="72119"/>
                  </a:lnTo>
                  <a:lnTo>
                    <a:pt x="401" y="401"/>
                  </a:lnTo>
                  <a:close/>
                  <a:moveTo>
                    <a:pt x="1" y="1"/>
                  </a:moveTo>
                  <a:lnTo>
                    <a:pt x="1" y="72553"/>
                  </a:lnTo>
                  <a:lnTo>
                    <a:pt x="79157" y="72553"/>
                  </a:lnTo>
                  <a:lnTo>
                    <a:pt x="791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5756377" y="806072"/>
              <a:ext cx="1920024" cy="107768"/>
            </a:xfrm>
            <a:custGeom>
              <a:avLst/>
              <a:gdLst/>
              <a:ahLst/>
              <a:cxnLst/>
              <a:rect l="l" t="t" r="r" b="b"/>
              <a:pathLst>
                <a:path w="82026" h="4604" extrusionOk="0">
                  <a:moveTo>
                    <a:pt x="0" y="0"/>
                  </a:moveTo>
                  <a:lnTo>
                    <a:pt x="0" y="4604"/>
                  </a:lnTo>
                  <a:lnTo>
                    <a:pt x="82025" y="4604"/>
                  </a:lnTo>
                  <a:lnTo>
                    <a:pt x="820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5803213" y="913812"/>
              <a:ext cx="1835710" cy="180402"/>
            </a:xfrm>
            <a:custGeom>
              <a:avLst/>
              <a:gdLst/>
              <a:ahLst/>
              <a:cxnLst/>
              <a:rect l="l" t="t" r="r" b="b"/>
              <a:pathLst>
                <a:path w="78424" h="7707" extrusionOk="0">
                  <a:moveTo>
                    <a:pt x="1" y="1"/>
                  </a:moveTo>
                  <a:lnTo>
                    <a:pt x="78423" y="7706"/>
                  </a:lnTo>
                  <a:lnTo>
                    <a:pt x="783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085844" y="1477529"/>
              <a:ext cx="61726" cy="691036"/>
            </a:xfrm>
            <a:custGeom>
              <a:avLst/>
              <a:gdLst/>
              <a:ahLst/>
              <a:cxnLst/>
              <a:rect l="l" t="t" r="r" b="b"/>
              <a:pathLst>
                <a:path w="2637" h="29522" extrusionOk="0">
                  <a:moveTo>
                    <a:pt x="1" y="0"/>
                  </a:moveTo>
                  <a:lnTo>
                    <a:pt x="1" y="29522"/>
                  </a:lnTo>
                  <a:lnTo>
                    <a:pt x="2636" y="29522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205310" y="1711756"/>
              <a:ext cx="61702" cy="456025"/>
            </a:xfrm>
            <a:custGeom>
              <a:avLst/>
              <a:gdLst/>
              <a:ahLst/>
              <a:cxnLst/>
              <a:rect l="l" t="t" r="r" b="b"/>
              <a:pathLst>
                <a:path w="2636" h="19482" extrusionOk="0">
                  <a:moveTo>
                    <a:pt x="1" y="1"/>
                  </a:moveTo>
                  <a:lnTo>
                    <a:pt x="1" y="19481"/>
                  </a:lnTo>
                  <a:lnTo>
                    <a:pt x="2636" y="19481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324776" y="1563407"/>
              <a:ext cx="61702" cy="608291"/>
            </a:xfrm>
            <a:custGeom>
              <a:avLst/>
              <a:gdLst/>
              <a:ahLst/>
              <a:cxnLst/>
              <a:rect l="l" t="t" r="r" b="b"/>
              <a:pathLst>
                <a:path w="2636" h="25987" extrusionOk="0">
                  <a:moveTo>
                    <a:pt x="0" y="1"/>
                  </a:moveTo>
                  <a:lnTo>
                    <a:pt x="0" y="25986"/>
                  </a:lnTo>
                  <a:lnTo>
                    <a:pt x="2635" y="25986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444218" y="1504072"/>
              <a:ext cx="61726" cy="663720"/>
            </a:xfrm>
            <a:custGeom>
              <a:avLst/>
              <a:gdLst/>
              <a:ahLst/>
              <a:cxnLst/>
              <a:rect l="l" t="t" r="r" b="b"/>
              <a:pathLst>
                <a:path w="2637" h="28355" extrusionOk="0">
                  <a:moveTo>
                    <a:pt x="1" y="1"/>
                  </a:moveTo>
                  <a:lnTo>
                    <a:pt x="1" y="28354"/>
                  </a:lnTo>
                  <a:lnTo>
                    <a:pt x="2636" y="28354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563684" y="1725824"/>
              <a:ext cx="61702" cy="442729"/>
            </a:xfrm>
            <a:custGeom>
              <a:avLst/>
              <a:gdLst/>
              <a:ahLst/>
              <a:cxnLst/>
              <a:rect l="l" t="t" r="r" b="b"/>
              <a:pathLst>
                <a:path w="2636" h="18914" extrusionOk="0">
                  <a:moveTo>
                    <a:pt x="1" y="0"/>
                  </a:moveTo>
                  <a:lnTo>
                    <a:pt x="1" y="18914"/>
                  </a:lnTo>
                  <a:lnTo>
                    <a:pt x="2636" y="18914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6683150" y="1812474"/>
              <a:ext cx="61702" cy="355302"/>
            </a:xfrm>
            <a:custGeom>
              <a:avLst/>
              <a:gdLst/>
              <a:ahLst/>
              <a:cxnLst/>
              <a:rect l="l" t="t" r="r" b="b"/>
              <a:pathLst>
                <a:path w="2636" h="15179" extrusionOk="0">
                  <a:moveTo>
                    <a:pt x="0" y="1"/>
                  </a:moveTo>
                  <a:lnTo>
                    <a:pt x="0" y="15178"/>
                  </a:lnTo>
                  <a:lnTo>
                    <a:pt x="2635" y="15178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6802592" y="1547795"/>
              <a:ext cx="61726" cy="619994"/>
            </a:xfrm>
            <a:custGeom>
              <a:avLst/>
              <a:gdLst/>
              <a:ahLst/>
              <a:cxnLst/>
              <a:rect l="l" t="t" r="r" b="b"/>
              <a:pathLst>
                <a:path w="2637" h="26487" extrusionOk="0">
                  <a:moveTo>
                    <a:pt x="1" y="1"/>
                  </a:moveTo>
                  <a:lnTo>
                    <a:pt x="1" y="26486"/>
                  </a:lnTo>
                  <a:lnTo>
                    <a:pt x="2636" y="2648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922058" y="1660239"/>
              <a:ext cx="61702" cy="508317"/>
            </a:xfrm>
            <a:custGeom>
              <a:avLst/>
              <a:gdLst/>
              <a:ahLst/>
              <a:cxnLst/>
              <a:rect l="l" t="t" r="r" b="b"/>
              <a:pathLst>
                <a:path w="2636" h="21716" extrusionOk="0">
                  <a:moveTo>
                    <a:pt x="0" y="0"/>
                  </a:moveTo>
                  <a:lnTo>
                    <a:pt x="0" y="21716"/>
                  </a:lnTo>
                  <a:lnTo>
                    <a:pt x="2636" y="21716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7041524" y="1570429"/>
              <a:ext cx="61702" cy="597359"/>
            </a:xfrm>
            <a:custGeom>
              <a:avLst/>
              <a:gdLst/>
              <a:ahLst/>
              <a:cxnLst/>
              <a:rect l="l" t="t" r="r" b="b"/>
              <a:pathLst>
                <a:path w="2636" h="25520" extrusionOk="0">
                  <a:moveTo>
                    <a:pt x="0" y="1"/>
                  </a:moveTo>
                  <a:lnTo>
                    <a:pt x="0" y="25519"/>
                  </a:lnTo>
                  <a:lnTo>
                    <a:pt x="2635" y="25519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7160966" y="1760956"/>
              <a:ext cx="61702" cy="407595"/>
            </a:xfrm>
            <a:custGeom>
              <a:avLst/>
              <a:gdLst/>
              <a:ahLst/>
              <a:cxnLst/>
              <a:rect l="l" t="t" r="r" b="b"/>
              <a:pathLst>
                <a:path w="2636" h="17413" extrusionOk="0">
                  <a:moveTo>
                    <a:pt x="1" y="0"/>
                  </a:moveTo>
                  <a:lnTo>
                    <a:pt x="1" y="17413"/>
                  </a:lnTo>
                  <a:lnTo>
                    <a:pt x="2636" y="17413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7280432" y="1683645"/>
              <a:ext cx="61702" cy="484910"/>
            </a:xfrm>
            <a:custGeom>
              <a:avLst/>
              <a:gdLst/>
              <a:ahLst/>
              <a:cxnLst/>
              <a:rect l="l" t="t" r="r" b="b"/>
              <a:pathLst>
                <a:path w="2636" h="20716" extrusionOk="0">
                  <a:moveTo>
                    <a:pt x="0" y="1"/>
                  </a:moveTo>
                  <a:lnTo>
                    <a:pt x="0" y="20716"/>
                  </a:lnTo>
                  <a:lnTo>
                    <a:pt x="2636" y="2071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120204" y="1623749"/>
              <a:ext cx="1183741" cy="399613"/>
            </a:xfrm>
            <a:custGeom>
              <a:avLst/>
              <a:gdLst/>
              <a:ahLst/>
              <a:cxnLst/>
              <a:rect l="l" t="t" r="r" b="b"/>
              <a:pathLst>
                <a:path w="50571" h="17072" extrusionOk="0">
                  <a:moveTo>
                    <a:pt x="50403" y="392"/>
                  </a:moveTo>
                  <a:cubicBezTo>
                    <a:pt x="50470" y="425"/>
                    <a:pt x="50503" y="425"/>
                    <a:pt x="50570" y="425"/>
                  </a:cubicBezTo>
                  <a:cubicBezTo>
                    <a:pt x="50503" y="425"/>
                    <a:pt x="50470" y="392"/>
                    <a:pt x="50403" y="392"/>
                  </a:cubicBezTo>
                  <a:close/>
                  <a:moveTo>
                    <a:pt x="47249" y="0"/>
                  </a:moveTo>
                  <a:cubicBezTo>
                    <a:pt x="46468" y="0"/>
                    <a:pt x="45691" y="81"/>
                    <a:pt x="44933" y="258"/>
                  </a:cubicBezTo>
                  <a:cubicBezTo>
                    <a:pt x="43565" y="525"/>
                    <a:pt x="42298" y="992"/>
                    <a:pt x="41097" y="1659"/>
                  </a:cubicBezTo>
                  <a:cubicBezTo>
                    <a:pt x="39662" y="2460"/>
                    <a:pt x="38328" y="3494"/>
                    <a:pt x="37227" y="4695"/>
                  </a:cubicBezTo>
                  <a:cubicBezTo>
                    <a:pt x="35993" y="6129"/>
                    <a:pt x="34892" y="7697"/>
                    <a:pt x="33958" y="9331"/>
                  </a:cubicBezTo>
                  <a:cubicBezTo>
                    <a:pt x="32924" y="11033"/>
                    <a:pt x="31890" y="12867"/>
                    <a:pt x="30389" y="14402"/>
                  </a:cubicBezTo>
                  <a:cubicBezTo>
                    <a:pt x="29622" y="15202"/>
                    <a:pt x="28755" y="15869"/>
                    <a:pt x="27787" y="16336"/>
                  </a:cubicBezTo>
                  <a:cubicBezTo>
                    <a:pt x="27062" y="16687"/>
                    <a:pt x="26289" y="16874"/>
                    <a:pt x="25511" y="16874"/>
                  </a:cubicBezTo>
                  <a:cubicBezTo>
                    <a:pt x="25180" y="16874"/>
                    <a:pt x="24847" y="16840"/>
                    <a:pt x="24518" y="16770"/>
                  </a:cubicBezTo>
                  <a:cubicBezTo>
                    <a:pt x="23451" y="16503"/>
                    <a:pt x="22450" y="15969"/>
                    <a:pt x="21616" y="15236"/>
                  </a:cubicBezTo>
                  <a:cubicBezTo>
                    <a:pt x="20782" y="14502"/>
                    <a:pt x="20015" y="13701"/>
                    <a:pt x="19381" y="12800"/>
                  </a:cubicBezTo>
                  <a:cubicBezTo>
                    <a:pt x="18114" y="11066"/>
                    <a:pt x="17180" y="9198"/>
                    <a:pt x="16179" y="7463"/>
                  </a:cubicBezTo>
                  <a:cubicBezTo>
                    <a:pt x="15278" y="5795"/>
                    <a:pt x="14211" y="4228"/>
                    <a:pt x="12910" y="2827"/>
                  </a:cubicBezTo>
                  <a:cubicBezTo>
                    <a:pt x="11776" y="1626"/>
                    <a:pt x="10275" y="758"/>
                    <a:pt x="8674" y="392"/>
                  </a:cubicBezTo>
                  <a:cubicBezTo>
                    <a:pt x="8103" y="266"/>
                    <a:pt x="7533" y="205"/>
                    <a:pt x="6965" y="205"/>
                  </a:cubicBezTo>
                  <a:cubicBezTo>
                    <a:pt x="6171" y="205"/>
                    <a:pt x="5382" y="325"/>
                    <a:pt x="4604" y="558"/>
                  </a:cubicBezTo>
                  <a:cubicBezTo>
                    <a:pt x="3603" y="825"/>
                    <a:pt x="2703" y="1292"/>
                    <a:pt x="1869" y="1926"/>
                  </a:cubicBezTo>
                  <a:cubicBezTo>
                    <a:pt x="1335" y="2293"/>
                    <a:pt x="868" y="2760"/>
                    <a:pt x="434" y="3227"/>
                  </a:cubicBezTo>
                  <a:lnTo>
                    <a:pt x="134" y="3627"/>
                  </a:lnTo>
                  <a:cubicBezTo>
                    <a:pt x="34" y="3727"/>
                    <a:pt x="1" y="3761"/>
                    <a:pt x="1" y="3761"/>
                  </a:cubicBezTo>
                  <a:cubicBezTo>
                    <a:pt x="1" y="3761"/>
                    <a:pt x="67" y="3727"/>
                    <a:pt x="134" y="3661"/>
                  </a:cubicBezTo>
                  <a:lnTo>
                    <a:pt x="468" y="3260"/>
                  </a:lnTo>
                  <a:cubicBezTo>
                    <a:pt x="901" y="2793"/>
                    <a:pt x="1402" y="2360"/>
                    <a:pt x="1902" y="1993"/>
                  </a:cubicBezTo>
                  <a:cubicBezTo>
                    <a:pt x="2736" y="1392"/>
                    <a:pt x="3670" y="959"/>
                    <a:pt x="4637" y="658"/>
                  </a:cubicBezTo>
                  <a:cubicBezTo>
                    <a:pt x="5353" y="457"/>
                    <a:pt x="6089" y="356"/>
                    <a:pt x="6828" y="356"/>
                  </a:cubicBezTo>
                  <a:cubicBezTo>
                    <a:pt x="7433" y="356"/>
                    <a:pt x="8040" y="423"/>
                    <a:pt x="8640" y="558"/>
                  </a:cubicBezTo>
                  <a:cubicBezTo>
                    <a:pt x="9007" y="625"/>
                    <a:pt x="9374" y="758"/>
                    <a:pt x="9708" y="892"/>
                  </a:cubicBezTo>
                  <a:cubicBezTo>
                    <a:pt x="10075" y="1025"/>
                    <a:pt x="10441" y="1192"/>
                    <a:pt x="10808" y="1392"/>
                  </a:cubicBezTo>
                  <a:cubicBezTo>
                    <a:pt x="11542" y="1826"/>
                    <a:pt x="12209" y="2360"/>
                    <a:pt x="12776" y="2960"/>
                  </a:cubicBezTo>
                  <a:cubicBezTo>
                    <a:pt x="14044" y="4361"/>
                    <a:pt x="15111" y="5896"/>
                    <a:pt x="16012" y="7563"/>
                  </a:cubicBezTo>
                  <a:cubicBezTo>
                    <a:pt x="16979" y="9265"/>
                    <a:pt x="17913" y="11166"/>
                    <a:pt x="19214" y="12934"/>
                  </a:cubicBezTo>
                  <a:cubicBezTo>
                    <a:pt x="19882" y="13835"/>
                    <a:pt x="20615" y="14635"/>
                    <a:pt x="21483" y="15369"/>
                  </a:cubicBezTo>
                  <a:cubicBezTo>
                    <a:pt x="22317" y="16136"/>
                    <a:pt x="23384" y="16670"/>
                    <a:pt x="24485" y="16970"/>
                  </a:cubicBezTo>
                  <a:cubicBezTo>
                    <a:pt x="24873" y="17035"/>
                    <a:pt x="25246" y="17072"/>
                    <a:pt x="25624" y="17072"/>
                  </a:cubicBezTo>
                  <a:cubicBezTo>
                    <a:pt x="25832" y="17072"/>
                    <a:pt x="26040" y="17060"/>
                    <a:pt x="26253" y="17037"/>
                  </a:cubicBezTo>
                  <a:cubicBezTo>
                    <a:pt x="26820" y="16937"/>
                    <a:pt x="27354" y="16770"/>
                    <a:pt x="27887" y="16503"/>
                  </a:cubicBezTo>
                  <a:cubicBezTo>
                    <a:pt x="28888" y="16003"/>
                    <a:pt x="29789" y="15336"/>
                    <a:pt x="30556" y="14535"/>
                  </a:cubicBezTo>
                  <a:cubicBezTo>
                    <a:pt x="32090" y="12967"/>
                    <a:pt x="33124" y="11099"/>
                    <a:pt x="34158" y="9431"/>
                  </a:cubicBezTo>
                  <a:cubicBezTo>
                    <a:pt x="35092" y="7764"/>
                    <a:pt x="36160" y="6229"/>
                    <a:pt x="37361" y="4795"/>
                  </a:cubicBezTo>
                  <a:cubicBezTo>
                    <a:pt x="38495" y="3594"/>
                    <a:pt x="39762" y="2560"/>
                    <a:pt x="41197" y="1759"/>
                  </a:cubicBezTo>
                  <a:cubicBezTo>
                    <a:pt x="42364" y="1125"/>
                    <a:pt x="43632" y="625"/>
                    <a:pt x="44933" y="358"/>
                  </a:cubicBezTo>
                  <a:cubicBezTo>
                    <a:pt x="45775" y="162"/>
                    <a:pt x="46641" y="83"/>
                    <a:pt x="47511" y="83"/>
                  </a:cubicBezTo>
                  <a:cubicBezTo>
                    <a:pt x="47674" y="83"/>
                    <a:pt x="47838" y="86"/>
                    <a:pt x="48002" y="91"/>
                  </a:cubicBezTo>
                  <a:cubicBezTo>
                    <a:pt x="48369" y="91"/>
                    <a:pt x="48735" y="125"/>
                    <a:pt x="49102" y="191"/>
                  </a:cubicBezTo>
                  <a:cubicBezTo>
                    <a:pt x="49369" y="191"/>
                    <a:pt x="49636" y="258"/>
                    <a:pt x="49903" y="291"/>
                  </a:cubicBezTo>
                  <a:cubicBezTo>
                    <a:pt x="49636" y="225"/>
                    <a:pt x="49369" y="158"/>
                    <a:pt x="49102" y="125"/>
                  </a:cubicBezTo>
                  <a:cubicBezTo>
                    <a:pt x="48735" y="58"/>
                    <a:pt x="48369" y="25"/>
                    <a:pt x="48002" y="25"/>
                  </a:cubicBezTo>
                  <a:cubicBezTo>
                    <a:pt x="47751" y="8"/>
                    <a:pt x="47500" y="0"/>
                    <a:pt x="47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015578" y="1336202"/>
              <a:ext cx="4705" cy="880005"/>
            </a:xfrm>
            <a:custGeom>
              <a:avLst/>
              <a:gdLst/>
              <a:ahLst/>
              <a:cxnLst/>
              <a:rect l="l" t="t" r="r" b="b"/>
              <a:pathLst>
                <a:path w="201" h="37595" extrusionOk="0">
                  <a:moveTo>
                    <a:pt x="101" y="1"/>
                  </a:moveTo>
                  <a:cubicBezTo>
                    <a:pt x="34" y="1"/>
                    <a:pt x="1" y="8440"/>
                    <a:pt x="1" y="18814"/>
                  </a:cubicBezTo>
                  <a:cubicBezTo>
                    <a:pt x="1" y="29188"/>
                    <a:pt x="34" y="37594"/>
                    <a:pt x="101" y="37594"/>
                  </a:cubicBezTo>
                  <a:cubicBezTo>
                    <a:pt x="168" y="37594"/>
                    <a:pt x="201" y="29188"/>
                    <a:pt x="201" y="18814"/>
                  </a:cubicBezTo>
                  <a:cubicBezTo>
                    <a:pt x="201" y="8407"/>
                    <a:pt x="16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056960" y="2213798"/>
              <a:ext cx="1310235" cy="4705"/>
            </a:xfrm>
            <a:custGeom>
              <a:avLst/>
              <a:gdLst/>
              <a:ahLst/>
              <a:cxnLst/>
              <a:rect l="l" t="t" r="r" b="b"/>
              <a:pathLst>
                <a:path w="55975" h="201" extrusionOk="0">
                  <a:moveTo>
                    <a:pt x="27987" y="0"/>
                  </a:moveTo>
                  <a:cubicBezTo>
                    <a:pt x="12510" y="0"/>
                    <a:pt x="1" y="34"/>
                    <a:pt x="1" y="100"/>
                  </a:cubicBezTo>
                  <a:cubicBezTo>
                    <a:pt x="1" y="167"/>
                    <a:pt x="12543" y="200"/>
                    <a:pt x="27987" y="200"/>
                  </a:cubicBezTo>
                  <a:cubicBezTo>
                    <a:pt x="43465" y="200"/>
                    <a:pt x="55974" y="167"/>
                    <a:pt x="55974" y="100"/>
                  </a:cubicBezTo>
                  <a:cubicBezTo>
                    <a:pt x="55974" y="67"/>
                    <a:pt x="43465" y="0"/>
                    <a:pt x="279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082731" y="2267820"/>
              <a:ext cx="91383" cy="5618"/>
            </a:xfrm>
            <a:custGeom>
              <a:avLst/>
              <a:gdLst/>
              <a:ahLst/>
              <a:cxnLst/>
              <a:rect l="l" t="t" r="r" b="b"/>
              <a:pathLst>
                <a:path w="3904" h="240" extrusionOk="0">
                  <a:moveTo>
                    <a:pt x="1398" y="0"/>
                  </a:moveTo>
                  <a:cubicBezTo>
                    <a:pt x="931" y="0"/>
                    <a:pt x="457" y="55"/>
                    <a:pt x="1" y="127"/>
                  </a:cubicBezTo>
                  <a:cubicBezTo>
                    <a:pt x="476" y="202"/>
                    <a:pt x="970" y="240"/>
                    <a:pt x="1455" y="240"/>
                  </a:cubicBezTo>
                  <a:cubicBezTo>
                    <a:pt x="1616" y="240"/>
                    <a:pt x="1777" y="236"/>
                    <a:pt x="1935" y="227"/>
                  </a:cubicBezTo>
                  <a:cubicBezTo>
                    <a:pt x="2102" y="236"/>
                    <a:pt x="2269" y="240"/>
                    <a:pt x="2435" y="240"/>
                  </a:cubicBezTo>
                  <a:cubicBezTo>
                    <a:pt x="2934" y="240"/>
                    <a:pt x="3428" y="202"/>
                    <a:pt x="3903" y="127"/>
                  </a:cubicBezTo>
                  <a:cubicBezTo>
                    <a:pt x="3447" y="55"/>
                    <a:pt x="2972" y="0"/>
                    <a:pt x="2493" y="0"/>
                  </a:cubicBezTo>
                  <a:cubicBezTo>
                    <a:pt x="2308" y="0"/>
                    <a:pt x="2122" y="9"/>
                    <a:pt x="1935" y="27"/>
                  </a:cubicBezTo>
                  <a:cubicBezTo>
                    <a:pt x="1758" y="9"/>
                    <a:pt x="1579" y="0"/>
                    <a:pt x="13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217013" y="2270512"/>
              <a:ext cx="109336" cy="6063"/>
            </a:xfrm>
            <a:custGeom>
              <a:avLst/>
              <a:gdLst/>
              <a:ahLst/>
              <a:cxnLst/>
              <a:rect l="l" t="t" r="r" b="b"/>
              <a:pathLst>
                <a:path w="4671" h="259" extrusionOk="0">
                  <a:moveTo>
                    <a:pt x="1788" y="0"/>
                  </a:moveTo>
                  <a:cubicBezTo>
                    <a:pt x="1193" y="0"/>
                    <a:pt x="587" y="44"/>
                    <a:pt x="1" y="146"/>
                  </a:cubicBezTo>
                  <a:cubicBezTo>
                    <a:pt x="576" y="221"/>
                    <a:pt x="1171" y="258"/>
                    <a:pt x="1755" y="258"/>
                  </a:cubicBezTo>
                  <a:cubicBezTo>
                    <a:pt x="1950" y="258"/>
                    <a:pt x="2144" y="254"/>
                    <a:pt x="2336" y="246"/>
                  </a:cubicBezTo>
                  <a:cubicBezTo>
                    <a:pt x="2528" y="254"/>
                    <a:pt x="2722" y="258"/>
                    <a:pt x="2917" y="258"/>
                  </a:cubicBezTo>
                  <a:cubicBezTo>
                    <a:pt x="3501" y="258"/>
                    <a:pt x="4096" y="221"/>
                    <a:pt x="4671" y="146"/>
                  </a:cubicBezTo>
                  <a:cubicBezTo>
                    <a:pt x="4085" y="44"/>
                    <a:pt x="3499" y="0"/>
                    <a:pt x="2898" y="0"/>
                  </a:cubicBezTo>
                  <a:cubicBezTo>
                    <a:pt x="2712" y="0"/>
                    <a:pt x="2525" y="5"/>
                    <a:pt x="2336" y="12"/>
                  </a:cubicBezTo>
                  <a:cubicBezTo>
                    <a:pt x="2155" y="5"/>
                    <a:pt x="1972" y="0"/>
                    <a:pt x="17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346637" y="2270512"/>
              <a:ext cx="110109" cy="6063"/>
            </a:xfrm>
            <a:custGeom>
              <a:avLst/>
              <a:gdLst/>
              <a:ahLst/>
              <a:cxnLst/>
              <a:rect l="l" t="t" r="r" b="b"/>
              <a:pathLst>
                <a:path w="4704" h="259" extrusionOk="0">
                  <a:moveTo>
                    <a:pt x="1787" y="0"/>
                  </a:moveTo>
                  <a:cubicBezTo>
                    <a:pt x="1192" y="0"/>
                    <a:pt x="586" y="44"/>
                    <a:pt x="0" y="146"/>
                  </a:cubicBezTo>
                  <a:cubicBezTo>
                    <a:pt x="576" y="221"/>
                    <a:pt x="1170" y="258"/>
                    <a:pt x="1755" y="258"/>
                  </a:cubicBezTo>
                  <a:cubicBezTo>
                    <a:pt x="1950" y="258"/>
                    <a:pt x="2143" y="254"/>
                    <a:pt x="2335" y="246"/>
                  </a:cubicBezTo>
                  <a:cubicBezTo>
                    <a:pt x="2535" y="254"/>
                    <a:pt x="2733" y="258"/>
                    <a:pt x="2930" y="258"/>
                  </a:cubicBezTo>
                  <a:cubicBezTo>
                    <a:pt x="3522" y="258"/>
                    <a:pt x="4103" y="221"/>
                    <a:pt x="4704" y="146"/>
                  </a:cubicBezTo>
                  <a:cubicBezTo>
                    <a:pt x="4092" y="44"/>
                    <a:pt x="3500" y="0"/>
                    <a:pt x="2898" y="0"/>
                  </a:cubicBezTo>
                  <a:cubicBezTo>
                    <a:pt x="2711" y="0"/>
                    <a:pt x="2524" y="5"/>
                    <a:pt x="2335" y="12"/>
                  </a:cubicBezTo>
                  <a:cubicBezTo>
                    <a:pt x="2154" y="5"/>
                    <a:pt x="1971" y="0"/>
                    <a:pt x="17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476238" y="2270512"/>
              <a:ext cx="110109" cy="6063"/>
            </a:xfrm>
            <a:custGeom>
              <a:avLst/>
              <a:gdLst/>
              <a:ahLst/>
              <a:cxnLst/>
              <a:rect l="l" t="t" r="r" b="b"/>
              <a:pathLst>
                <a:path w="4704" h="259" extrusionOk="0">
                  <a:moveTo>
                    <a:pt x="1807" y="0"/>
                  </a:moveTo>
                  <a:cubicBezTo>
                    <a:pt x="1204" y="0"/>
                    <a:pt x="612" y="44"/>
                    <a:pt x="1" y="146"/>
                  </a:cubicBezTo>
                  <a:cubicBezTo>
                    <a:pt x="601" y="221"/>
                    <a:pt x="1183" y="258"/>
                    <a:pt x="1774" y="258"/>
                  </a:cubicBezTo>
                  <a:cubicBezTo>
                    <a:pt x="1971" y="258"/>
                    <a:pt x="2169" y="254"/>
                    <a:pt x="2369" y="246"/>
                  </a:cubicBezTo>
                  <a:cubicBezTo>
                    <a:pt x="2561" y="254"/>
                    <a:pt x="2755" y="258"/>
                    <a:pt x="2950" y="258"/>
                  </a:cubicBezTo>
                  <a:cubicBezTo>
                    <a:pt x="3534" y="258"/>
                    <a:pt x="4128" y="221"/>
                    <a:pt x="4704" y="146"/>
                  </a:cubicBezTo>
                  <a:cubicBezTo>
                    <a:pt x="4118" y="44"/>
                    <a:pt x="3512" y="0"/>
                    <a:pt x="2917" y="0"/>
                  </a:cubicBezTo>
                  <a:cubicBezTo>
                    <a:pt x="2733" y="0"/>
                    <a:pt x="2550" y="5"/>
                    <a:pt x="2369" y="12"/>
                  </a:cubicBezTo>
                  <a:cubicBezTo>
                    <a:pt x="2180" y="5"/>
                    <a:pt x="1993" y="0"/>
                    <a:pt x="1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6606634" y="2270512"/>
              <a:ext cx="109336" cy="6063"/>
            </a:xfrm>
            <a:custGeom>
              <a:avLst/>
              <a:gdLst/>
              <a:ahLst/>
              <a:cxnLst/>
              <a:rect l="l" t="t" r="r" b="b"/>
              <a:pathLst>
                <a:path w="4671" h="259" extrusionOk="0">
                  <a:moveTo>
                    <a:pt x="1787" y="0"/>
                  </a:moveTo>
                  <a:cubicBezTo>
                    <a:pt x="1192" y="0"/>
                    <a:pt x="586" y="44"/>
                    <a:pt x="0" y="146"/>
                  </a:cubicBezTo>
                  <a:cubicBezTo>
                    <a:pt x="576" y="221"/>
                    <a:pt x="1170" y="258"/>
                    <a:pt x="1755" y="258"/>
                  </a:cubicBezTo>
                  <a:cubicBezTo>
                    <a:pt x="1949" y="258"/>
                    <a:pt x="2143" y="254"/>
                    <a:pt x="2335" y="246"/>
                  </a:cubicBezTo>
                  <a:cubicBezTo>
                    <a:pt x="2527" y="254"/>
                    <a:pt x="2721" y="258"/>
                    <a:pt x="2916" y="258"/>
                  </a:cubicBezTo>
                  <a:cubicBezTo>
                    <a:pt x="3501" y="258"/>
                    <a:pt x="4095" y="221"/>
                    <a:pt x="4670" y="146"/>
                  </a:cubicBezTo>
                  <a:cubicBezTo>
                    <a:pt x="4084" y="44"/>
                    <a:pt x="3479" y="0"/>
                    <a:pt x="2883" y="0"/>
                  </a:cubicBezTo>
                  <a:cubicBezTo>
                    <a:pt x="2699" y="0"/>
                    <a:pt x="2516" y="5"/>
                    <a:pt x="2335" y="12"/>
                  </a:cubicBezTo>
                  <a:cubicBezTo>
                    <a:pt x="2154" y="5"/>
                    <a:pt x="1971" y="0"/>
                    <a:pt x="17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6736235" y="2270980"/>
              <a:ext cx="110109" cy="5594"/>
            </a:xfrm>
            <a:custGeom>
              <a:avLst/>
              <a:gdLst/>
              <a:ahLst/>
              <a:cxnLst/>
              <a:rect l="l" t="t" r="r" b="b"/>
              <a:pathLst>
                <a:path w="4704" h="239" extrusionOk="0">
                  <a:moveTo>
                    <a:pt x="2352" y="1"/>
                  </a:moveTo>
                  <a:cubicBezTo>
                    <a:pt x="1568" y="1"/>
                    <a:pt x="784" y="42"/>
                    <a:pt x="0" y="126"/>
                  </a:cubicBezTo>
                  <a:cubicBezTo>
                    <a:pt x="576" y="201"/>
                    <a:pt x="1170" y="238"/>
                    <a:pt x="1755" y="238"/>
                  </a:cubicBezTo>
                  <a:cubicBezTo>
                    <a:pt x="1950" y="238"/>
                    <a:pt x="2144" y="234"/>
                    <a:pt x="2335" y="226"/>
                  </a:cubicBezTo>
                  <a:cubicBezTo>
                    <a:pt x="2536" y="234"/>
                    <a:pt x="2734" y="238"/>
                    <a:pt x="2931" y="238"/>
                  </a:cubicBezTo>
                  <a:cubicBezTo>
                    <a:pt x="3522" y="238"/>
                    <a:pt x="4103" y="201"/>
                    <a:pt x="4704" y="126"/>
                  </a:cubicBezTo>
                  <a:cubicBezTo>
                    <a:pt x="3920" y="42"/>
                    <a:pt x="3136" y="1"/>
                    <a:pt x="2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865836" y="2270980"/>
              <a:ext cx="110132" cy="5290"/>
            </a:xfrm>
            <a:custGeom>
              <a:avLst/>
              <a:gdLst/>
              <a:ahLst/>
              <a:cxnLst/>
              <a:rect l="l" t="t" r="r" b="b"/>
              <a:pathLst>
                <a:path w="4705" h="226" extrusionOk="0">
                  <a:moveTo>
                    <a:pt x="2352" y="1"/>
                  </a:moveTo>
                  <a:cubicBezTo>
                    <a:pt x="1569" y="1"/>
                    <a:pt x="785" y="42"/>
                    <a:pt x="1" y="126"/>
                  </a:cubicBezTo>
                  <a:cubicBezTo>
                    <a:pt x="785" y="193"/>
                    <a:pt x="1569" y="226"/>
                    <a:pt x="2352" y="226"/>
                  </a:cubicBezTo>
                  <a:cubicBezTo>
                    <a:pt x="3136" y="226"/>
                    <a:pt x="3920" y="193"/>
                    <a:pt x="4704" y="126"/>
                  </a:cubicBezTo>
                  <a:cubicBezTo>
                    <a:pt x="3920" y="42"/>
                    <a:pt x="3136" y="1"/>
                    <a:pt x="2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996232" y="2270980"/>
              <a:ext cx="109336" cy="5290"/>
            </a:xfrm>
            <a:custGeom>
              <a:avLst/>
              <a:gdLst/>
              <a:ahLst/>
              <a:cxnLst/>
              <a:rect l="l" t="t" r="r" b="b"/>
              <a:pathLst>
                <a:path w="4671" h="226" extrusionOk="0">
                  <a:moveTo>
                    <a:pt x="2348" y="1"/>
                  </a:moveTo>
                  <a:cubicBezTo>
                    <a:pt x="1568" y="1"/>
                    <a:pt x="784" y="42"/>
                    <a:pt x="0" y="126"/>
                  </a:cubicBezTo>
                  <a:cubicBezTo>
                    <a:pt x="784" y="193"/>
                    <a:pt x="1568" y="226"/>
                    <a:pt x="2348" y="226"/>
                  </a:cubicBezTo>
                  <a:cubicBezTo>
                    <a:pt x="3128" y="226"/>
                    <a:pt x="3903" y="193"/>
                    <a:pt x="4670" y="126"/>
                  </a:cubicBezTo>
                  <a:cubicBezTo>
                    <a:pt x="3903" y="42"/>
                    <a:pt x="3128" y="1"/>
                    <a:pt x="2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7125833" y="2270980"/>
              <a:ext cx="110132" cy="5290"/>
            </a:xfrm>
            <a:custGeom>
              <a:avLst/>
              <a:gdLst/>
              <a:ahLst/>
              <a:cxnLst/>
              <a:rect l="l" t="t" r="r" b="b"/>
              <a:pathLst>
                <a:path w="4705" h="226" extrusionOk="0">
                  <a:moveTo>
                    <a:pt x="2352" y="1"/>
                  </a:moveTo>
                  <a:cubicBezTo>
                    <a:pt x="1568" y="1"/>
                    <a:pt x="785" y="42"/>
                    <a:pt x="1" y="126"/>
                  </a:cubicBezTo>
                  <a:cubicBezTo>
                    <a:pt x="785" y="193"/>
                    <a:pt x="1568" y="226"/>
                    <a:pt x="2352" y="226"/>
                  </a:cubicBezTo>
                  <a:cubicBezTo>
                    <a:pt x="3136" y="226"/>
                    <a:pt x="3920" y="193"/>
                    <a:pt x="4704" y="126"/>
                  </a:cubicBezTo>
                  <a:cubicBezTo>
                    <a:pt x="3920" y="42"/>
                    <a:pt x="3136" y="1"/>
                    <a:pt x="2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7256230" y="2270980"/>
              <a:ext cx="109336" cy="5290"/>
            </a:xfrm>
            <a:custGeom>
              <a:avLst/>
              <a:gdLst/>
              <a:ahLst/>
              <a:cxnLst/>
              <a:rect l="l" t="t" r="r" b="b"/>
              <a:pathLst>
                <a:path w="4671" h="226" extrusionOk="0">
                  <a:moveTo>
                    <a:pt x="2323" y="1"/>
                  </a:moveTo>
                  <a:cubicBezTo>
                    <a:pt x="1543" y="1"/>
                    <a:pt x="768" y="42"/>
                    <a:pt x="0" y="126"/>
                  </a:cubicBezTo>
                  <a:cubicBezTo>
                    <a:pt x="768" y="193"/>
                    <a:pt x="1543" y="226"/>
                    <a:pt x="2323" y="226"/>
                  </a:cubicBezTo>
                  <a:cubicBezTo>
                    <a:pt x="3103" y="226"/>
                    <a:pt x="3886" y="193"/>
                    <a:pt x="4670" y="126"/>
                  </a:cubicBezTo>
                  <a:cubicBezTo>
                    <a:pt x="3886" y="42"/>
                    <a:pt x="3103" y="1"/>
                    <a:pt x="23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6490282" y="1802807"/>
              <a:ext cx="27363" cy="30313"/>
            </a:xfrm>
            <a:custGeom>
              <a:avLst/>
              <a:gdLst/>
              <a:ahLst/>
              <a:cxnLst/>
              <a:rect l="l" t="t" r="r" b="b"/>
              <a:pathLst>
                <a:path w="1169" h="1295" extrusionOk="0">
                  <a:moveTo>
                    <a:pt x="569" y="1"/>
                  </a:moveTo>
                  <a:cubicBezTo>
                    <a:pt x="470" y="1"/>
                    <a:pt x="376" y="38"/>
                    <a:pt x="301" y="114"/>
                  </a:cubicBezTo>
                  <a:cubicBezTo>
                    <a:pt x="134" y="214"/>
                    <a:pt x="34" y="414"/>
                    <a:pt x="34" y="614"/>
                  </a:cubicBezTo>
                  <a:cubicBezTo>
                    <a:pt x="1" y="847"/>
                    <a:pt x="134" y="1114"/>
                    <a:pt x="368" y="1214"/>
                  </a:cubicBezTo>
                  <a:cubicBezTo>
                    <a:pt x="466" y="1263"/>
                    <a:pt x="563" y="1294"/>
                    <a:pt x="661" y="1294"/>
                  </a:cubicBezTo>
                  <a:cubicBezTo>
                    <a:pt x="697" y="1294"/>
                    <a:pt x="732" y="1290"/>
                    <a:pt x="768" y="1281"/>
                  </a:cubicBezTo>
                  <a:cubicBezTo>
                    <a:pt x="868" y="1248"/>
                    <a:pt x="968" y="1148"/>
                    <a:pt x="1035" y="1048"/>
                  </a:cubicBezTo>
                  <a:cubicBezTo>
                    <a:pt x="1135" y="847"/>
                    <a:pt x="1168" y="647"/>
                    <a:pt x="1102" y="480"/>
                  </a:cubicBezTo>
                  <a:cubicBezTo>
                    <a:pt x="1045" y="196"/>
                    <a:pt x="867" y="106"/>
                    <a:pt x="816" y="106"/>
                  </a:cubicBezTo>
                  <a:cubicBezTo>
                    <a:pt x="807" y="106"/>
                    <a:pt x="802" y="109"/>
                    <a:pt x="802" y="114"/>
                  </a:cubicBezTo>
                  <a:cubicBezTo>
                    <a:pt x="768" y="147"/>
                    <a:pt x="935" y="247"/>
                    <a:pt x="968" y="514"/>
                  </a:cubicBezTo>
                  <a:cubicBezTo>
                    <a:pt x="968" y="647"/>
                    <a:pt x="935" y="814"/>
                    <a:pt x="902" y="914"/>
                  </a:cubicBezTo>
                  <a:cubicBezTo>
                    <a:pt x="839" y="1018"/>
                    <a:pt x="737" y="1070"/>
                    <a:pt x="637" y="1070"/>
                  </a:cubicBezTo>
                  <a:cubicBezTo>
                    <a:pt x="577" y="1070"/>
                    <a:pt x="518" y="1052"/>
                    <a:pt x="468" y="1014"/>
                  </a:cubicBezTo>
                  <a:cubicBezTo>
                    <a:pt x="335" y="947"/>
                    <a:pt x="234" y="781"/>
                    <a:pt x="234" y="614"/>
                  </a:cubicBezTo>
                  <a:cubicBezTo>
                    <a:pt x="234" y="480"/>
                    <a:pt x="301" y="314"/>
                    <a:pt x="401" y="214"/>
                  </a:cubicBezTo>
                  <a:cubicBezTo>
                    <a:pt x="601" y="47"/>
                    <a:pt x="768" y="114"/>
                    <a:pt x="802" y="80"/>
                  </a:cubicBezTo>
                  <a:cubicBezTo>
                    <a:pt x="802" y="80"/>
                    <a:pt x="768" y="47"/>
                    <a:pt x="668" y="13"/>
                  </a:cubicBezTo>
                  <a:cubicBezTo>
                    <a:pt x="635" y="5"/>
                    <a:pt x="601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7089928" y="1637254"/>
              <a:ext cx="32021" cy="37054"/>
            </a:xfrm>
            <a:custGeom>
              <a:avLst/>
              <a:gdLst/>
              <a:ahLst/>
              <a:cxnLst/>
              <a:rect l="l" t="t" r="r" b="b"/>
              <a:pathLst>
                <a:path w="1368" h="1583" extrusionOk="0">
                  <a:moveTo>
                    <a:pt x="654" y="1"/>
                  </a:moveTo>
                  <a:cubicBezTo>
                    <a:pt x="560" y="1"/>
                    <a:pt x="344" y="61"/>
                    <a:pt x="167" y="315"/>
                  </a:cubicBezTo>
                  <a:cubicBezTo>
                    <a:pt x="34" y="515"/>
                    <a:pt x="0" y="749"/>
                    <a:pt x="67" y="982"/>
                  </a:cubicBezTo>
                  <a:cubicBezTo>
                    <a:pt x="100" y="1115"/>
                    <a:pt x="134" y="1249"/>
                    <a:pt x="234" y="1382"/>
                  </a:cubicBezTo>
                  <a:cubicBezTo>
                    <a:pt x="334" y="1516"/>
                    <a:pt x="501" y="1583"/>
                    <a:pt x="667" y="1583"/>
                  </a:cubicBezTo>
                  <a:cubicBezTo>
                    <a:pt x="968" y="1583"/>
                    <a:pt x="1234" y="1349"/>
                    <a:pt x="1301" y="1049"/>
                  </a:cubicBezTo>
                  <a:cubicBezTo>
                    <a:pt x="1368" y="849"/>
                    <a:pt x="1368" y="582"/>
                    <a:pt x="1234" y="382"/>
                  </a:cubicBezTo>
                  <a:cubicBezTo>
                    <a:pt x="1168" y="248"/>
                    <a:pt x="1034" y="148"/>
                    <a:pt x="901" y="81"/>
                  </a:cubicBezTo>
                  <a:cubicBezTo>
                    <a:pt x="856" y="70"/>
                    <a:pt x="819" y="67"/>
                    <a:pt x="790" y="67"/>
                  </a:cubicBezTo>
                  <a:cubicBezTo>
                    <a:pt x="730" y="67"/>
                    <a:pt x="701" y="81"/>
                    <a:pt x="701" y="81"/>
                  </a:cubicBezTo>
                  <a:cubicBezTo>
                    <a:pt x="868" y="148"/>
                    <a:pt x="1001" y="248"/>
                    <a:pt x="1101" y="415"/>
                  </a:cubicBezTo>
                  <a:cubicBezTo>
                    <a:pt x="1168" y="582"/>
                    <a:pt x="1168" y="782"/>
                    <a:pt x="1134" y="949"/>
                  </a:cubicBezTo>
                  <a:cubicBezTo>
                    <a:pt x="1068" y="1149"/>
                    <a:pt x="868" y="1316"/>
                    <a:pt x="667" y="1349"/>
                  </a:cubicBezTo>
                  <a:cubicBezTo>
                    <a:pt x="434" y="1349"/>
                    <a:pt x="300" y="1115"/>
                    <a:pt x="234" y="915"/>
                  </a:cubicBezTo>
                  <a:cubicBezTo>
                    <a:pt x="200" y="749"/>
                    <a:pt x="200" y="548"/>
                    <a:pt x="300" y="382"/>
                  </a:cubicBezTo>
                  <a:cubicBezTo>
                    <a:pt x="467" y="115"/>
                    <a:pt x="667" y="48"/>
                    <a:pt x="701" y="15"/>
                  </a:cubicBezTo>
                  <a:cubicBezTo>
                    <a:pt x="701" y="7"/>
                    <a:pt x="683" y="1"/>
                    <a:pt x="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7114130" y="1297956"/>
              <a:ext cx="4705" cy="14068"/>
            </a:xfrm>
            <a:custGeom>
              <a:avLst/>
              <a:gdLst/>
              <a:ahLst/>
              <a:cxnLst/>
              <a:rect l="l" t="t" r="r" b="b"/>
              <a:pathLst>
                <a:path w="201" h="601" extrusionOk="0">
                  <a:moveTo>
                    <a:pt x="100" y="0"/>
                  </a:moveTo>
                  <a:cubicBezTo>
                    <a:pt x="34" y="0"/>
                    <a:pt x="0" y="134"/>
                    <a:pt x="0" y="301"/>
                  </a:cubicBezTo>
                  <a:cubicBezTo>
                    <a:pt x="0" y="467"/>
                    <a:pt x="34" y="601"/>
                    <a:pt x="100" y="601"/>
                  </a:cubicBezTo>
                  <a:cubicBezTo>
                    <a:pt x="167" y="601"/>
                    <a:pt x="200" y="467"/>
                    <a:pt x="200" y="301"/>
                  </a:cubicBezTo>
                  <a:cubicBezTo>
                    <a:pt x="200" y="1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7114130" y="1344020"/>
              <a:ext cx="4705" cy="32817"/>
            </a:xfrm>
            <a:custGeom>
              <a:avLst/>
              <a:gdLst/>
              <a:ahLst/>
              <a:cxnLst/>
              <a:rect l="l" t="t" r="r" b="b"/>
              <a:pathLst>
                <a:path w="201" h="1402" extrusionOk="0">
                  <a:moveTo>
                    <a:pt x="100" y="0"/>
                  </a:moveTo>
                  <a:cubicBezTo>
                    <a:pt x="34" y="0"/>
                    <a:pt x="0" y="334"/>
                    <a:pt x="0" y="701"/>
                  </a:cubicBezTo>
                  <a:cubicBezTo>
                    <a:pt x="0" y="1068"/>
                    <a:pt x="34" y="1401"/>
                    <a:pt x="100" y="1401"/>
                  </a:cubicBezTo>
                  <a:cubicBezTo>
                    <a:pt x="167" y="1401"/>
                    <a:pt x="200" y="1068"/>
                    <a:pt x="200" y="701"/>
                  </a:cubicBezTo>
                  <a:cubicBezTo>
                    <a:pt x="200" y="3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7114130" y="1408832"/>
              <a:ext cx="4705" cy="32021"/>
            </a:xfrm>
            <a:custGeom>
              <a:avLst/>
              <a:gdLst/>
              <a:ahLst/>
              <a:cxnLst/>
              <a:rect l="l" t="t" r="r" b="b"/>
              <a:pathLst>
                <a:path w="201" h="1368" extrusionOk="0">
                  <a:moveTo>
                    <a:pt x="100" y="0"/>
                  </a:moveTo>
                  <a:cubicBezTo>
                    <a:pt x="34" y="0"/>
                    <a:pt x="0" y="300"/>
                    <a:pt x="0" y="667"/>
                  </a:cubicBezTo>
                  <a:cubicBezTo>
                    <a:pt x="0" y="1067"/>
                    <a:pt x="34" y="1368"/>
                    <a:pt x="100" y="1368"/>
                  </a:cubicBezTo>
                  <a:cubicBezTo>
                    <a:pt x="167" y="1368"/>
                    <a:pt x="200" y="1067"/>
                    <a:pt x="200" y="667"/>
                  </a:cubicBezTo>
                  <a:cubicBezTo>
                    <a:pt x="200" y="300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7114130" y="1472848"/>
              <a:ext cx="4705" cy="32021"/>
            </a:xfrm>
            <a:custGeom>
              <a:avLst/>
              <a:gdLst/>
              <a:ahLst/>
              <a:cxnLst/>
              <a:rect l="l" t="t" r="r" b="b"/>
              <a:pathLst>
                <a:path w="201" h="1368" extrusionOk="0">
                  <a:moveTo>
                    <a:pt x="100" y="0"/>
                  </a:moveTo>
                  <a:cubicBezTo>
                    <a:pt x="34" y="0"/>
                    <a:pt x="0" y="301"/>
                    <a:pt x="0" y="701"/>
                  </a:cubicBezTo>
                  <a:cubicBezTo>
                    <a:pt x="0" y="1068"/>
                    <a:pt x="34" y="1368"/>
                    <a:pt x="100" y="1368"/>
                  </a:cubicBezTo>
                  <a:cubicBezTo>
                    <a:pt x="167" y="1368"/>
                    <a:pt x="200" y="1068"/>
                    <a:pt x="200" y="701"/>
                  </a:cubicBezTo>
                  <a:cubicBezTo>
                    <a:pt x="200" y="301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7114130" y="1536864"/>
              <a:ext cx="4705" cy="32045"/>
            </a:xfrm>
            <a:custGeom>
              <a:avLst/>
              <a:gdLst/>
              <a:ahLst/>
              <a:cxnLst/>
              <a:rect l="l" t="t" r="r" b="b"/>
              <a:pathLst>
                <a:path w="201" h="1369" extrusionOk="0">
                  <a:moveTo>
                    <a:pt x="100" y="1"/>
                  </a:moveTo>
                  <a:cubicBezTo>
                    <a:pt x="34" y="1"/>
                    <a:pt x="0" y="334"/>
                    <a:pt x="0" y="701"/>
                  </a:cubicBezTo>
                  <a:cubicBezTo>
                    <a:pt x="0" y="1068"/>
                    <a:pt x="34" y="1368"/>
                    <a:pt x="100" y="1368"/>
                  </a:cubicBezTo>
                  <a:cubicBezTo>
                    <a:pt x="167" y="1368"/>
                    <a:pt x="200" y="1068"/>
                    <a:pt x="200" y="701"/>
                  </a:cubicBezTo>
                  <a:cubicBezTo>
                    <a:pt x="200" y="334"/>
                    <a:pt x="167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7114130" y="1601676"/>
              <a:ext cx="4705" cy="14068"/>
            </a:xfrm>
            <a:custGeom>
              <a:avLst/>
              <a:gdLst/>
              <a:ahLst/>
              <a:cxnLst/>
              <a:rect l="l" t="t" r="r" b="b"/>
              <a:pathLst>
                <a:path w="201" h="601" extrusionOk="0">
                  <a:moveTo>
                    <a:pt x="100" y="0"/>
                  </a:moveTo>
                  <a:cubicBezTo>
                    <a:pt x="34" y="0"/>
                    <a:pt x="0" y="134"/>
                    <a:pt x="0" y="300"/>
                  </a:cubicBezTo>
                  <a:cubicBezTo>
                    <a:pt x="0" y="467"/>
                    <a:pt x="34" y="601"/>
                    <a:pt x="100" y="601"/>
                  </a:cubicBezTo>
                  <a:cubicBezTo>
                    <a:pt x="167" y="601"/>
                    <a:pt x="200" y="467"/>
                    <a:pt x="200" y="300"/>
                  </a:cubicBezTo>
                  <a:cubicBezTo>
                    <a:pt x="200" y="1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03199" y="1186308"/>
              <a:ext cx="453661" cy="4705"/>
            </a:xfrm>
            <a:custGeom>
              <a:avLst/>
              <a:gdLst/>
              <a:ahLst/>
              <a:cxnLst/>
              <a:rect l="l" t="t" r="r" b="b"/>
              <a:pathLst>
                <a:path w="19381" h="201" extrusionOk="0">
                  <a:moveTo>
                    <a:pt x="9674" y="0"/>
                  </a:moveTo>
                  <a:cubicBezTo>
                    <a:pt x="4337" y="0"/>
                    <a:pt x="0" y="34"/>
                    <a:pt x="0" y="100"/>
                  </a:cubicBezTo>
                  <a:cubicBezTo>
                    <a:pt x="0" y="167"/>
                    <a:pt x="4337" y="200"/>
                    <a:pt x="9674" y="200"/>
                  </a:cubicBezTo>
                  <a:cubicBezTo>
                    <a:pt x="15044" y="200"/>
                    <a:pt x="19381" y="167"/>
                    <a:pt x="19381" y="100"/>
                  </a:cubicBezTo>
                  <a:cubicBezTo>
                    <a:pt x="19381" y="34"/>
                    <a:pt x="15044" y="0"/>
                    <a:pt x="96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110221" y="1122268"/>
              <a:ext cx="291260" cy="5501"/>
            </a:xfrm>
            <a:custGeom>
              <a:avLst/>
              <a:gdLst/>
              <a:ahLst/>
              <a:cxnLst/>
              <a:rect l="l" t="t" r="r" b="b"/>
              <a:pathLst>
                <a:path w="12443" h="235" extrusionOk="0">
                  <a:moveTo>
                    <a:pt x="6238" y="1"/>
                  </a:moveTo>
                  <a:cubicBezTo>
                    <a:pt x="2769" y="1"/>
                    <a:pt x="1" y="68"/>
                    <a:pt x="1" y="134"/>
                  </a:cubicBezTo>
                  <a:cubicBezTo>
                    <a:pt x="1" y="168"/>
                    <a:pt x="2769" y="234"/>
                    <a:pt x="6238" y="234"/>
                  </a:cubicBezTo>
                  <a:cubicBezTo>
                    <a:pt x="9674" y="234"/>
                    <a:pt x="12443" y="168"/>
                    <a:pt x="12443" y="134"/>
                  </a:cubicBezTo>
                  <a:cubicBezTo>
                    <a:pt x="12443" y="68"/>
                    <a:pt x="9674" y="1"/>
                    <a:pt x="6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085844" y="1477529"/>
              <a:ext cx="61726" cy="691036"/>
            </a:xfrm>
            <a:custGeom>
              <a:avLst/>
              <a:gdLst/>
              <a:ahLst/>
              <a:cxnLst/>
              <a:rect l="l" t="t" r="r" b="b"/>
              <a:pathLst>
                <a:path w="2637" h="29522" extrusionOk="0">
                  <a:moveTo>
                    <a:pt x="1" y="0"/>
                  </a:moveTo>
                  <a:lnTo>
                    <a:pt x="1" y="29522"/>
                  </a:lnTo>
                  <a:lnTo>
                    <a:pt x="2636" y="29522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6205310" y="1711756"/>
              <a:ext cx="61702" cy="456025"/>
            </a:xfrm>
            <a:custGeom>
              <a:avLst/>
              <a:gdLst/>
              <a:ahLst/>
              <a:cxnLst/>
              <a:rect l="l" t="t" r="r" b="b"/>
              <a:pathLst>
                <a:path w="2636" h="19482" extrusionOk="0">
                  <a:moveTo>
                    <a:pt x="1" y="1"/>
                  </a:moveTo>
                  <a:lnTo>
                    <a:pt x="1" y="19481"/>
                  </a:lnTo>
                  <a:lnTo>
                    <a:pt x="2636" y="19481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324776" y="1563407"/>
              <a:ext cx="61702" cy="608291"/>
            </a:xfrm>
            <a:custGeom>
              <a:avLst/>
              <a:gdLst/>
              <a:ahLst/>
              <a:cxnLst/>
              <a:rect l="l" t="t" r="r" b="b"/>
              <a:pathLst>
                <a:path w="2636" h="25987" extrusionOk="0">
                  <a:moveTo>
                    <a:pt x="0" y="1"/>
                  </a:moveTo>
                  <a:lnTo>
                    <a:pt x="0" y="25986"/>
                  </a:lnTo>
                  <a:lnTo>
                    <a:pt x="2635" y="25986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444218" y="1504072"/>
              <a:ext cx="61726" cy="663720"/>
            </a:xfrm>
            <a:custGeom>
              <a:avLst/>
              <a:gdLst/>
              <a:ahLst/>
              <a:cxnLst/>
              <a:rect l="l" t="t" r="r" b="b"/>
              <a:pathLst>
                <a:path w="2637" h="28355" extrusionOk="0">
                  <a:moveTo>
                    <a:pt x="1" y="1"/>
                  </a:moveTo>
                  <a:lnTo>
                    <a:pt x="1" y="28354"/>
                  </a:lnTo>
                  <a:lnTo>
                    <a:pt x="2636" y="28354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563684" y="1725824"/>
              <a:ext cx="61702" cy="442729"/>
            </a:xfrm>
            <a:custGeom>
              <a:avLst/>
              <a:gdLst/>
              <a:ahLst/>
              <a:cxnLst/>
              <a:rect l="l" t="t" r="r" b="b"/>
              <a:pathLst>
                <a:path w="2636" h="18914" extrusionOk="0">
                  <a:moveTo>
                    <a:pt x="1" y="0"/>
                  </a:moveTo>
                  <a:lnTo>
                    <a:pt x="1" y="18914"/>
                  </a:lnTo>
                  <a:lnTo>
                    <a:pt x="2636" y="18914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683150" y="1812474"/>
              <a:ext cx="61702" cy="355302"/>
            </a:xfrm>
            <a:custGeom>
              <a:avLst/>
              <a:gdLst/>
              <a:ahLst/>
              <a:cxnLst/>
              <a:rect l="l" t="t" r="r" b="b"/>
              <a:pathLst>
                <a:path w="2636" h="15179" extrusionOk="0">
                  <a:moveTo>
                    <a:pt x="0" y="1"/>
                  </a:moveTo>
                  <a:lnTo>
                    <a:pt x="0" y="15178"/>
                  </a:lnTo>
                  <a:lnTo>
                    <a:pt x="2635" y="15178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802592" y="1547795"/>
              <a:ext cx="61726" cy="619994"/>
            </a:xfrm>
            <a:custGeom>
              <a:avLst/>
              <a:gdLst/>
              <a:ahLst/>
              <a:cxnLst/>
              <a:rect l="l" t="t" r="r" b="b"/>
              <a:pathLst>
                <a:path w="2637" h="26487" extrusionOk="0">
                  <a:moveTo>
                    <a:pt x="1" y="1"/>
                  </a:moveTo>
                  <a:lnTo>
                    <a:pt x="1" y="26486"/>
                  </a:lnTo>
                  <a:lnTo>
                    <a:pt x="2636" y="2648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6922058" y="1660239"/>
              <a:ext cx="61702" cy="508317"/>
            </a:xfrm>
            <a:custGeom>
              <a:avLst/>
              <a:gdLst/>
              <a:ahLst/>
              <a:cxnLst/>
              <a:rect l="l" t="t" r="r" b="b"/>
              <a:pathLst>
                <a:path w="2636" h="21716" extrusionOk="0">
                  <a:moveTo>
                    <a:pt x="0" y="0"/>
                  </a:moveTo>
                  <a:lnTo>
                    <a:pt x="0" y="21716"/>
                  </a:lnTo>
                  <a:lnTo>
                    <a:pt x="2636" y="21716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7041524" y="1570429"/>
              <a:ext cx="61702" cy="597359"/>
            </a:xfrm>
            <a:custGeom>
              <a:avLst/>
              <a:gdLst/>
              <a:ahLst/>
              <a:cxnLst/>
              <a:rect l="l" t="t" r="r" b="b"/>
              <a:pathLst>
                <a:path w="2636" h="25520" extrusionOk="0">
                  <a:moveTo>
                    <a:pt x="0" y="1"/>
                  </a:moveTo>
                  <a:lnTo>
                    <a:pt x="0" y="25519"/>
                  </a:lnTo>
                  <a:lnTo>
                    <a:pt x="2635" y="25519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7160966" y="1760956"/>
              <a:ext cx="61702" cy="407595"/>
            </a:xfrm>
            <a:custGeom>
              <a:avLst/>
              <a:gdLst/>
              <a:ahLst/>
              <a:cxnLst/>
              <a:rect l="l" t="t" r="r" b="b"/>
              <a:pathLst>
                <a:path w="2636" h="17413" extrusionOk="0">
                  <a:moveTo>
                    <a:pt x="1" y="0"/>
                  </a:moveTo>
                  <a:lnTo>
                    <a:pt x="1" y="17413"/>
                  </a:lnTo>
                  <a:lnTo>
                    <a:pt x="2636" y="17413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7280432" y="1683645"/>
              <a:ext cx="61702" cy="484910"/>
            </a:xfrm>
            <a:custGeom>
              <a:avLst/>
              <a:gdLst/>
              <a:ahLst/>
              <a:cxnLst/>
              <a:rect l="l" t="t" r="r" b="b"/>
              <a:pathLst>
                <a:path w="2636" h="20716" extrusionOk="0">
                  <a:moveTo>
                    <a:pt x="0" y="1"/>
                  </a:moveTo>
                  <a:lnTo>
                    <a:pt x="0" y="20716"/>
                  </a:lnTo>
                  <a:lnTo>
                    <a:pt x="2636" y="2071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8032313" y="3673042"/>
              <a:ext cx="67952" cy="808963"/>
            </a:xfrm>
            <a:custGeom>
              <a:avLst/>
              <a:gdLst/>
              <a:ahLst/>
              <a:cxnLst/>
              <a:rect l="l" t="t" r="r" b="b"/>
              <a:pathLst>
                <a:path w="2903" h="34560" extrusionOk="0">
                  <a:moveTo>
                    <a:pt x="0" y="1"/>
                  </a:moveTo>
                  <a:lnTo>
                    <a:pt x="0" y="34559"/>
                  </a:lnTo>
                  <a:lnTo>
                    <a:pt x="2902" y="3455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7588834" y="3605117"/>
              <a:ext cx="965887" cy="104655"/>
            </a:xfrm>
            <a:custGeom>
              <a:avLst/>
              <a:gdLst/>
              <a:ahLst/>
              <a:cxnLst/>
              <a:rect l="l" t="t" r="r" b="b"/>
              <a:pathLst>
                <a:path w="41264" h="4471" extrusionOk="0">
                  <a:moveTo>
                    <a:pt x="4470" y="1"/>
                  </a:moveTo>
                  <a:cubicBezTo>
                    <a:pt x="2002" y="1"/>
                    <a:pt x="0" y="2002"/>
                    <a:pt x="0" y="4471"/>
                  </a:cubicBezTo>
                  <a:lnTo>
                    <a:pt x="41263" y="4471"/>
                  </a:lnTo>
                  <a:cubicBezTo>
                    <a:pt x="41263" y="2002"/>
                    <a:pt x="39262" y="1"/>
                    <a:pt x="367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8001089" y="3709158"/>
              <a:ext cx="117904" cy="5290"/>
            </a:xfrm>
            <a:custGeom>
              <a:avLst/>
              <a:gdLst/>
              <a:ahLst/>
              <a:cxnLst/>
              <a:rect l="l" t="t" r="r" b="b"/>
              <a:pathLst>
                <a:path w="5037" h="226" extrusionOk="0">
                  <a:moveTo>
                    <a:pt x="2519" y="1"/>
                  </a:moveTo>
                  <a:cubicBezTo>
                    <a:pt x="1676" y="1"/>
                    <a:pt x="834" y="42"/>
                    <a:pt x="0" y="126"/>
                  </a:cubicBezTo>
                  <a:cubicBezTo>
                    <a:pt x="834" y="193"/>
                    <a:pt x="1676" y="226"/>
                    <a:pt x="2519" y="226"/>
                  </a:cubicBezTo>
                  <a:cubicBezTo>
                    <a:pt x="3361" y="226"/>
                    <a:pt x="4203" y="193"/>
                    <a:pt x="5037" y="126"/>
                  </a:cubicBezTo>
                  <a:cubicBezTo>
                    <a:pt x="4203" y="42"/>
                    <a:pt x="3361" y="1"/>
                    <a:pt x="2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7771543" y="4264098"/>
              <a:ext cx="593427" cy="291260"/>
            </a:xfrm>
            <a:custGeom>
              <a:avLst/>
              <a:gdLst/>
              <a:ahLst/>
              <a:cxnLst/>
              <a:rect l="l" t="t" r="r" b="b"/>
              <a:pathLst>
                <a:path w="25352" h="12443" extrusionOk="0">
                  <a:moveTo>
                    <a:pt x="12676" y="0"/>
                  </a:moveTo>
                  <a:cubicBezTo>
                    <a:pt x="5771" y="0"/>
                    <a:pt x="100" y="5538"/>
                    <a:pt x="0" y="12443"/>
                  </a:cubicBezTo>
                  <a:lnTo>
                    <a:pt x="400" y="12443"/>
                  </a:lnTo>
                  <a:cubicBezTo>
                    <a:pt x="500" y="5771"/>
                    <a:pt x="5971" y="401"/>
                    <a:pt x="12676" y="401"/>
                  </a:cubicBezTo>
                  <a:cubicBezTo>
                    <a:pt x="19347" y="401"/>
                    <a:pt x="24818" y="5771"/>
                    <a:pt x="24951" y="12443"/>
                  </a:cubicBezTo>
                  <a:lnTo>
                    <a:pt x="25351" y="12443"/>
                  </a:lnTo>
                  <a:cubicBezTo>
                    <a:pt x="25218" y="5538"/>
                    <a:pt x="19581" y="0"/>
                    <a:pt x="126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8315717" y="4525663"/>
              <a:ext cx="103882" cy="88995"/>
            </a:xfrm>
            <a:custGeom>
              <a:avLst/>
              <a:gdLst/>
              <a:ahLst/>
              <a:cxnLst/>
              <a:rect l="l" t="t" r="r" b="b"/>
              <a:pathLst>
                <a:path w="4438" h="3802" extrusionOk="0">
                  <a:moveTo>
                    <a:pt x="1902" y="0"/>
                  </a:moveTo>
                  <a:cubicBezTo>
                    <a:pt x="835" y="0"/>
                    <a:pt x="1" y="867"/>
                    <a:pt x="1" y="1901"/>
                  </a:cubicBezTo>
                  <a:cubicBezTo>
                    <a:pt x="1" y="3049"/>
                    <a:pt x="927" y="3802"/>
                    <a:pt x="1898" y="3802"/>
                  </a:cubicBezTo>
                  <a:cubicBezTo>
                    <a:pt x="2367" y="3802"/>
                    <a:pt x="2846" y="3627"/>
                    <a:pt x="3237" y="3236"/>
                  </a:cubicBezTo>
                  <a:cubicBezTo>
                    <a:pt x="4438" y="2068"/>
                    <a:pt x="3570" y="0"/>
                    <a:pt x="1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728593" y="4519414"/>
              <a:ext cx="104655" cy="89253"/>
            </a:xfrm>
            <a:custGeom>
              <a:avLst/>
              <a:gdLst/>
              <a:ahLst/>
              <a:cxnLst/>
              <a:rect l="l" t="t" r="r" b="b"/>
              <a:pathLst>
                <a:path w="4471" h="3813" extrusionOk="0">
                  <a:moveTo>
                    <a:pt x="1902" y="0"/>
                  </a:moveTo>
                  <a:cubicBezTo>
                    <a:pt x="868" y="0"/>
                    <a:pt x="0" y="867"/>
                    <a:pt x="0" y="1902"/>
                  </a:cubicBezTo>
                  <a:cubicBezTo>
                    <a:pt x="0" y="3057"/>
                    <a:pt x="954" y="3812"/>
                    <a:pt x="1943" y="3812"/>
                  </a:cubicBezTo>
                  <a:cubicBezTo>
                    <a:pt x="2410" y="3812"/>
                    <a:pt x="2884" y="3644"/>
                    <a:pt x="3269" y="3269"/>
                  </a:cubicBezTo>
                  <a:cubicBezTo>
                    <a:pt x="4470" y="2068"/>
                    <a:pt x="3603" y="0"/>
                    <a:pt x="19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773884" y="4479576"/>
              <a:ext cx="577042" cy="5501"/>
            </a:xfrm>
            <a:custGeom>
              <a:avLst/>
              <a:gdLst/>
              <a:ahLst/>
              <a:cxnLst/>
              <a:rect l="l" t="t" r="r" b="b"/>
              <a:pathLst>
                <a:path w="24652" h="235" extrusionOk="0">
                  <a:moveTo>
                    <a:pt x="12309" y="1"/>
                  </a:moveTo>
                  <a:cubicBezTo>
                    <a:pt x="5504" y="1"/>
                    <a:pt x="0" y="68"/>
                    <a:pt x="0" y="101"/>
                  </a:cubicBezTo>
                  <a:cubicBezTo>
                    <a:pt x="0" y="168"/>
                    <a:pt x="5504" y="234"/>
                    <a:pt x="12309" y="234"/>
                  </a:cubicBezTo>
                  <a:cubicBezTo>
                    <a:pt x="19147" y="234"/>
                    <a:pt x="24651" y="168"/>
                    <a:pt x="24651" y="101"/>
                  </a:cubicBezTo>
                  <a:cubicBezTo>
                    <a:pt x="24651" y="68"/>
                    <a:pt x="19147" y="1"/>
                    <a:pt x="123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7982340" y="2808740"/>
              <a:ext cx="600473" cy="800349"/>
            </a:xfrm>
            <a:custGeom>
              <a:avLst/>
              <a:gdLst/>
              <a:ahLst/>
              <a:cxnLst/>
              <a:rect l="l" t="t" r="r" b="b"/>
              <a:pathLst>
                <a:path w="25653" h="34192" extrusionOk="0">
                  <a:moveTo>
                    <a:pt x="5371" y="1"/>
                  </a:moveTo>
                  <a:cubicBezTo>
                    <a:pt x="3870" y="1"/>
                    <a:pt x="2669" y="1201"/>
                    <a:pt x="2669" y="2702"/>
                  </a:cubicBezTo>
                  <a:lnTo>
                    <a:pt x="0" y="34192"/>
                  </a:lnTo>
                  <a:lnTo>
                    <a:pt x="19615" y="34192"/>
                  </a:lnTo>
                  <a:cubicBezTo>
                    <a:pt x="22950" y="34192"/>
                    <a:pt x="25652" y="31490"/>
                    <a:pt x="25652" y="28154"/>
                  </a:cubicBezTo>
                  <a:lnTo>
                    <a:pt x="25652" y="2702"/>
                  </a:lnTo>
                  <a:cubicBezTo>
                    <a:pt x="25652" y="1201"/>
                    <a:pt x="24451" y="1"/>
                    <a:pt x="229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8420343" y="2837623"/>
              <a:ext cx="69520" cy="767555"/>
            </a:xfrm>
            <a:custGeom>
              <a:avLst/>
              <a:gdLst/>
              <a:ahLst/>
              <a:cxnLst/>
              <a:rect l="l" t="t" r="r" b="b"/>
              <a:pathLst>
                <a:path w="2970" h="32791" extrusionOk="0">
                  <a:moveTo>
                    <a:pt x="2870" y="1"/>
                  </a:moveTo>
                  <a:cubicBezTo>
                    <a:pt x="2836" y="101"/>
                    <a:pt x="2836" y="201"/>
                    <a:pt x="2836" y="334"/>
                  </a:cubicBezTo>
                  <a:cubicBezTo>
                    <a:pt x="2803" y="568"/>
                    <a:pt x="2803" y="868"/>
                    <a:pt x="2803" y="1302"/>
                  </a:cubicBezTo>
                  <a:cubicBezTo>
                    <a:pt x="2803" y="2169"/>
                    <a:pt x="2770" y="3370"/>
                    <a:pt x="2770" y="4871"/>
                  </a:cubicBezTo>
                  <a:cubicBezTo>
                    <a:pt x="2770" y="7940"/>
                    <a:pt x="2736" y="12109"/>
                    <a:pt x="2736" y="16713"/>
                  </a:cubicBezTo>
                  <a:lnTo>
                    <a:pt x="2736" y="23217"/>
                  </a:lnTo>
                  <a:cubicBezTo>
                    <a:pt x="2770" y="24151"/>
                    <a:pt x="2736" y="25085"/>
                    <a:pt x="2669" y="26019"/>
                  </a:cubicBezTo>
                  <a:cubicBezTo>
                    <a:pt x="2603" y="26853"/>
                    <a:pt x="2436" y="27654"/>
                    <a:pt x="2202" y="28454"/>
                  </a:cubicBezTo>
                  <a:cubicBezTo>
                    <a:pt x="1836" y="29589"/>
                    <a:pt x="1369" y="30689"/>
                    <a:pt x="735" y="31690"/>
                  </a:cubicBezTo>
                  <a:cubicBezTo>
                    <a:pt x="501" y="32057"/>
                    <a:pt x="334" y="32324"/>
                    <a:pt x="201" y="32491"/>
                  </a:cubicBezTo>
                  <a:lnTo>
                    <a:pt x="68" y="32691"/>
                  </a:lnTo>
                  <a:cubicBezTo>
                    <a:pt x="34" y="32724"/>
                    <a:pt x="1" y="32758"/>
                    <a:pt x="1" y="32791"/>
                  </a:cubicBezTo>
                  <a:cubicBezTo>
                    <a:pt x="68" y="32691"/>
                    <a:pt x="168" y="32624"/>
                    <a:pt x="201" y="32524"/>
                  </a:cubicBezTo>
                  <a:cubicBezTo>
                    <a:pt x="368" y="32357"/>
                    <a:pt x="568" y="32090"/>
                    <a:pt x="801" y="31723"/>
                  </a:cubicBezTo>
                  <a:cubicBezTo>
                    <a:pt x="1902" y="30022"/>
                    <a:pt x="2603" y="28088"/>
                    <a:pt x="2836" y="26053"/>
                  </a:cubicBezTo>
                  <a:cubicBezTo>
                    <a:pt x="2936" y="25119"/>
                    <a:pt x="2970" y="24151"/>
                    <a:pt x="2936" y="23217"/>
                  </a:cubicBezTo>
                  <a:lnTo>
                    <a:pt x="2936" y="16713"/>
                  </a:lnTo>
                  <a:cubicBezTo>
                    <a:pt x="2936" y="12109"/>
                    <a:pt x="2903" y="7940"/>
                    <a:pt x="2903" y="4871"/>
                  </a:cubicBezTo>
                  <a:cubicBezTo>
                    <a:pt x="2870" y="3370"/>
                    <a:pt x="2870" y="2169"/>
                    <a:pt x="2870" y="1302"/>
                  </a:cubicBezTo>
                  <a:cubicBezTo>
                    <a:pt x="2870" y="901"/>
                    <a:pt x="2870" y="568"/>
                    <a:pt x="2870" y="334"/>
                  </a:cubicBezTo>
                  <a:cubicBezTo>
                    <a:pt x="2870" y="201"/>
                    <a:pt x="2870" y="101"/>
                    <a:pt x="2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8170504" y="3603572"/>
              <a:ext cx="362325" cy="36703"/>
            </a:xfrm>
            <a:custGeom>
              <a:avLst/>
              <a:gdLst/>
              <a:ahLst/>
              <a:cxnLst/>
              <a:rect l="l" t="t" r="r" b="b"/>
              <a:pathLst>
                <a:path w="15479" h="1568" extrusionOk="0">
                  <a:moveTo>
                    <a:pt x="2336" y="0"/>
                  </a:moveTo>
                  <a:lnTo>
                    <a:pt x="634" y="34"/>
                  </a:lnTo>
                  <a:cubicBezTo>
                    <a:pt x="401" y="34"/>
                    <a:pt x="201" y="34"/>
                    <a:pt x="1" y="67"/>
                  </a:cubicBezTo>
                  <a:cubicBezTo>
                    <a:pt x="201" y="100"/>
                    <a:pt x="401" y="100"/>
                    <a:pt x="601" y="100"/>
                  </a:cubicBezTo>
                  <a:lnTo>
                    <a:pt x="2302" y="134"/>
                  </a:lnTo>
                  <a:cubicBezTo>
                    <a:pt x="3737" y="167"/>
                    <a:pt x="5705" y="200"/>
                    <a:pt x="7906" y="200"/>
                  </a:cubicBezTo>
                  <a:lnTo>
                    <a:pt x="10975" y="234"/>
                  </a:lnTo>
                  <a:cubicBezTo>
                    <a:pt x="11083" y="229"/>
                    <a:pt x="11191" y="227"/>
                    <a:pt x="11298" y="227"/>
                  </a:cubicBezTo>
                  <a:cubicBezTo>
                    <a:pt x="12024" y="227"/>
                    <a:pt x="12751" y="322"/>
                    <a:pt x="13477" y="467"/>
                  </a:cubicBezTo>
                  <a:cubicBezTo>
                    <a:pt x="14011" y="601"/>
                    <a:pt x="14544" y="834"/>
                    <a:pt x="14978" y="1168"/>
                  </a:cubicBezTo>
                  <a:cubicBezTo>
                    <a:pt x="15312" y="1435"/>
                    <a:pt x="15478" y="1568"/>
                    <a:pt x="15478" y="1568"/>
                  </a:cubicBezTo>
                  <a:cubicBezTo>
                    <a:pt x="15445" y="1535"/>
                    <a:pt x="15412" y="1468"/>
                    <a:pt x="15378" y="1435"/>
                  </a:cubicBezTo>
                  <a:cubicBezTo>
                    <a:pt x="15278" y="1334"/>
                    <a:pt x="15145" y="1201"/>
                    <a:pt x="15045" y="1134"/>
                  </a:cubicBezTo>
                  <a:cubicBezTo>
                    <a:pt x="14578" y="734"/>
                    <a:pt x="14077" y="467"/>
                    <a:pt x="13510" y="334"/>
                  </a:cubicBezTo>
                  <a:cubicBezTo>
                    <a:pt x="12811" y="159"/>
                    <a:pt x="12087" y="61"/>
                    <a:pt x="11337" y="61"/>
                  </a:cubicBezTo>
                  <a:cubicBezTo>
                    <a:pt x="11228" y="61"/>
                    <a:pt x="11119" y="63"/>
                    <a:pt x="11008" y="67"/>
                  </a:cubicBezTo>
                  <a:cubicBezTo>
                    <a:pt x="10074" y="0"/>
                    <a:pt x="9040" y="0"/>
                    <a:pt x="7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7655986" y="2241114"/>
              <a:ext cx="290487" cy="354624"/>
            </a:xfrm>
            <a:custGeom>
              <a:avLst/>
              <a:gdLst/>
              <a:ahLst/>
              <a:cxnLst/>
              <a:rect l="l" t="t" r="r" b="b"/>
              <a:pathLst>
                <a:path w="12410" h="15150" extrusionOk="0">
                  <a:moveTo>
                    <a:pt x="3936" y="1"/>
                  </a:moveTo>
                  <a:cubicBezTo>
                    <a:pt x="3336" y="1802"/>
                    <a:pt x="2769" y="3603"/>
                    <a:pt x="2802" y="5471"/>
                  </a:cubicBezTo>
                  <a:cubicBezTo>
                    <a:pt x="2802" y="6339"/>
                    <a:pt x="2969" y="7273"/>
                    <a:pt x="2535" y="8040"/>
                  </a:cubicBezTo>
                  <a:cubicBezTo>
                    <a:pt x="2235" y="8540"/>
                    <a:pt x="1701" y="8907"/>
                    <a:pt x="1301" y="9341"/>
                  </a:cubicBezTo>
                  <a:cubicBezTo>
                    <a:pt x="267" y="10475"/>
                    <a:pt x="0" y="12110"/>
                    <a:pt x="634" y="13511"/>
                  </a:cubicBezTo>
                  <a:cubicBezTo>
                    <a:pt x="834" y="13978"/>
                    <a:pt x="1168" y="14411"/>
                    <a:pt x="1601" y="14678"/>
                  </a:cubicBezTo>
                  <a:cubicBezTo>
                    <a:pt x="2135" y="14945"/>
                    <a:pt x="2735" y="15112"/>
                    <a:pt x="3336" y="15112"/>
                  </a:cubicBezTo>
                  <a:cubicBezTo>
                    <a:pt x="3847" y="15137"/>
                    <a:pt x="4358" y="15150"/>
                    <a:pt x="4869" y="15150"/>
                  </a:cubicBezTo>
                  <a:cubicBezTo>
                    <a:pt x="6358" y="15150"/>
                    <a:pt x="7841" y="15043"/>
                    <a:pt x="9307" y="14845"/>
                  </a:cubicBezTo>
                  <a:cubicBezTo>
                    <a:pt x="10241" y="14678"/>
                    <a:pt x="11242" y="14445"/>
                    <a:pt x="11842" y="13711"/>
                  </a:cubicBezTo>
                  <a:cubicBezTo>
                    <a:pt x="12342" y="13044"/>
                    <a:pt x="12409" y="12110"/>
                    <a:pt x="12376" y="11242"/>
                  </a:cubicBezTo>
                  <a:cubicBezTo>
                    <a:pt x="12242" y="8007"/>
                    <a:pt x="11442" y="4838"/>
                    <a:pt x="10007" y="1936"/>
                  </a:cubicBezTo>
                  <a:lnTo>
                    <a:pt x="39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7908938" y="2178666"/>
              <a:ext cx="395891" cy="488795"/>
            </a:xfrm>
            <a:custGeom>
              <a:avLst/>
              <a:gdLst/>
              <a:ahLst/>
              <a:cxnLst/>
              <a:rect l="l" t="t" r="r" b="b"/>
              <a:pathLst>
                <a:path w="16913" h="20882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4571" y="2102"/>
                    <a:pt x="3203" y="4737"/>
                    <a:pt x="2269" y="7472"/>
                  </a:cubicBezTo>
                  <a:cubicBezTo>
                    <a:pt x="1402" y="10241"/>
                    <a:pt x="735" y="13043"/>
                    <a:pt x="301" y="15912"/>
                  </a:cubicBezTo>
                  <a:cubicBezTo>
                    <a:pt x="134" y="16812"/>
                    <a:pt x="1" y="17846"/>
                    <a:pt x="568" y="18547"/>
                  </a:cubicBezTo>
                  <a:cubicBezTo>
                    <a:pt x="1002" y="18981"/>
                    <a:pt x="1535" y="19281"/>
                    <a:pt x="2102" y="19414"/>
                  </a:cubicBezTo>
                  <a:cubicBezTo>
                    <a:pt x="5262" y="20400"/>
                    <a:pt x="8521" y="20881"/>
                    <a:pt x="11816" y="20881"/>
                  </a:cubicBezTo>
                  <a:cubicBezTo>
                    <a:pt x="12314" y="20881"/>
                    <a:pt x="12812" y="20870"/>
                    <a:pt x="13310" y="20849"/>
                  </a:cubicBezTo>
                  <a:cubicBezTo>
                    <a:pt x="13376" y="20851"/>
                    <a:pt x="13441" y="20853"/>
                    <a:pt x="13506" y="20853"/>
                  </a:cubicBezTo>
                  <a:cubicBezTo>
                    <a:pt x="14208" y="20853"/>
                    <a:pt x="14904" y="20692"/>
                    <a:pt x="15545" y="20448"/>
                  </a:cubicBezTo>
                  <a:cubicBezTo>
                    <a:pt x="16279" y="20148"/>
                    <a:pt x="16780" y="19448"/>
                    <a:pt x="16846" y="18680"/>
                  </a:cubicBezTo>
                  <a:cubicBezTo>
                    <a:pt x="16913" y="17713"/>
                    <a:pt x="16112" y="16946"/>
                    <a:pt x="15379" y="16379"/>
                  </a:cubicBezTo>
                  <a:cubicBezTo>
                    <a:pt x="14611" y="15778"/>
                    <a:pt x="13744" y="15178"/>
                    <a:pt x="13544" y="14244"/>
                  </a:cubicBezTo>
                  <a:cubicBezTo>
                    <a:pt x="13310" y="13310"/>
                    <a:pt x="13744" y="12176"/>
                    <a:pt x="13244" y="11408"/>
                  </a:cubicBezTo>
                  <a:cubicBezTo>
                    <a:pt x="12743" y="10641"/>
                    <a:pt x="11676" y="10641"/>
                    <a:pt x="10842" y="10141"/>
                  </a:cubicBezTo>
                  <a:cubicBezTo>
                    <a:pt x="10008" y="9640"/>
                    <a:pt x="9608" y="8640"/>
                    <a:pt x="9374" y="7706"/>
                  </a:cubicBezTo>
                  <a:cubicBezTo>
                    <a:pt x="9141" y="6772"/>
                    <a:pt x="9041" y="5771"/>
                    <a:pt x="8574" y="4904"/>
                  </a:cubicBezTo>
                  <a:cubicBezTo>
                    <a:pt x="8291" y="4338"/>
                    <a:pt x="7810" y="3830"/>
                    <a:pt x="7241" y="3590"/>
                  </a:cubicBezTo>
                  <a:lnTo>
                    <a:pt x="7241" y="3590"/>
                  </a:lnTo>
                  <a:cubicBezTo>
                    <a:pt x="7838" y="3456"/>
                    <a:pt x="8330" y="2949"/>
                    <a:pt x="8374" y="2269"/>
                  </a:cubicBezTo>
                  <a:cubicBezTo>
                    <a:pt x="8430" y="1397"/>
                    <a:pt x="7727" y="691"/>
                    <a:pt x="6926" y="691"/>
                  </a:cubicBezTo>
                  <a:cubicBezTo>
                    <a:pt x="6776" y="691"/>
                    <a:pt x="6624" y="715"/>
                    <a:pt x="6472" y="767"/>
                  </a:cubicBezTo>
                  <a:lnTo>
                    <a:pt x="65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7246071" y="2487231"/>
              <a:ext cx="1050997" cy="857955"/>
            </a:xfrm>
            <a:custGeom>
              <a:avLst/>
              <a:gdLst/>
              <a:ahLst/>
              <a:cxnLst/>
              <a:rect l="l" t="t" r="r" b="b"/>
              <a:pathLst>
                <a:path w="44900" h="36653" extrusionOk="0">
                  <a:moveTo>
                    <a:pt x="20682" y="12035"/>
                  </a:moveTo>
                  <a:cubicBezTo>
                    <a:pt x="20682" y="12035"/>
                    <a:pt x="20615" y="12135"/>
                    <a:pt x="20515" y="12369"/>
                  </a:cubicBezTo>
                  <a:cubicBezTo>
                    <a:pt x="20482" y="12302"/>
                    <a:pt x="20449" y="12269"/>
                    <a:pt x="20449" y="12202"/>
                  </a:cubicBezTo>
                  <a:lnTo>
                    <a:pt x="20682" y="12035"/>
                  </a:lnTo>
                  <a:close/>
                  <a:moveTo>
                    <a:pt x="24772" y="1"/>
                  </a:moveTo>
                  <a:cubicBezTo>
                    <a:pt x="23039" y="1"/>
                    <a:pt x="19654" y="377"/>
                    <a:pt x="17313" y="3029"/>
                  </a:cubicBezTo>
                  <a:cubicBezTo>
                    <a:pt x="16646" y="3763"/>
                    <a:pt x="15945" y="4563"/>
                    <a:pt x="15212" y="5331"/>
                  </a:cubicBezTo>
                  <a:lnTo>
                    <a:pt x="7473" y="13436"/>
                  </a:lnTo>
                  <a:lnTo>
                    <a:pt x="6639" y="3262"/>
                  </a:lnTo>
                  <a:lnTo>
                    <a:pt x="1" y="4296"/>
                  </a:lnTo>
                  <a:lnTo>
                    <a:pt x="935" y="17106"/>
                  </a:lnTo>
                  <a:cubicBezTo>
                    <a:pt x="1101" y="19174"/>
                    <a:pt x="2469" y="20942"/>
                    <a:pt x="4437" y="21609"/>
                  </a:cubicBezTo>
                  <a:cubicBezTo>
                    <a:pt x="4862" y="21747"/>
                    <a:pt x="5290" y="21809"/>
                    <a:pt x="5719" y="21809"/>
                  </a:cubicBezTo>
                  <a:cubicBezTo>
                    <a:pt x="6738" y="21809"/>
                    <a:pt x="7764" y="21458"/>
                    <a:pt x="8774" y="20942"/>
                  </a:cubicBezTo>
                  <a:cubicBezTo>
                    <a:pt x="12643" y="19040"/>
                    <a:pt x="19915" y="12903"/>
                    <a:pt x="20449" y="12402"/>
                  </a:cubicBezTo>
                  <a:lnTo>
                    <a:pt x="20449" y="12402"/>
                  </a:lnTo>
                  <a:cubicBezTo>
                    <a:pt x="19882" y="13570"/>
                    <a:pt x="19548" y="14837"/>
                    <a:pt x="19448" y="16138"/>
                  </a:cubicBezTo>
                  <a:cubicBezTo>
                    <a:pt x="19448" y="18240"/>
                    <a:pt x="21649" y="19841"/>
                    <a:pt x="21649" y="19841"/>
                  </a:cubicBezTo>
                  <a:lnTo>
                    <a:pt x="22350" y="26245"/>
                  </a:lnTo>
                  <a:lnTo>
                    <a:pt x="20082" y="36653"/>
                  </a:lnTo>
                  <a:lnTo>
                    <a:pt x="43432" y="35719"/>
                  </a:lnTo>
                  <a:cubicBezTo>
                    <a:pt x="43065" y="32216"/>
                    <a:pt x="41864" y="28881"/>
                    <a:pt x="39996" y="25912"/>
                  </a:cubicBezTo>
                  <a:lnTo>
                    <a:pt x="40430" y="15037"/>
                  </a:lnTo>
                  <a:lnTo>
                    <a:pt x="44899" y="15037"/>
                  </a:lnTo>
                  <a:lnTo>
                    <a:pt x="43298" y="7098"/>
                  </a:lnTo>
                  <a:cubicBezTo>
                    <a:pt x="42131" y="594"/>
                    <a:pt x="33024" y="127"/>
                    <a:pt x="33024" y="127"/>
                  </a:cubicBezTo>
                  <a:lnTo>
                    <a:pt x="25886" y="60"/>
                  </a:lnTo>
                  <a:cubicBezTo>
                    <a:pt x="25886" y="60"/>
                    <a:pt x="25458" y="1"/>
                    <a:pt x="2477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7754363" y="3128307"/>
              <a:ext cx="228785" cy="200040"/>
            </a:xfrm>
            <a:custGeom>
              <a:avLst/>
              <a:gdLst/>
              <a:ahLst/>
              <a:cxnLst/>
              <a:rect l="l" t="t" r="r" b="b"/>
              <a:pathLst>
                <a:path w="9774" h="8546" extrusionOk="0">
                  <a:moveTo>
                    <a:pt x="2938" y="0"/>
                  </a:moveTo>
                  <a:cubicBezTo>
                    <a:pt x="2720" y="0"/>
                    <a:pt x="2513" y="165"/>
                    <a:pt x="2535" y="391"/>
                  </a:cubicBezTo>
                  <a:cubicBezTo>
                    <a:pt x="2602" y="724"/>
                    <a:pt x="3336" y="1525"/>
                    <a:pt x="4503" y="1959"/>
                  </a:cubicBezTo>
                  <a:cubicBezTo>
                    <a:pt x="5671" y="2359"/>
                    <a:pt x="3803" y="2959"/>
                    <a:pt x="3136" y="3193"/>
                  </a:cubicBezTo>
                  <a:cubicBezTo>
                    <a:pt x="2469" y="3426"/>
                    <a:pt x="434" y="4227"/>
                    <a:pt x="334" y="4494"/>
                  </a:cubicBezTo>
                  <a:cubicBezTo>
                    <a:pt x="240" y="4751"/>
                    <a:pt x="409" y="4942"/>
                    <a:pt x="747" y="4942"/>
                  </a:cubicBezTo>
                  <a:cubicBezTo>
                    <a:pt x="892" y="4942"/>
                    <a:pt x="1068" y="4907"/>
                    <a:pt x="1268" y="4827"/>
                  </a:cubicBezTo>
                  <a:cubicBezTo>
                    <a:pt x="1790" y="4645"/>
                    <a:pt x="3169" y="4258"/>
                    <a:pt x="3793" y="4258"/>
                  </a:cubicBezTo>
                  <a:cubicBezTo>
                    <a:pt x="3966" y="4258"/>
                    <a:pt x="4081" y="4288"/>
                    <a:pt x="4103" y="4360"/>
                  </a:cubicBezTo>
                  <a:cubicBezTo>
                    <a:pt x="4203" y="4727"/>
                    <a:pt x="767" y="5828"/>
                    <a:pt x="767" y="5828"/>
                  </a:cubicBezTo>
                  <a:cubicBezTo>
                    <a:pt x="767" y="5828"/>
                    <a:pt x="0" y="5928"/>
                    <a:pt x="100" y="6362"/>
                  </a:cubicBezTo>
                  <a:cubicBezTo>
                    <a:pt x="141" y="6510"/>
                    <a:pt x="318" y="6570"/>
                    <a:pt x="579" y="6570"/>
                  </a:cubicBezTo>
                  <a:cubicBezTo>
                    <a:pt x="1609" y="6570"/>
                    <a:pt x="3937" y="5634"/>
                    <a:pt x="4203" y="5528"/>
                  </a:cubicBezTo>
                  <a:cubicBezTo>
                    <a:pt x="4231" y="5516"/>
                    <a:pt x="4257" y="5511"/>
                    <a:pt x="4281" y="5511"/>
                  </a:cubicBezTo>
                  <a:cubicBezTo>
                    <a:pt x="4463" y="5511"/>
                    <a:pt x="4539" y="5807"/>
                    <a:pt x="4303" y="5895"/>
                  </a:cubicBezTo>
                  <a:cubicBezTo>
                    <a:pt x="4036" y="5995"/>
                    <a:pt x="867" y="6929"/>
                    <a:pt x="1068" y="7696"/>
                  </a:cubicBezTo>
                  <a:cubicBezTo>
                    <a:pt x="1092" y="7784"/>
                    <a:pt x="1172" y="7821"/>
                    <a:pt x="1293" y="7821"/>
                  </a:cubicBezTo>
                  <a:cubicBezTo>
                    <a:pt x="1963" y="7821"/>
                    <a:pt x="3894" y="6684"/>
                    <a:pt x="4654" y="6684"/>
                  </a:cubicBezTo>
                  <a:cubicBezTo>
                    <a:pt x="4696" y="6684"/>
                    <a:pt x="4735" y="6688"/>
                    <a:pt x="4770" y="6695"/>
                  </a:cubicBezTo>
                  <a:cubicBezTo>
                    <a:pt x="5537" y="6862"/>
                    <a:pt x="2535" y="7830"/>
                    <a:pt x="2702" y="8363"/>
                  </a:cubicBezTo>
                  <a:cubicBezTo>
                    <a:pt x="2731" y="8464"/>
                    <a:pt x="2759" y="8545"/>
                    <a:pt x="2915" y="8545"/>
                  </a:cubicBezTo>
                  <a:cubicBezTo>
                    <a:pt x="3121" y="8545"/>
                    <a:pt x="3552" y="8401"/>
                    <a:pt x="4503" y="7963"/>
                  </a:cubicBezTo>
                  <a:cubicBezTo>
                    <a:pt x="5804" y="7263"/>
                    <a:pt x="7039" y="6495"/>
                    <a:pt x="8273" y="5661"/>
                  </a:cubicBezTo>
                  <a:lnTo>
                    <a:pt x="9774" y="4627"/>
                  </a:lnTo>
                  <a:lnTo>
                    <a:pt x="8540" y="1325"/>
                  </a:lnTo>
                  <a:lnTo>
                    <a:pt x="6071" y="1158"/>
                  </a:lnTo>
                  <a:cubicBezTo>
                    <a:pt x="5838" y="1125"/>
                    <a:pt x="5571" y="1125"/>
                    <a:pt x="5271" y="1091"/>
                  </a:cubicBezTo>
                  <a:cubicBezTo>
                    <a:pt x="4937" y="1025"/>
                    <a:pt x="4603" y="925"/>
                    <a:pt x="4303" y="791"/>
                  </a:cubicBezTo>
                  <a:cubicBezTo>
                    <a:pt x="3903" y="624"/>
                    <a:pt x="3569" y="391"/>
                    <a:pt x="3236" y="124"/>
                  </a:cubicBezTo>
                  <a:cubicBezTo>
                    <a:pt x="3150" y="38"/>
                    <a:pt x="3043" y="0"/>
                    <a:pt x="293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7901144" y="2558784"/>
              <a:ext cx="464592" cy="724720"/>
            </a:xfrm>
            <a:custGeom>
              <a:avLst/>
              <a:gdLst/>
              <a:ahLst/>
              <a:cxnLst/>
              <a:rect l="l" t="t" r="r" b="b"/>
              <a:pathLst>
                <a:path w="19848" h="30961" extrusionOk="0">
                  <a:moveTo>
                    <a:pt x="12279" y="1"/>
                  </a:moveTo>
                  <a:cubicBezTo>
                    <a:pt x="10240" y="1"/>
                    <a:pt x="9192" y="1404"/>
                    <a:pt x="8673" y="2807"/>
                  </a:cubicBezTo>
                  <a:cubicBezTo>
                    <a:pt x="8106" y="4342"/>
                    <a:pt x="8306" y="5943"/>
                    <a:pt x="8740" y="7511"/>
                  </a:cubicBezTo>
                  <a:lnTo>
                    <a:pt x="11542" y="17851"/>
                  </a:lnTo>
                  <a:lnTo>
                    <a:pt x="0" y="25390"/>
                  </a:lnTo>
                  <a:lnTo>
                    <a:pt x="2169" y="30961"/>
                  </a:lnTo>
                  <a:lnTo>
                    <a:pt x="15278" y="23856"/>
                  </a:lnTo>
                  <a:cubicBezTo>
                    <a:pt x="18180" y="22888"/>
                    <a:pt x="19848" y="19853"/>
                    <a:pt x="19114" y="16884"/>
                  </a:cubicBezTo>
                  <a:cubicBezTo>
                    <a:pt x="17946" y="12347"/>
                    <a:pt x="16379" y="6243"/>
                    <a:pt x="15812" y="4442"/>
                  </a:cubicBezTo>
                  <a:cubicBezTo>
                    <a:pt x="15311" y="2707"/>
                    <a:pt x="14277" y="1173"/>
                    <a:pt x="12876" y="39"/>
                  </a:cubicBezTo>
                  <a:cubicBezTo>
                    <a:pt x="12668" y="13"/>
                    <a:pt x="12469" y="1"/>
                    <a:pt x="12279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7229687" y="2374436"/>
              <a:ext cx="184100" cy="221973"/>
            </a:xfrm>
            <a:custGeom>
              <a:avLst/>
              <a:gdLst/>
              <a:ahLst/>
              <a:cxnLst/>
              <a:rect l="l" t="t" r="r" b="b"/>
              <a:pathLst>
                <a:path w="7865" h="9483" extrusionOk="0">
                  <a:moveTo>
                    <a:pt x="2873" y="0"/>
                  </a:moveTo>
                  <a:cubicBezTo>
                    <a:pt x="2651" y="0"/>
                    <a:pt x="2435" y="117"/>
                    <a:pt x="2435" y="342"/>
                  </a:cubicBezTo>
                  <a:cubicBezTo>
                    <a:pt x="2502" y="1176"/>
                    <a:pt x="2669" y="1977"/>
                    <a:pt x="2836" y="2744"/>
                  </a:cubicBezTo>
                  <a:lnTo>
                    <a:pt x="2969" y="3478"/>
                  </a:lnTo>
                  <a:cubicBezTo>
                    <a:pt x="2469" y="3745"/>
                    <a:pt x="2035" y="4078"/>
                    <a:pt x="1668" y="4545"/>
                  </a:cubicBezTo>
                  <a:cubicBezTo>
                    <a:pt x="1435" y="4812"/>
                    <a:pt x="0" y="5113"/>
                    <a:pt x="367" y="6914"/>
                  </a:cubicBezTo>
                  <a:lnTo>
                    <a:pt x="1168" y="9482"/>
                  </a:lnTo>
                  <a:lnTo>
                    <a:pt x="6738" y="8682"/>
                  </a:lnTo>
                  <a:cubicBezTo>
                    <a:pt x="6805" y="8315"/>
                    <a:pt x="6872" y="6614"/>
                    <a:pt x="7005" y="6180"/>
                  </a:cubicBezTo>
                  <a:cubicBezTo>
                    <a:pt x="7105" y="5780"/>
                    <a:pt x="7305" y="5313"/>
                    <a:pt x="7405" y="4912"/>
                  </a:cubicBezTo>
                  <a:cubicBezTo>
                    <a:pt x="7639" y="4045"/>
                    <a:pt x="7706" y="3378"/>
                    <a:pt x="7772" y="3011"/>
                  </a:cubicBezTo>
                  <a:cubicBezTo>
                    <a:pt x="7865" y="2530"/>
                    <a:pt x="7619" y="2347"/>
                    <a:pt x="7359" y="2347"/>
                  </a:cubicBezTo>
                  <a:cubicBezTo>
                    <a:pt x="7150" y="2347"/>
                    <a:pt x="6931" y="2466"/>
                    <a:pt x="6872" y="2644"/>
                  </a:cubicBezTo>
                  <a:cubicBezTo>
                    <a:pt x="6738" y="3044"/>
                    <a:pt x="6838" y="3812"/>
                    <a:pt x="6071" y="5079"/>
                  </a:cubicBezTo>
                  <a:cubicBezTo>
                    <a:pt x="5903" y="5377"/>
                    <a:pt x="5737" y="5499"/>
                    <a:pt x="5576" y="5499"/>
                  </a:cubicBezTo>
                  <a:cubicBezTo>
                    <a:pt x="5035" y="5499"/>
                    <a:pt x="4560" y="4128"/>
                    <a:pt x="4303" y="3511"/>
                  </a:cubicBezTo>
                  <a:cubicBezTo>
                    <a:pt x="4070" y="2911"/>
                    <a:pt x="3603" y="1276"/>
                    <a:pt x="3336" y="309"/>
                  </a:cubicBezTo>
                  <a:cubicBezTo>
                    <a:pt x="3288" y="101"/>
                    <a:pt x="3078" y="0"/>
                    <a:pt x="287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7242958" y="2491748"/>
              <a:ext cx="39840" cy="61679"/>
            </a:xfrm>
            <a:custGeom>
              <a:avLst/>
              <a:gdLst/>
              <a:ahLst/>
              <a:cxnLst/>
              <a:rect l="l" t="t" r="r" b="b"/>
              <a:pathLst>
                <a:path w="1702" h="2635" extrusionOk="0">
                  <a:moveTo>
                    <a:pt x="1001" y="1"/>
                  </a:moveTo>
                  <a:lnTo>
                    <a:pt x="1001" y="1"/>
                  </a:lnTo>
                  <a:cubicBezTo>
                    <a:pt x="968" y="267"/>
                    <a:pt x="1001" y="534"/>
                    <a:pt x="1068" y="768"/>
                  </a:cubicBezTo>
                  <a:cubicBezTo>
                    <a:pt x="1134" y="1068"/>
                    <a:pt x="1201" y="1335"/>
                    <a:pt x="1335" y="1602"/>
                  </a:cubicBezTo>
                  <a:cubicBezTo>
                    <a:pt x="1401" y="1735"/>
                    <a:pt x="1435" y="1902"/>
                    <a:pt x="1468" y="2035"/>
                  </a:cubicBezTo>
                  <a:cubicBezTo>
                    <a:pt x="1468" y="2169"/>
                    <a:pt x="1401" y="2336"/>
                    <a:pt x="1301" y="2402"/>
                  </a:cubicBezTo>
                  <a:cubicBezTo>
                    <a:pt x="1268" y="2411"/>
                    <a:pt x="1232" y="2415"/>
                    <a:pt x="1196" y="2415"/>
                  </a:cubicBezTo>
                  <a:cubicBezTo>
                    <a:pt x="1086" y="2415"/>
                    <a:pt x="968" y="2377"/>
                    <a:pt x="868" y="2302"/>
                  </a:cubicBezTo>
                  <a:cubicBezTo>
                    <a:pt x="767" y="2202"/>
                    <a:pt x="634" y="2102"/>
                    <a:pt x="567" y="1969"/>
                  </a:cubicBezTo>
                  <a:cubicBezTo>
                    <a:pt x="401" y="1735"/>
                    <a:pt x="300" y="1502"/>
                    <a:pt x="234" y="1235"/>
                  </a:cubicBezTo>
                  <a:cubicBezTo>
                    <a:pt x="167" y="968"/>
                    <a:pt x="100" y="701"/>
                    <a:pt x="34" y="468"/>
                  </a:cubicBezTo>
                  <a:lnTo>
                    <a:pt x="34" y="468"/>
                  </a:lnTo>
                  <a:cubicBezTo>
                    <a:pt x="0" y="734"/>
                    <a:pt x="0" y="1001"/>
                    <a:pt x="67" y="1268"/>
                  </a:cubicBezTo>
                  <a:cubicBezTo>
                    <a:pt x="134" y="1568"/>
                    <a:pt x="234" y="1835"/>
                    <a:pt x="401" y="2102"/>
                  </a:cubicBezTo>
                  <a:cubicBezTo>
                    <a:pt x="501" y="2235"/>
                    <a:pt x="601" y="2369"/>
                    <a:pt x="767" y="2469"/>
                  </a:cubicBezTo>
                  <a:cubicBezTo>
                    <a:pt x="881" y="2583"/>
                    <a:pt x="1027" y="2635"/>
                    <a:pt x="1171" y="2635"/>
                  </a:cubicBezTo>
                  <a:cubicBezTo>
                    <a:pt x="1238" y="2635"/>
                    <a:pt x="1305" y="2623"/>
                    <a:pt x="1368" y="2602"/>
                  </a:cubicBezTo>
                  <a:cubicBezTo>
                    <a:pt x="1568" y="2502"/>
                    <a:pt x="1701" y="2269"/>
                    <a:pt x="1668" y="2069"/>
                  </a:cubicBezTo>
                  <a:cubicBezTo>
                    <a:pt x="1635" y="1869"/>
                    <a:pt x="1601" y="1702"/>
                    <a:pt x="1501" y="1535"/>
                  </a:cubicBezTo>
                  <a:cubicBezTo>
                    <a:pt x="1368" y="1301"/>
                    <a:pt x="1301" y="1035"/>
                    <a:pt x="1201" y="768"/>
                  </a:cubicBezTo>
                  <a:cubicBezTo>
                    <a:pt x="1168" y="501"/>
                    <a:pt x="1101" y="267"/>
                    <a:pt x="10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7266365" y="2472228"/>
              <a:ext cx="49998" cy="82371"/>
            </a:xfrm>
            <a:custGeom>
              <a:avLst/>
              <a:gdLst/>
              <a:ahLst/>
              <a:cxnLst/>
              <a:rect l="l" t="t" r="r" b="b"/>
              <a:pathLst>
                <a:path w="2136" h="3519" extrusionOk="0">
                  <a:moveTo>
                    <a:pt x="1168" y="1"/>
                  </a:moveTo>
                  <a:cubicBezTo>
                    <a:pt x="1202" y="334"/>
                    <a:pt x="1269" y="701"/>
                    <a:pt x="1402" y="1035"/>
                  </a:cubicBezTo>
                  <a:lnTo>
                    <a:pt x="1702" y="2102"/>
                  </a:lnTo>
                  <a:cubicBezTo>
                    <a:pt x="1769" y="2336"/>
                    <a:pt x="1836" y="2536"/>
                    <a:pt x="1902" y="2736"/>
                  </a:cubicBezTo>
                  <a:cubicBezTo>
                    <a:pt x="1936" y="2936"/>
                    <a:pt x="1869" y="3136"/>
                    <a:pt x="1702" y="3236"/>
                  </a:cubicBezTo>
                  <a:cubicBezTo>
                    <a:pt x="1618" y="3278"/>
                    <a:pt x="1535" y="3297"/>
                    <a:pt x="1453" y="3297"/>
                  </a:cubicBezTo>
                  <a:cubicBezTo>
                    <a:pt x="1340" y="3297"/>
                    <a:pt x="1232" y="3261"/>
                    <a:pt x="1135" y="3203"/>
                  </a:cubicBezTo>
                  <a:cubicBezTo>
                    <a:pt x="968" y="3103"/>
                    <a:pt x="802" y="2936"/>
                    <a:pt x="735" y="2736"/>
                  </a:cubicBezTo>
                  <a:cubicBezTo>
                    <a:pt x="568" y="2402"/>
                    <a:pt x="468" y="2002"/>
                    <a:pt x="368" y="1702"/>
                  </a:cubicBezTo>
                  <a:cubicBezTo>
                    <a:pt x="268" y="1368"/>
                    <a:pt x="134" y="1035"/>
                    <a:pt x="1" y="734"/>
                  </a:cubicBezTo>
                  <a:lnTo>
                    <a:pt x="1" y="734"/>
                  </a:lnTo>
                  <a:cubicBezTo>
                    <a:pt x="34" y="1068"/>
                    <a:pt x="101" y="1435"/>
                    <a:pt x="201" y="1735"/>
                  </a:cubicBezTo>
                  <a:cubicBezTo>
                    <a:pt x="301" y="2135"/>
                    <a:pt x="401" y="2469"/>
                    <a:pt x="535" y="2836"/>
                  </a:cubicBezTo>
                  <a:cubicBezTo>
                    <a:pt x="635" y="3069"/>
                    <a:pt x="802" y="3236"/>
                    <a:pt x="1002" y="3370"/>
                  </a:cubicBezTo>
                  <a:cubicBezTo>
                    <a:pt x="1138" y="3467"/>
                    <a:pt x="1296" y="3519"/>
                    <a:pt x="1458" y="3519"/>
                  </a:cubicBezTo>
                  <a:cubicBezTo>
                    <a:pt x="1574" y="3519"/>
                    <a:pt x="1691" y="3492"/>
                    <a:pt x="1802" y="3436"/>
                  </a:cubicBezTo>
                  <a:cubicBezTo>
                    <a:pt x="1936" y="3370"/>
                    <a:pt x="2036" y="3236"/>
                    <a:pt x="2069" y="3103"/>
                  </a:cubicBezTo>
                  <a:cubicBezTo>
                    <a:pt x="2136" y="2969"/>
                    <a:pt x="2136" y="2803"/>
                    <a:pt x="2069" y="2669"/>
                  </a:cubicBezTo>
                  <a:cubicBezTo>
                    <a:pt x="2036" y="2436"/>
                    <a:pt x="1936" y="2236"/>
                    <a:pt x="1902" y="2035"/>
                  </a:cubicBezTo>
                  <a:cubicBezTo>
                    <a:pt x="1769" y="1668"/>
                    <a:pt x="1635" y="1302"/>
                    <a:pt x="1535" y="968"/>
                  </a:cubicBezTo>
                  <a:cubicBezTo>
                    <a:pt x="1435" y="634"/>
                    <a:pt x="1302" y="301"/>
                    <a:pt x="116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7398330" y="2800150"/>
              <a:ext cx="23454" cy="57021"/>
            </a:xfrm>
            <a:custGeom>
              <a:avLst/>
              <a:gdLst/>
              <a:ahLst/>
              <a:cxnLst/>
              <a:rect l="l" t="t" r="r" b="b"/>
              <a:pathLst>
                <a:path w="1002" h="2436" extrusionOk="0">
                  <a:moveTo>
                    <a:pt x="1001" y="1"/>
                  </a:moveTo>
                  <a:lnTo>
                    <a:pt x="1001" y="1"/>
                  </a:lnTo>
                  <a:cubicBezTo>
                    <a:pt x="734" y="368"/>
                    <a:pt x="534" y="768"/>
                    <a:pt x="401" y="1168"/>
                  </a:cubicBezTo>
                  <a:cubicBezTo>
                    <a:pt x="200" y="1568"/>
                    <a:pt x="67" y="2002"/>
                    <a:pt x="0" y="2436"/>
                  </a:cubicBezTo>
                  <a:cubicBezTo>
                    <a:pt x="234" y="2069"/>
                    <a:pt x="467" y="1668"/>
                    <a:pt x="601" y="1268"/>
                  </a:cubicBezTo>
                  <a:cubicBezTo>
                    <a:pt x="801" y="868"/>
                    <a:pt x="934" y="434"/>
                    <a:pt x="1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7512318" y="2708795"/>
              <a:ext cx="129631" cy="112473"/>
            </a:xfrm>
            <a:custGeom>
              <a:avLst/>
              <a:gdLst/>
              <a:ahLst/>
              <a:cxnLst/>
              <a:rect l="l" t="t" r="r" b="b"/>
              <a:pathLst>
                <a:path w="5538" h="4805" extrusionOk="0">
                  <a:moveTo>
                    <a:pt x="0" y="1"/>
                  </a:moveTo>
                  <a:cubicBezTo>
                    <a:pt x="0" y="101"/>
                    <a:pt x="34" y="201"/>
                    <a:pt x="34" y="301"/>
                  </a:cubicBezTo>
                  <a:cubicBezTo>
                    <a:pt x="67" y="601"/>
                    <a:pt x="67" y="868"/>
                    <a:pt x="67" y="1168"/>
                  </a:cubicBezTo>
                  <a:cubicBezTo>
                    <a:pt x="67" y="1635"/>
                    <a:pt x="201" y="2069"/>
                    <a:pt x="434" y="2436"/>
                  </a:cubicBezTo>
                  <a:cubicBezTo>
                    <a:pt x="734" y="2903"/>
                    <a:pt x="1135" y="3303"/>
                    <a:pt x="1635" y="3570"/>
                  </a:cubicBezTo>
                  <a:cubicBezTo>
                    <a:pt x="2102" y="3837"/>
                    <a:pt x="2602" y="4037"/>
                    <a:pt x="3103" y="4170"/>
                  </a:cubicBezTo>
                  <a:lnTo>
                    <a:pt x="4370" y="4537"/>
                  </a:lnTo>
                  <a:cubicBezTo>
                    <a:pt x="4737" y="4637"/>
                    <a:pt x="5137" y="4738"/>
                    <a:pt x="5538" y="4804"/>
                  </a:cubicBezTo>
                  <a:cubicBezTo>
                    <a:pt x="5171" y="4637"/>
                    <a:pt x="4804" y="4471"/>
                    <a:pt x="4437" y="4371"/>
                  </a:cubicBezTo>
                  <a:lnTo>
                    <a:pt x="3169" y="3970"/>
                  </a:lnTo>
                  <a:cubicBezTo>
                    <a:pt x="2669" y="3837"/>
                    <a:pt x="2202" y="3637"/>
                    <a:pt x="1735" y="3370"/>
                  </a:cubicBezTo>
                  <a:cubicBezTo>
                    <a:pt x="1268" y="3136"/>
                    <a:pt x="868" y="2769"/>
                    <a:pt x="601" y="2336"/>
                  </a:cubicBezTo>
                  <a:cubicBezTo>
                    <a:pt x="367" y="2002"/>
                    <a:pt x="234" y="1569"/>
                    <a:pt x="234" y="1168"/>
                  </a:cubicBezTo>
                  <a:cubicBezTo>
                    <a:pt x="234" y="868"/>
                    <a:pt x="201" y="568"/>
                    <a:pt x="134" y="301"/>
                  </a:cubicBezTo>
                  <a:cubicBezTo>
                    <a:pt x="67" y="6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8022155" y="3076555"/>
              <a:ext cx="79679" cy="122608"/>
            </a:xfrm>
            <a:custGeom>
              <a:avLst/>
              <a:gdLst/>
              <a:ahLst/>
              <a:cxnLst/>
              <a:rect l="l" t="t" r="r" b="b"/>
              <a:pathLst>
                <a:path w="3404" h="5238" extrusionOk="0">
                  <a:moveTo>
                    <a:pt x="268" y="0"/>
                  </a:moveTo>
                  <a:cubicBezTo>
                    <a:pt x="67" y="33"/>
                    <a:pt x="1" y="100"/>
                    <a:pt x="1" y="100"/>
                  </a:cubicBezTo>
                  <a:cubicBezTo>
                    <a:pt x="1" y="111"/>
                    <a:pt x="12" y="115"/>
                    <a:pt x="33" y="115"/>
                  </a:cubicBezTo>
                  <a:cubicBezTo>
                    <a:pt x="75" y="115"/>
                    <a:pt x="156" y="100"/>
                    <a:pt x="268" y="100"/>
                  </a:cubicBezTo>
                  <a:cubicBezTo>
                    <a:pt x="468" y="133"/>
                    <a:pt x="701" y="234"/>
                    <a:pt x="868" y="367"/>
                  </a:cubicBezTo>
                  <a:cubicBezTo>
                    <a:pt x="1101" y="634"/>
                    <a:pt x="1335" y="901"/>
                    <a:pt x="1535" y="1168"/>
                  </a:cubicBezTo>
                  <a:cubicBezTo>
                    <a:pt x="1769" y="1468"/>
                    <a:pt x="2035" y="1835"/>
                    <a:pt x="2269" y="2202"/>
                  </a:cubicBezTo>
                  <a:cubicBezTo>
                    <a:pt x="2703" y="2835"/>
                    <a:pt x="3036" y="3536"/>
                    <a:pt x="3203" y="4303"/>
                  </a:cubicBezTo>
                  <a:cubicBezTo>
                    <a:pt x="3303" y="4870"/>
                    <a:pt x="3270" y="5237"/>
                    <a:pt x="3303" y="5237"/>
                  </a:cubicBezTo>
                  <a:cubicBezTo>
                    <a:pt x="3403" y="4937"/>
                    <a:pt x="3403" y="4603"/>
                    <a:pt x="3336" y="4270"/>
                  </a:cubicBezTo>
                  <a:cubicBezTo>
                    <a:pt x="3203" y="3469"/>
                    <a:pt x="2903" y="2735"/>
                    <a:pt x="2469" y="2068"/>
                  </a:cubicBezTo>
                  <a:cubicBezTo>
                    <a:pt x="2202" y="1701"/>
                    <a:pt x="1935" y="1334"/>
                    <a:pt x="1669" y="1034"/>
                  </a:cubicBezTo>
                  <a:cubicBezTo>
                    <a:pt x="1468" y="734"/>
                    <a:pt x="1235" y="500"/>
                    <a:pt x="968" y="234"/>
                  </a:cubicBezTo>
                  <a:cubicBezTo>
                    <a:pt x="768" y="100"/>
                    <a:pt x="501" y="0"/>
                    <a:pt x="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7592742" y="2606510"/>
              <a:ext cx="673855" cy="160997"/>
            </a:xfrm>
            <a:custGeom>
              <a:avLst/>
              <a:gdLst/>
              <a:ahLst/>
              <a:cxnLst/>
              <a:rect l="l" t="t" r="r" b="b"/>
              <a:pathLst>
                <a:path w="28788" h="6878" extrusionOk="0">
                  <a:moveTo>
                    <a:pt x="3216" y="1"/>
                  </a:moveTo>
                  <a:cubicBezTo>
                    <a:pt x="2533" y="1"/>
                    <a:pt x="1851" y="96"/>
                    <a:pt x="1201" y="268"/>
                  </a:cubicBezTo>
                  <a:cubicBezTo>
                    <a:pt x="767" y="401"/>
                    <a:pt x="367" y="568"/>
                    <a:pt x="0" y="768"/>
                  </a:cubicBezTo>
                  <a:cubicBezTo>
                    <a:pt x="0" y="770"/>
                    <a:pt x="2" y="771"/>
                    <a:pt x="5" y="771"/>
                  </a:cubicBezTo>
                  <a:cubicBezTo>
                    <a:pt x="54" y="771"/>
                    <a:pt x="455" y="555"/>
                    <a:pt x="1234" y="368"/>
                  </a:cubicBezTo>
                  <a:cubicBezTo>
                    <a:pt x="1837" y="208"/>
                    <a:pt x="2449" y="134"/>
                    <a:pt x="3066" y="134"/>
                  </a:cubicBezTo>
                  <a:cubicBezTo>
                    <a:pt x="3609" y="134"/>
                    <a:pt x="4157" y="192"/>
                    <a:pt x="4704" y="301"/>
                  </a:cubicBezTo>
                  <a:cubicBezTo>
                    <a:pt x="6405" y="668"/>
                    <a:pt x="7939" y="1636"/>
                    <a:pt x="8973" y="3037"/>
                  </a:cubicBezTo>
                  <a:cubicBezTo>
                    <a:pt x="9574" y="3837"/>
                    <a:pt x="10107" y="4738"/>
                    <a:pt x="10841" y="5538"/>
                  </a:cubicBezTo>
                  <a:cubicBezTo>
                    <a:pt x="11242" y="5939"/>
                    <a:pt x="11675" y="6272"/>
                    <a:pt x="12176" y="6539"/>
                  </a:cubicBezTo>
                  <a:cubicBezTo>
                    <a:pt x="12655" y="6749"/>
                    <a:pt x="13188" y="6878"/>
                    <a:pt x="13702" y="6878"/>
                  </a:cubicBezTo>
                  <a:cubicBezTo>
                    <a:pt x="13761" y="6878"/>
                    <a:pt x="13819" y="6876"/>
                    <a:pt x="13877" y="6873"/>
                  </a:cubicBezTo>
                  <a:cubicBezTo>
                    <a:pt x="15011" y="6773"/>
                    <a:pt x="16112" y="6372"/>
                    <a:pt x="17046" y="5738"/>
                  </a:cubicBezTo>
                  <a:cubicBezTo>
                    <a:pt x="17880" y="5138"/>
                    <a:pt x="18680" y="4504"/>
                    <a:pt x="19481" y="3804"/>
                  </a:cubicBezTo>
                  <a:cubicBezTo>
                    <a:pt x="20181" y="3170"/>
                    <a:pt x="20949" y="2670"/>
                    <a:pt x="21782" y="2236"/>
                  </a:cubicBezTo>
                  <a:cubicBezTo>
                    <a:pt x="22483" y="1869"/>
                    <a:pt x="23284" y="1702"/>
                    <a:pt x="24084" y="1669"/>
                  </a:cubicBezTo>
                  <a:cubicBezTo>
                    <a:pt x="25252" y="1702"/>
                    <a:pt x="26419" y="1902"/>
                    <a:pt x="27553" y="2303"/>
                  </a:cubicBezTo>
                  <a:lnTo>
                    <a:pt x="28454" y="2570"/>
                  </a:lnTo>
                  <a:cubicBezTo>
                    <a:pt x="28554" y="2636"/>
                    <a:pt x="28687" y="2670"/>
                    <a:pt x="28787" y="2670"/>
                  </a:cubicBezTo>
                  <a:cubicBezTo>
                    <a:pt x="28787" y="2670"/>
                    <a:pt x="28687" y="2603"/>
                    <a:pt x="28454" y="2536"/>
                  </a:cubicBezTo>
                  <a:cubicBezTo>
                    <a:pt x="28254" y="2436"/>
                    <a:pt x="27954" y="2336"/>
                    <a:pt x="27553" y="2203"/>
                  </a:cubicBezTo>
                  <a:cubicBezTo>
                    <a:pt x="26452" y="1769"/>
                    <a:pt x="25252" y="1535"/>
                    <a:pt x="24084" y="1502"/>
                  </a:cubicBezTo>
                  <a:cubicBezTo>
                    <a:pt x="23250" y="1502"/>
                    <a:pt x="22416" y="1702"/>
                    <a:pt x="21682" y="2069"/>
                  </a:cubicBezTo>
                  <a:cubicBezTo>
                    <a:pt x="20815" y="2469"/>
                    <a:pt x="20048" y="3003"/>
                    <a:pt x="19314" y="3637"/>
                  </a:cubicBezTo>
                  <a:cubicBezTo>
                    <a:pt x="18547" y="4304"/>
                    <a:pt x="17746" y="4938"/>
                    <a:pt x="16912" y="5538"/>
                  </a:cubicBezTo>
                  <a:cubicBezTo>
                    <a:pt x="16012" y="6172"/>
                    <a:pt x="14944" y="6539"/>
                    <a:pt x="13843" y="6639"/>
                  </a:cubicBezTo>
                  <a:cubicBezTo>
                    <a:pt x="13808" y="6640"/>
                    <a:pt x="13772" y="6641"/>
                    <a:pt x="13736" y="6641"/>
                  </a:cubicBezTo>
                  <a:cubicBezTo>
                    <a:pt x="12705" y="6641"/>
                    <a:pt x="11684" y="6178"/>
                    <a:pt x="10975" y="5372"/>
                  </a:cubicBezTo>
                  <a:cubicBezTo>
                    <a:pt x="10274" y="4604"/>
                    <a:pt x="9741" y="3704"/>
                    <a:pt x="9107" y="2936"/>
                  </a:cubicBezTo>
                  <a:cubicBezTo>
                    <a:pt x="8540" y="2169"/>
                    <a:pt x="7839" y="1535"/>
                    <a:pt x="7039" y="1035"/>
                  </a:cubicBezTo>
                  <a:cubicBezTo>
                    <a:pt x="6305" y="635"/>
                    <a:pt x="5538" y="335"/>
                    <a:pt x="4737" y="168"/>
                  </a:cubicBezTo>
                  <a:cubicBezTo>
                    <a:pt x="4238" y="54"/>
                    <a:pt x="3727" y="1"/>
                    <a:pt x="32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7717662" y="2875097"/>
              <a:ext cx="427117" cy="99201"/>
            </a:xfrm>
            <a:custGeom>
              <a:avLst/>
              <a:gdLst/>
              <a:ahLst/>
              <a:cxnLst/>
              <a:rect l="l" t="t" r="r" b="b"/>
              <a:pathLst>
                <a:path w="18247" h="4238" extrusionOk="0">
                  <a:moveTo>
                    <a:pt x="0" y="1"/>
                  </a:moveTo>
                  <a:cubicBezTo>
                    <a:pt x="67" y="68"/>
                    <a:pt x="100" y="134"/>
                    <a:pt x="134" y="168"/>
                  </a:cubicBezTo>
                  <a:cubicBezTo>
                    <a:pt x="267" y="334"/>
                    <a:pt x="367" y="468"/>
                    <a:pt x="534" y="601"/>
                  </a:cubicBezTo>
                  <a:cubicBezTo>
                    <a:pt x="1001" y="1135"/>
                    <a:pt x="1535" y="1602"/>
                    <a:pt x="2135" y="2002"/>
                  </a:cubicBezTo>
                  <a:cubicBezTo>
                    <a:pt x="2969" y="2636"/>
                    <a:pt x="3937" y="3136"/>
                    <a:pt x="4904" y="3503"/>
                  </a:cubicBezTo>
                  <a:cubicBezTo>
                    <a:pt x="6138" y="3970"/>
                    <a:pt x="7439" y="4204"/>
                    <a:pt x="8740" y="4237"/>
                  </a:cubicBezTo>
                  <a:cubicBezTo>
                    <a:pt x="10041" y="4237"/>
                    <a:pt x="11342" y="4070"/>
                    <a:pt x="12576" y="3670"/>
                  </a:cubicBezTo>
                  <a:cubicBezTo>
                    <a:pt x="13577" y="3303"/>
                    <a:pt x="14544" y="2903"/>
                    <a:pt x="15478" y="2403"/>
                  </a:cubicBezTo>
                  <a:cubicBezTo>
                    <a:pt x="16112" y="2102"/>
                    <a:pt x="16812" y="1936"/>
                    <a:pt x="17513" y="1936"/>
                  </a:cubicBezTo>
                  <a:cubicBezTo>
                    <a:pt x="17780" y="1969"/>
                    <a:pt x="18013" y="2036"/>
                    <a:pt x="18247" y="2102"/>
                  </a:cubicBezTo>
                  <a:cubicBezTo>
                    <a:pt x="18047" y="1969"/>
                    <a:pt x="17780" y="1869"/>
                    <a:pt x="17513" y="1869"/>
                  </a:cubicBezTo>
                  <a:cubicBezTo>
                    <a:pt x="17391" y="1858"/>
                    <a:pt x="17269" y="1852"/>
                    <a:pt x="17149" y="1852"/>
                  </a:cubicBezTo>
                  <a:cubicBezTo>
                    <a:pt x="16546" y="1852"/>
                    <a:pt x="15967" y="1991"/>
                    <a:pt x="15411" y="2269"/>
                  </a:cubicBezTo>
                  <a:cubicBezTo>
                    <a:pt x="14477" y="2736"/>
                    <a:pt x="13510" y="3136"/>
                    <a:pt x="12509" y="3503"/>
                  </a:cubicBezTo>
                  <a:cubicBezTo>
                    <a:pt x="11308" y="3870"/>
                    <a:pt x="10008" y="4037"/>
                    <a:pt x="8740" y="4037"/>
                  </a:cubicBezTo>
                  <a:cubicBezTo>
                    <a:pt x="7472" y="4004"/>
                    <a:pt x="6205" y="3770"/>
                    <a:pt x="5004" y="3337"/>
                  </a:cubicBezTo>
                  <a:cubicBezTo>
                    <a:pt x="4003" y="2970"/>
                    <a:pt x="3069" y="2503"/>
                    <a:pt x="2202" y="1902"/>
                  </a:cubicBezTo>
                  <a:cubicBezTo>
                    <a:pt x="1635" y="1502"/>
                    <a:pt x="1101" y="1035"/>
                    <a:pt x="567" y="568"/>
                  </a:cubicBezTo>
                  <a:cubicBezTo>
                    <a:pt x="234" y="20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8161914" y="2883664"/>
              <a:ext cx="167902" cy="65284"/>
            </a:xfrm>
            <a:custGeom>
              <a:avLst/>
              <a:gdLst/>
              <a:ahLst/>
              <a:cxnLst/>
              <a:rect l="l" t="t" r="r" b="b"/>
              <a:pathLst>
                <a:path w="7173" h="2789" extrusionOk="0">
                  <a:moveTo>
                    <a:pt x="7168" y="0"/>
                  </a:moveTo>
                  <a:cubicBezTo>
                    <a:pt x="7127" y="0"/>
                    <a:pt x="6954" y="423"/>
                    <a:pt x="6472" y="969"/>
                  </a:cubicBezTo>
                  <a:cubicBezTo>
                    <a:pt x="5871" y="1703"/>
                    <a:pt x="5038" y="2237"/>
                    <a:pt x="4070" y="2437"/>
                  </a:cubicBezTo>
                  <a:cubicBezTo>
                    <a:pt x="3603" y="2520"/>
                    <a:pt x="3120" y="2562"/>
                    <a:pt x="2636" y="2562"/>
                  </a:cubicBezTo>
                  <a:cubicBezTo>
                    <a:pt x="2152" y="2562"/>
                    <a:pt x="1668" y="2520"/>
                    <a:pt x="1201" y="2437"/>
                  </a:cubicBezTo>
                  <a:cubicBezTo>
                    <a:pt x="801" y="2370"/>
                    <a:pt x="401" y="2303"/>
                    <a:pt x="1" y="2270"/>
                  </a:cubicBezTo>
                  <a:lnTo>
                    <a:pt x="1" y="2270"/>
                  </a:lnTo>
                  <a:cubicBezTo>
                    <a:pt x="368" y="2437"/>
                    <a:pt x="768" y="2537"/>
                    <a:pt x="1168" y="2604"/>
                  </a:cubicBezTo>
                  <a:cubicBezTo>
                    <a:pt x="1692" y="2730"/>
                    <a:pt x="2226" y="2788"/>
                    <a:pt x="2765" y="2788"/>
                  </a:cubicBezTo>
                  <a:cubicBezTo>
                    <a:pt x="3220" y="2788"/>
                    <a:pt x="3679" y="2747"/>
                    <a:pt x="4137" y="2670"/>
                  </a:cubicBezTo>
                  <a:cubicBezTo>
                    <a:pt x="5104" y="2437"/>
                    <a:pt x="6005" y="1870"/>
                    <a:pt x="6605" y="1069"/>
                  </a:cubicBezTo>
                  <a:cubicBezTo>
                    <a:pt x="6772" y="836"/>
                    <a:pt x="6939" y="569"/>
                    <a:pt x="7072" y="302"/>
                  </a:cubicBezTo>
                  <a:cubicBezTo>
                    <a:pt x="7106" y="202"/>
                    <a:pt x="7172" y="102"/>
                    <a:pt x="7172" y="2"/>
                  </a:cubicBezTo>
                  <a:cubicBezTo>
                    <a:pt x="7171" y="1"/>
                    <a:pt x="7170" y="0"/>
                    <a:pt x="7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7898008" y="2714272"/>
              <a:ext cx="371688" cy="570792"/>
            </a:xfrm>
            <a:custGeom>
              <a:avLst/>
              <a:gdLst/>
              <a:ahLst/>
              <a:cxnLst/>
              <a:rect l="l" t="t" r="r" b="b"/>
              <a:pathLst>
                <a:path w="15879" h="24385" extrusionOk="0">
                  <a:moveTo>
                    <a:pt x="8674" y="0"/>
                  </a:moveTo>
                  <a:cubicBezTo>
                    <a:pt x="8674" y="67"/>
                    <a:pt x="8674" y="134"/>
                    <a:pt x="8707" y="200"/>
                  </a:cubicBezTo>
                  <a:cubicBezTo>
                    <a:pt x="8707" y="100"/>
                    <a:pt x="8674" y="34"/>
                    <a:pt x="8674" y="0"/>
                  </a:cubicBezTo>
                  <a:close/>
                  <a:moveTo>
                    <a:pt x="8707" y="201"/>
                  </a:moveTo>
                  <a:cubicBezTo>
                    <a:pt x="8741" y="334"/>
                    <a:pt x="8774" y="534"/>
                    <a:pt x="8807" y="801"/>
                  </a:cubicBezTo>
                  <a:cubicBezTo>
                    <a:pt x="8941" y="1301"/>
                    <a:pt x="9107" y="2068"/>
                    <a:pt x="9308" y="3036"/>
                  </a:cubicBezTo>
                  <a:cubicBezTo>
                    <a:pt x="9771" y="4958"/>
                    <a:pt x="10433" y="7703"/>
                    <a:pt x="11292" y="10976"/>
                  </a:cubicBezTo>
                  <a:lnTo>
                    <a:pt x="11292" y="10976"/>
                  </a:lnTo>
                  <a:lnTo>
                    <a:pt x="1602" y="17613"/>
                  </a:lnTo>
                  <a:lnTo>
                    <a:pt x="68" y="18680"/>
                  </a:lnTo>
                  <a:lnTo>
                    <a:pt x="1" y="18714"/>
                  </a:lnTo>
                  <a:lnTo>
                    <a:pt x="34" y="18814"/>
                  </a:lnTo>
                  <a:lnTo>
                    <a:pt x="2236" y="24284"/>
                  </a:lnTo>
                  <a:lnTo>
                    <a:pt x="2269" y="24384"/>
                  </a:lnTo>
                  <a:lnTo>
                    <a:pt x="2369" y="24351"/>
                  </a:lnTo>
                  <a:cubicBezTo>
                    <a:pt x="6405" y="22316"/>
                    <a:pt x="9775" y="20482"/>
                    <a:pt x="12143" y="19147"/>
                  </a:cubicBezTo>
                  <a:cubicBezTo>
                    <a:pt x="13344" y="18480"/>
                    <a:pt x="14278" y="17946"/>
                    <a:pt x="14912" y="17546"/>
                  </a:cubicBezTo>
                  <a:lnTo>
                    <a:pt x="15612" y="17113"/>
                  </a:lnTo>
                  <a:cubicBezTo>
                    <a:pt x="15712" y="17046"/>
                    <a:pt x="15779" y="17012"/>
                    <a:pt x="15879" y="16946"/>
                  </a:cubicBezTo>
                  <a:lnTo>
                    <a:pt x="15879" y="16946"/>
                  </a:lnTo>
                  <a:cubicBezTo>
                    <a:pt x="15779" y="16979"/>
                    <a:pt x="15679" y="17012"/>
                    <a:pt x="15612" y="17079"/>
                  </a:cubicBezTo>
                  <a:lnTo>
                    <a:pt x="14878" y="17479"/>
                  </a:lnTo>
                  <a:lnTo>
                    <a:pt x="12076" y="19047"/>
                  </a:lnTo>
                  <a:cubicBezTo>
                    <a:pt x="9726" y="20338"/>
                    <a:pt x="6356" y="22155"/>
                    <a:pt x="2360" y="24107"/>
                  </a:cubicBezTo>
                  <a:lnTo>
                    <a:pt x="2360" y="24107"/>
                  </a:lnTo>
                  <a:cubicBezTo>
                    <a:pt x="1714" y="22431"/>
                    <a:pt x="1007" y="20662"/>
                    <a:pt x="269" y="18800"/>
                  </a:cubicBezTo>
                  <a:lnTo>
                    <a:pt x="269" y="18800"/>
                  </a:lnTo>
                  <a:lnTo>
                    <a:pt x="1735" y="17780"/>
                  </a:lnTo>
                  <a:lnTo>
                    <a:pt x="11442" y="11108"/>
                  </a:lnTo>
                  <a:lnTo>
                    <a:pt x="11509" y="11042"/>
                  </a:lnTo>
                  <a:lnTo>
                    <a:pt x="11509" y="11008"/>
                  </a:lnTo>
                  <a:cubicBezTo>
                    <a:pt x="10608" y="7706"/>
                    <a:pt x="9875" y="4937"/>
                    <a:pt x="9408" y="3002"/>
                  </a:cubicBezTo>
                  <a:lnTo>
                    <a:pt x="8874" y="768"/>
                  </a:lnTo>
                  <a:cubicBezTo>
                    <a:pt x="8807" y="534"/>
                    <a:pt x="8741" y="334"/>
                    <a:pt x="8707" y="2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8165050" y="2969378"/>
              <a:ext cx="74178" cy="25210"/>
            </a:xfrm>
            <a:custGeom>
              <a:avLst/>
              <a:gdLst/>
              <a:ahLst/>
              <a:cxnLst/>
              <a:rect l="l" t="t" r="r" b="b"/>
              <a:pathLst>
                <a:path w="3169" h="1077" extrusionOk="0">
                  <a:moveTo>
                    <a:pt x="706" y="1"/>
                  </a:moveTo>
                  <a:cubicBezTo>
                    <a:pt x="638" y="1"/>
                    <a:pt x="569" y="3"/>
                    <a:pt x="500" y="9"/>
                  </a:cubicBezTo>
                  <a:cubicBezTo>
                    <a:pt x="167" y="9"/>
                    <a:pt x="0" y="76"/>
                    <a:pt x="0" y="109"/>
                  </a:cubicBezTo>
                  <a:cubicBezTo>
                    <a:pt x="0" y="143"/>
                    <a:pt x="200" y="143"/>
                    <a:pt x="500" y="143"/>
                  </a:cubicBezTo>
                  <a:cubicBezTo>
                    <a:pt x="867" y="176"/>
                    <a:pt x="1268" y="243"/>
                    <a:pt x="1635" y="376"/>
                  </a:cubicBezTo>
                  <a:cubicBezTo>
                    <a:pt x="2168" y="576"/>
                    <a:pt x="2669" y="810"/>
                    <a:pt x="3169" y="1077"/>
                  </a:cubicBezTo>
                  <a:cubicBezTo>
                    <a:pt x="2802" y="610"/>
                    <a:pt x="2268" y="309"/>
                    <a:pt x="1701" y="176"/>
                  </a:cubicBezTo>
                  <a:cubicBezTo>
                    <a:pt x="1370" y="65"/>
                    <a:pt x="1038" y="1"/>
                    <a:pt x="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972218" y="3962718"/>
              <a:ext cx="325434" cy="198355"/>
            </a:xfrm>
            <a:custGeom>
              <a:avLst/>
              <a:gdLst/>
              <a:ahLst/>
              <a:cxnLst/>
              <a:rect l="l" t="t" r="r" b="b"/>
              <a:pathLst>
                <a:path w="13903" h="8474" extrusionOk="0">
                  <a:moveTo>
                    <a:pt x="7164" y="0"/>
                  </a:moveTo>
                  <a:lnTo>
                    <a:pt x="5430" y="3603"/>
                  </a:lnTo>
                  <a:cubicBezTo>
                    <a:pt x="5430" y="3603"/>
                    <a:pt x="2081" y="2841"/>
                    <a:pt x="729" y="2841"/>
                  </a:cubicBezTo>
                  <a:cubicBezTo>
                    <a:pt x="227" y="2841"/>
                    <a:pt x="0" y="2947"/>
                    <a:pt x="326" y="3236"/>
                  </a:cubicBezTo>
                  <a:cubicBezTo>
                    <a:pt x="1360" y="4203"/>
                    <a:pt x="9099" y="7506"/>
                    <a:pt x="11000" y="8306"/>
                  </a:cubicBezTo>
                  <a:lnTo>
                    <a:pt x="11434" y="8473"/>
                  </a:lnTo>
                  <a:lnTo>
                    <a:pt x="13902" y="3203"/>
                  </a:lnTo>
                  <a:lnTo>
                    <a:pt x="7164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7183623" y="4106831"/>
              <a:ext cx="78087" cy="51894"/>
            </a:xfrm>
            <a:custGeom>
              <a:avLst/>
              <a:gdLst/>
              <a:ahLst/>
              <a:cxnLst/>
              <a:rect l="l" t="t" r="r" b="b"/>
              <a:pathLst>
                <a:path w="3336" h="2217" extrusionOk="0">
                  <a:moveTo>
                    <a:pt x="2129" y="1"/>
                  </a:moveTo>
                  <a:cubicBezTo>
                    <a:pt x="1929" y="1"/>
                    <a:pt x="1730" y="27"/>
                    <a:pt x="1535" y="81"/>
                  </a:cubicBezTo>
                  <a:cubicBezTo>
                    <a:pt x="901" y="215"/>
                    <a:pt x="367" y="582"/>
                    <a:pt x="0" y="1115"/>
                  </a:cubicBezTo>
                  <a:lnTo>
                    <a:pt x="2435" y="2216"/>
                  </a:lnTo>
                  <a:lnTo>
                    <a:pt x="3336" y="315"/>
                  </a:lnTo>
                  <a:cubicBezTo>
                    <a:pt x="2954" y="112"/>
                    <a:pt x="2541" y="1"/>
                    <a:pt x="2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6974277" y="4029590"/>
              <a:ext cx="267150" cy="131480"/>
            </a:xfrm>
            <a:custGeom>
              <a:avLst/>
              <a:gdLst/>
              <a:ahLst/>
              <a:cxnLst/>
              <a:rect l="l" t="t" r="r" b="b"/>
              <a:pathLst>
                <a:path w="11413" h="5617" extrusionOk="0">
                  <a:moveTo>
                    <a:pt x="669" y="1"/>
                  </a:moveTo>
                  <a:cubicBezTo>
                    <a:pt x="290" y="1"/>
                    <a:pt x="1" y="51"/>
                    <a:pt x="38" y="212"/>
                  </a:cubicBezTo>
                  <a:cubicBezTo>
                    <a:pt x="104" y="679"/>
                    <a:pt x="7810" y="4315"/>
                    <a:pt x="11346" y="5616"/>
                  </a:cubicBezTo>
                  <a:lnTo>
                    <a:pt x="11413" y="5449"/>
                  </a:lnTo>
                  <a:lnTo>
                    <a:pt x="2406" y="1280"/>
                  </a:lnTo>
                  <a:cubicBezTo>
                    <a:pt x="2406" y="1280"/>
                    <a:pt x="2606" y="346"/>
                    <a:pt x="2206" y="146"/>
                  </a:cubicBezTo>
                  <a:cubicBezTo>
                    <a:pt x="2206" y="146"/>
                    <a:pt x="131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6975939" y="4032212"/>
              <a:ext cx="267829" cy="126518"/>
            </a:xfrm>
            <a:custGeom>
              <a:avLst/>
              <a:gdLst/>
              <a:ahLst/>
              <a:cxnLst/>
              <a:rect l="l" t="t" r="r" b="b"/>
              <a:pathLst>
                <a:path w="11442" h="5405" extrusionOk="0">
                  <a:moveTo>
                    <a:pt x="0" y="0"/>
                  </a:moveTo>
                  <a:lnTo>
                    <a:pt x="134" y="67"/>
                  </a:lnTo>
                  <a:lnTo>
                    <a:pt x="434" y="234"/>
                  </a:lnTo>
                  <a:lnTo>
                    <a:pt x="1635" y="868"/>
                  </a:lnTo>
                  <a:cubicBezTo>
                    <a:pt x="2669" y="1401"/>
                    <a:pt x="4070" y="2102"/>
                    <a:pt x="5637" y="2836"/>
                  </a:cubicBezTo>
                  <a:cubicBezTo>
                    <a:pt x="7239" y="3603"/>
                    <a:pt x="8673" y="4237"/>
                    <a:pt x="9740" y="4670"/>
                  </a:cubicBezTo>
                  <a:lnTo>
                    <a:pt x="10975" y="5204"/>
                  </a:lnTo>
                  <a:lnTo>
                    <a:pt x="11308" y="5337"/>
                  </a:lnTo>
                  <a:cubicBezTo>
                    <a:pt x="11334" y="5363"/>
                    <a:pt x="11378" y="5369"/>
                    <a:pt x="11413" y="5385"/>
                  </a:cubicBezTo>
                  <a:lnTo>
                    <a:pt x="11413" y="5385"/>
                  </a:lnTo>
                  <a:lnTo>
                    <a:pt x="11342" y="5337"/>
                  </a:lnTo>
                  <a:lnTo>
                    <a:pt x="11008" y="5171"/>
                  </a:lnTo>
                  <a:lnTo>
                    <a:pt x="9740" y="4637"/>
                  </a:lnTo>
                  <a:cubicBezTo>
                    <a:pt x="8706" y="4170"/>
                    <a:pt x="7272" y="3503"/>
                    <a:pt x="5704" y="2769"/>
                  </a:cubicBezTo>
                  <a:cubicBezTo>
                    <a:pt x="4103" y="2002"/>
                    <a:pt x="2702" y="1301"/>
                    <a:pt x="1668" y="801"/>
                  </a:cubicBezTo>
                  <a:lnTo>
                    <a:pt x="467" y="200"/>
                  </a:lnTo>
                  <a:lnTo>
                    <a:pt x="134" y="34"/>
                  </a:lnTo>
                  <a:cubicBezTo>
                    <a:pt x="100" y="34"/>
                    <a:pt x="67" y="0"/>
                    <a:pt x="0" y="0"/>
                  </a:cubicBezTo>
                  <a:close/>
                  <a:moveTo>
                    <a:pt x="11413" y="5385"/>
                  </a:moveTo>
                  <a:lnTo>
                    <a:pt x="11442" y="5404"/>
                  </a:lnTo>
                  <a:cubicBezTo>
                    <a:pt x="11434" y="5396"/>
                    <a:pt x="11424" y="5390"/>
                    <a:pt x="11413" y="538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7025888" y="4030643"/>
              <a:ext cx="8614" cy="31249"/>
            </a:xfrm>
            <a:custGeom>
              <a:avLst/>
              <a:gdLst/>
              <a:ahLst/>
              <a:cxnLst/>
              <a:rect l="l" t="t" r="r" b="b"/>
              <a:pathLst>
                <a:path w="368" h="1335" extrusionOk="0">
                  <a:moveTo>
                    <a:pt x="1" y="1"/>
                  </a:moveTo>
                  <a:cubicBezTo>
                    <a:pt x="101" y="201"/>
                    <a:pt x="168" y="434"/>
                    <a:pt x="201" y="668"/>
                  </a:cubicBezTo>
                  <a:cubicBezTo>
                    <a:pt x="201" y="901"/>
                    <a:pt x="201" y="1135"/>
                    <a:pt x="134" y="1335"/>
                  </a:cubicBezTo>
                  <a:cubicBezTo>
                    <a:pt x="368" y="901"/>
                    <a:pt x="335" y="3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7084451" y="4043915"/>
              <a:ext cx="3160" cy="16432"/>
            </a:xfrm>
            <a:custGeom>
              <a:avLst/>
              <a:gdLst/>
              <a:ahLst/>
              <a:cxnLst/>
              <a:rect l="l" t="t" r="r" b="b"/>
              <a:pathLst>
                <a:path w="135" h="702" extrusionOk="0">
                  <a:moveTo>
                    <a:pt x="1" y="1"/>
                  </a:moveTo>
                  <a:cubicBezTo>
                    <a:pt x="1" y="101"/>
                    <a:pt x="1" y="234"/>
                    <a:pt x="1" y="368"/>
                  </a:cubicBezTo>
                  <a:cubicBezTo>
                    <a:pt x="34" y="568"/>
                    <a:pt x="101" y="701"/>
                    <a:pt x="101" y="701"/>
                  </a:cubicBezTo>
                  <a:cubicBezTo>
                    <a:pt x="134" y="601"/>
                    <a:pt x="134" y="468"/>
                    <a:pt x="101" y="334"/>
                  </a:cubicBezTo>
                  <a:cubicBezTo>
                    <a:pt x="101" y="201"/>
                    <a:pt x="67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7096950" y="4046255"/>
              <a:ext cx="6273" cy="13295"/>
            </a:xfrm>
            <a:custGeom>
              <a:avLst/>
              <a:gdLst/>
              <a:ahLst/>
              <a:cxnLst/>
              <a:rect l="l" t="t" r="r" b="b"/>
              <a:pathLst>
                <a:path w="268" h="568" extrusionOk="0">
                  <a:moveTo>
                    <a:pt x="0" y="1"/>
                  </a:moveTo>
                  <a:cubicBezTo>
                    <a:pt x="0" y="1"/>
                    <a:pt x="34" y="134"/>
                    <a:pt x="101" y="301"/>
                  </a:cubicBezTo>
                  <a:cubicBezTo>
                    <a:pt x="167" y="468"/>
                    <a:pt x="267" y="568"/>
                    <a:pt x="267" y="568"/>
                  </a:cubicBezTo>
                  <a:cubicBezTo>
                    <a:pt x="267" y="568"/>
                    <a:pt x="234" y="434"/>
                    <a:pt x="167" y="268"/>
                  </a:cubicBezTo>
                  <a:cubicBezTo>
                    <a:pt x="101" y="10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7101631" y="4041363"/>
              <a:ext cx="16432" cy="7256"/>
            </a:xfrm>
            <a:custGeom>
              <a:avLst/>
              <a:gdLst/>
              <a:ahLst/>
              <a:cxnLst/>
              <a:rect l="l" t="t" r="r" b="b"/>
              <a:pathLst>
                <a:path w="702" h="310" extrusionOk="0">
                  <a:moveTo>
                    <a:pt x="17" y="1"/>
                  </a:moveTo>
                  <a:cubicBezTo>
                    <a:pt x="6" y="1"/>
                    <a:pt x="1" y="3"/>
                    <a:pt x="1" y="10"/>
                  </a:cubicBezTo>
                  <a:cubicBezTo>
                    <a:pt x="101" y="76"/>
                    <a:pt x="201" y="143"/>
                    <a:pt x="334" y="210"/>
                  </a:cubicBezTo>
                  <a:cubicBezTo>
                    <a:pt x="434" y="276"/>
                    <a:pt x="568" y="310"/>
                    <a:pt x="701" y="310"/>
                  </a:cubicBezTo>
                  <a:cubicBezTo>
                    <a:pt x="701" y="310"/>
                    <a:pt x="568" y="210"/>
                    <a:pt x="368" y="110"/>
                  </a:cubicBezTo>
                  <a:cubicBezTo>
                    <a:pt x="204" y="55"/>
                    <a:pt x="63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7106312" y="4032844"/>
              <a:ext cx="19545" cy="7490"/>
            </a:xfrm>
            <a:custGeom>
              <a:avLst/>
              <a:gdLst/>
              <a:ahLst/>
              <a:cxnLst/>
              <a:rect l="l" t="t" r="r" b="b"/>
              <a:pathLst>
                <a:path w="835" h="320" extrusionOk="0">
                  <a:moveTo>
                    <a:pt x="12" y="0"/>
                  </a:moveTo>
                  <a:cubicBezTo>
                    <a:pt x="5" y="0"/>
                    <a:pt x="1" y="2"/>
                    <a:pt x="1" y="7"/>
                  </a:cubicBezTo>
                  <a:cubicBezTo>
                    <a:pt x="101" y="107"/>
                    <a:pt x="234" y="207"/>
                    <a:pt x="401" y="240"/>
                  </a:cubicBezTo>
                  <a:cubicBezTo>
                    <a:pt x="499" y="289"/>
                    <a:pt x="596" y="320"/>
                    <a:pt x="707" y="320"/>
                  </a:cubicBezTo>
                  <a:cubicBezTo>
                    <a:pt x="748" y="320"/>
                    <a:pt x="790" y="316"/>
                    <a:pt x="835" y="307"/>
                  </a:cubicBezTo>
                  <a:cubicBezTo>
                    <a:pt x="701" y="240"/>
                    <a:pt x="568" y="173"/>
                    <a:pt x="434" y="140"/>
                  </a:cubicBezTo>
                  <a:cubicBezTo>
                    <a:pt x="233" y="82"/>
                    <a:pt x="56" y="0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7062589" y="4018940"/>
              <a:ext cx="25795" cy="27340"/>
            </a:xfrm>
            <a:custGeom>
              <a:avLst/>
              <a:gdLst/>
              <a:ahLst/>
              <a:cxnLst/>
              <a:rect l="l" t="t" r="r" b="b"/>
              <a:pathLst>
                <a:path w="1102" h="1168" extrusionOk="0">
                  <a:moveTo>
                    <a:pt x="246" y="94"/>
                  </a:moveTo>
                  <a:cubicBezTo>
                    <a:pt x="419" y="94"/>
                    <a:pt x="585" y="185"/>
                    <a:pt x="701" y="300"/>
                  </a:cubicBezTo>
                  <a:cubicBezTo>
                    <a:pt x="835" y="400"/>
                    <a:pt x="901" y="534"/>
                    <a:pt x="968" y="701"/>
                  </a:cubicBezTo>
                  <a:cubicBezTo>
                    <a:pt x="991" y="815"/>
                    <a:pt x="998" y="914"/>
                    <a:pt x="990" y="1018"/>
                  </a:cubicBezTo>
                  <a:lnTo>
                    <a:pt x="990" y="1018"/>
                  </a:lnTo>
                  <a:cubicBezTo>
                    <a:pt x="919" y="976"/>
                    <a:pt x="818" y="918"/>
                    <a:pt x="701" y="834"/>
                  </a:cubicBezTo>
                  <a:cubicBezTo>
                    <a:pt x="568" y="734"/>
                    <a:pt x="434" y="601"/>
                    <a:pt x="301" y="501"/>
                  </a:cubicBezTo>
                  <a:cubicBezTo>
                    <a:pt x="234" y="434"/>
                    <a:pt x="168" y="367"/>
                    <a:pt x="101" y="267"/>
                  </a:cubicBezTo>
                  <a:cubicBezTo>
                    <a:pt x="67" y="200"/>
                    <a:pt x="67" y="100"/>
                    <a:pt x="168" y="100"/>
                  </a:cubicBezTo>
                  <a:cubicBezTo>
                    <a:pt x="194" y="96"/>
                    <a:pt x="220" y="94"/>
                    <a:pt x="246" y="94"/>
                  </a:cubicBezTo>
                  <a:close/>
                  <a:moveTo>
                    <a:pt x="168" y="0"/>
                  </a:moveTo>
                  <a:cubicBezTo>
                    <a:pt x="67" y="0"/>
                    <a:pt x="34" y="67"/>
                    <a:pt x="1" y="134"/>
                  </a:cubicBezTo>
                  <a:cubicBezTo>
                    <a:pt x="1" y="200"/>
                    <a:pt x="1" y="267"/>
                    <a:pt x="34" y="334"/>
                  </a:cubicBezTo>
                  <a:cubicBezTo>
                    <a:pt x="101" y="400"/>
                    <a:pt x="168" y="501"/>
                    <a:pt x="268" y="567"/>
                  </a:cubicBezTo>
                  <a:cubicBezTo>
                    <a:pt x="401" y="667"/>
                    <a:pt x="534" y="801"/>
                    <a:pt x="668" y="867"/>
                  </a:cubicBezTo>
                  <a:cubicBezTo>
                    <a:pt x="769" y="943"/>
                    <a:pt x="871" y="1000"/>
                    <a:pt x="986" y="1052"/>
                  </a:cubicBezTo>
                  <a:lnTo>
                    <a:pt x="986" y="1052"/>
                  </a:lnTo>
                  <a:cubicBezTo>
                    <a:pt x="982" y="1089"/>
                    <a:pt x="976" y="1128"/>
                    <a:pt x="968" y="1168"/>
                  </a:cubicBezTo>
                  <a:cubicBezTo>
                    <a:pt x="1000" y="1168"/>
                    <a:pt x="1033" y="1136"/>
                    <a:pt x="1035" y="1073"/>
                  </a:cubicBezTo>
                  <a:lnTo>
                    <a:pt x="1035" y="1073"/>
                  </a:lnTo>
                  <a:cubicBezTo>
                    <a:pt x="1056" y="1083"/>
                    <a:pt x="1079" y="1092"/>
                    <a:pt x="1102" y="1101"/>
                  </a:cubicBezTo>
                  <a:cubicBezTo>
                    <a:pt x="1102" y="1088"/>
                    <a:pt x="1077" y="1071"/>
                    <a:pt x="1035" y="1045"/>
                  </a:cubicBezTo>
                  <a:lnTo>
                    <a:pt x="1035" y="1045"/>
                  </a:lnTo>
                  <a:cubicBezTo>
                    <a:pt x="1035" y="919"/>
                    <a:pt x="1035" y="795"/>
                    <a:pt x="1035" y="701"/>
                  </a:cubicBezTo>
                  <a:cubicBezTo>
                    <a:pt x="935" y="300"/>
                    <a:pt x="568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7085247" y="4027998"/>
              <a:ext cx="21886" cy="15941"/>
            </a:xfrm>
            <a:custGeom>
              <a:avLst/>
              <a:gdLst/>
              <a:ahLst/>
              <a:cxnLst/>
              <a:rect l="l" t="t" r="r" b="b"/>
              <a:pathLst>
                <a:path w="935" h="681" extrusionOk="0">
                  <a:moveTo>
                    <a:pt x="626" y="0"/>
                  </a:moveTo>
                  <a:cubicBezTo>
                    <a:pt x="534" y="0"/>
                    <a:pt x="441" y="25"/>
                    <a:pt x="367" y="80"/>
                  </a:cubicBezTo>
                  <a:cubicBezTo>
                    <a:pt x="267" y="147"/>
                    <a:pt x="167" y="247"/>
                    <a:pt x="100" y="347"/>
                  </a:cubicBezTo>
                  <a:cubicBezTo>
                    <a:pt x="33" y="447"/>
                    <a:pt x="0" y="547"/>
                    <a:pt x="33" y="681"/>
                  </a:cubicBezTo>
                  <a:cubicBezTo>
                    <a:pt x="67" y="581"/>
                    <a:pt x="100" y="480"/>
                    <a:pt x="167" y="380"/>
                  </a:cubicBezTo>
                  <a:cubicBezTo>
                    <a:pt x="234" y="280"/>
                    <a:pt x="334" y="214"/>
                    <a:pt x="434" y="147"/>
                  </a:cubicBezTo>
                  <a:cubicBezTo>
                    <a:pt x="492" y="108"/>
                    <a:pt x="562" y="92"/>
                    <a:pt x="637" y="92"/>
                  </a:cubicBezTo>
                  <a:cubicBezTo>
                    <a:pt x="690" y="92"/>
                    <a:pt x="745" y="100"/>
                    <a:pt x="801" y="114"/>
                  </a:cubicBezTo>
                  <a:cubicBezTo>
                    <a:pt x="901" y="180"/>
                    <a:pt x="767" y="314"/>
                    <a:pt x="667" y="380"/>
                  </a:cubicBezTo>
                  <a:cubicBezTo>
                    <a:pt x="567" y="447"/>
                    <a:pt x="467" y="514"/>
                    <a:pt x="367" y="547"/>
                  </a:cubicBezTo>
                  <a:cubicBezTo>
                    <a:pt x="167" y="647"/>
                    <a:pt x="67" y="681"/>
                    <a:pt x="67" y="681"/>
                  </a:cubicBezTo>
                  <a:cubicBezTo>
                    <a:pt x="167" y="681"/>
                    <a:pt x="300" y="681"/>
                    <a:pt x="400" y="614"/>
                  </a:cubicBezTo>
                  <a:cubicBezTo>
                    <a:pt x="500" y="581"/>
                    <a:pt x="601" y="514"/>
                    <a:pt x="734" y="447"/>
                  </a:cubicBezTo>
                  <a:cubicBezTo>
                    <a:pt x="767" y="414"/>
                    <a:pt x="834" y="347"/>
                    <a:pt x="867" y="314"/>
                  </a:cubicBezTo>
                  <a:cubicBezTo>
                    <a:pt x="934" y="214"/>
                    <a:pt x="934" y="80"/>
                    <a:pt x="834" y="47"/>
                  </a:cubicBezTo>
                  <a:cubicBezTo>
                    <a:pt x="774" y="17"/>
                    <a:pt x="701" y="0"/>
                    <a:pt x="6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7184396" y="4103507"/>
              <a:ext cx="77315" cy="28651"/>
            </a:xfrm>
            <a:custGeom>
              <a:avLst/>
              <a:gdLst/>
              <a:ahLst/>
              <a:cxnLst/>
              <a:rect l="l" t="t" r="r" b="b"/>
              <a:pathLst>
                <a:path w="3303" h="1224" extrusionOk="0">
                  <a:moveTo>
                    <a:pt x="1967" y="0"/>
                  </a:moveTo>
                  <a:cubicBezTo>
                    <a:pt x="1798" y="0"/>
                    <a:pt x="1631" y="19"/>
                    <a:pt x="1468" y="57"/>
                  </a:cubicBezTo>
                  <a:cubicBezTo>
                    <a:pt x="1001" y="157"/>
                    <a:pt x="601" y="390"/>
                    <a:pt x="301" y="757"/>
                  </a:cubicBezTo>
                  <a:cubicBezTo>
                    <a:pt x="201" y="857"/>
                    <a:pt x="134" y="957"/>
                    <a:pt x="67" y="1091"/>
                  </a:cubicBezTo>
                  <a:cubicBezTo>
                    <a:pt x="34" y="1124"/>
                    <a:pt x="0" y="1157"/>
                    <a:pt x="0" y="1224"/>
                  </a:cubicBezTo>
                  <a:cubicBezTo>
                    <a:pt x="0" y="1224"/>
                    <a:pt x="101" y="1024"/>
                    <a:pt x="334" y="790"/>
                  </a:cubicBezTo>
                  <a:cubicBezTo>
                    <a:pt x="668" y="490"/>
                    <a:pt x="1068" y="257"/>
                    <a:pt x="1502" y="157"/>
                  </a:cubicBezTo>
                  <a:cubicBezTo>
                    <a:pt x="1659" y="117"/>
                    <a:pt x="1828" y="98"/>
                    <a:pt x="1998" y="98"/>
                  </a:cubicBezTo>
                  <a:cubicBezTo>
                    <a:pt x="2260" y="98"/>
                    <a:pt x="2527" y="142"/>
                    <a:pt x="2769" y="223"/>
                  </a:cubicBezTo>
                  <a:cubicBezTo>
                    <a:pt x="3103" y="323"/>
                    <a:pt x="3303" y="423"/>
                    <a:pt x="3303" y="423"/>
                  </a:cubicBezTo>
                  <a:cubicBezTo>
                    <a:pt x="3303" y="423"/>
                    <a:pt x="3236" y="390"/>
                    <a:pt x="3169" y="357"/>
                  </a:cubicBezTo>
                  <a:cubicBezTo>
                    <a:pt x="3069" y="257"/>
                    <a:pt x="2936" y="190"/>
                    <a:pt x="2802" y="157"/>
                  </a:cubicBezTo>
                  <a:cubicBezTo>
                    <a:pt x="2531" y="52"/>
                    <a:pt x="2247" y="0"/>
                    <a:pt x="19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7246071" y="4040006"/>
              <a:ext cx="29704" cy="64839"/>
            </a:xfrm>
            <a:custGeom>
              <a:avLst/>
              <a:gdLst/>
              <a:ahLst/>
              <a:cxnLst/>
              <a:rect l="l" t="t" r="r" b="b"/>
              <a:pathLst>
                <a:path w="1269" h="2770" extrusionOk="0">
                  <a:moveTo>
                    <a:pt x="1268" y="1"/>
                  </a:moveTo>
                  <a:cubicBezTo>
                    <a:pt x="1001" y="434"/>
                    <a:pt x="768" y="901"/>
                    <a:pt x="568" y="1368"/>
                  </a:cubicBezTo>
                  <a:cubicBezTo>
                    <a:pt x="368" y="1836"/>
                    <a:pt x="167" y="2303"/>
                    <a:pt x="1" y="2770"/>
                  </a:cubicBezTo>
                  <a:cubicBezTo>
                    <a:pt x="234" y="2336"/>
                    <a:pt x="468" y="1869"/>
                    <a:pt x="668" y="1402"/>
                  </a:cubicBezTo>
                  <a:cubicBezTo>
                    <a:pt x="901" y="968"/>
                    <a:pt x="1101" y="468"/>
                    <a:pt x="1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7124265" y="4086865"/>
              <a:ext cx="46885" cy="21886"/>
            </a:xfrm>
            <a:custGeom>
              <a:avLst/>
              <a:gdLst/>
              <a:ahLst/>
              <a:cxnLst/>
              <a:rect l="l" t="t" r="r" b="b"/>
              <a:pathLst>
                <a:path w="2003" h="935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234"/>
                    <a:pt x="601" y="401"/>
                    <a:pt x="935" y="567"/>
                  </a:cubicBezTo>
                  <a:cubicBezTo>
                    <a:pt x="1269" y="701"/>
                    <a:pt x="1635" y="834"/>
                    <a:pt x="1969" y="934"/>
                  </a:cubicBezTo>
                  <a:cubicBezTo>
                    <a:pt x="2002" y="868"/>
                    <a:pt x="1569" y="734"/>
                    <a:pt x="1002" y="467"/>
                  </a:cubicBezTo>
                  <a:cubicBezTo>
                    <a:pt x="435" y="2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7192214" y="4122302"/>
              <a:ext cx="9386" cy="7514"/>
            </a:xfrm>
            <a:custGeom>
              <a:avLst/>
              <a:gdLst/>
              <a:ahLst/>
              <a:cxnLst/>
              <a:rect l="l" t="t" r="r" b="b"/>
              <a:pathLst>
                <a:path w="401" h="321" extrusionOk="0">
                  <a:moveTo>
                    <a:pt x="363" y="1"/>
                  </a:moveTo>
                  <a:cubicBezTo>
                    <a:pt x="323" y="1"/>
                    <a:pt x="251" y="24"/>
                    <a:pt x="167" y="87"/>
                  </a:cubicBezTo>
                  <a:cubicBezTo>
                    <a:pt x="33" y="188"/>
                    <a:pt x="0" y="288"/>
                    <a:pt x="33" y="321"/>
                  </a:cubicBezTo>
                  <a:cubicBezTo>
                    <a:pt x="67" y="321"/>
                    <a:pt x="133" y="254"/>
                    <a:pt x="234" y="154"/>
                  </a:cubicBezTo>
                  <a:cubicBezTo>
                    <a:pt x="334" y="87"/>
                    <a:pt x="400" y="21"/>
                    <a:pt x="400" y="21"/>
                  </a:cubicBezTo>
                  <a:cubicBezTo>
                    <a:pt x="400" y="9"/>
                    <a:pt x="387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7210939" y="4113080"/>
              <a:ext cx="9386" cy="3792"/>
            </a:xfrm>
            <a:custGeom>
              <a:avLst/>
              <a:gdLst/>
              <a:ahLst/>
              <a:cxnLst/>
              <a:rect l="l" t="t" r="r" b="b"/>
              <a:pathLst>
                <a:path w="401" h="162" extrusionOk="0">
                  <a:moveTo>
                    <a:pt x="363" y="1"/>
                  </a:moveTo>
                  <a:cubicBezTo>
                    <a:pt x="326" y="1"/>
                    <a:pt x="272" y="24"/>
                    <a:pt x="201" y="48"/>
                  </a:cubicBezTo>
                  <a:cubicBezTo>
                    <a:pt x="101" y="81"/>
                    <a:pt x="1" y="115"/>
                    <a:pt x="1" y="148"/>
                  </a:cubicBezTo>
                  <a:cubicBezTo>
                    <a:pt x="10" y="158"/>
                    <a:pt x="23" y="162"/>
                    <a:pt x="39" y="162"/>
                  </a:cubicBezTo>
                  <a:cubicBezTo>
                    <a:pt x="76" y="162"/>
                    <a:pt x="130" y="138"/>
                    <a:pt x="201" y="115"/>
                  </a:cubicBezTo>
                  <a:cubicBezTo>
                    <a:pt x="334" y="81"/>
                    <a:pt x="401" y="48"/>
                    <a:pt x="401" y="14"/>
                  </a:cubicBezTo>
                  <a:cubicBezTo>
                    <a:pt x="391" y="5"/>
                    <a:pt x="379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7228891" y="4111840"/>
              <a:ext cx="10955" cy="3160"/>
            </a:xfrm>
            <a:custGeom>
              <a:avLst/>
              <a:gdLst/>
              <a:ahLst/>
              <a:cxnLst/>
              <a:rect l="l" t="t" r="r" b="b"/>
              <a:pathLst>
                <a:path w="468" h="135" extrusionOk="0">
                  <a:moveTo>
                    <a:pt x="268" y="1"/>
                  </a:moveTo>
                  <a:cubicBezTo>
                    <a:pt x="101" y="1"/>
                    <a:pt x="1" y="101"/>
                    <a:pt x="34" y="101"/>
                  </a:cubicBezTo>
                  <a:cubicBezTo>
                    <a:pt x="34" y="101"/>
                    <a:pt x="79" y="86"/>
                    <a:pt x="138" y="86"/>
                  </a:cubicBezTo>
                  <a:cubicBezTo>
                    <a:pt x="168" y="86"/>
                    <a:pt x="201" y="90"/>
                    <a:pt x="234" y="101"/>
                  </a:cubicBezTo>
                  <a:cubicBezTo>
                    <a:pt x="368" y="134"/>
                    <a:pt x="468" y="134"/>
                    <a:pt x="468" y="134"/>
                  </a:cubicBezTo>
                  <a:cubicBezTo>
                    <a:pt x="468" y="101"/>
                    <a:pt x="401" y="34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7247640" y="4115749"/>
              <a:ext cx="5477" cy="2364"/>
            </a:xfrm>
            <a:custGeom>
              <a:avLst/>
              <a:gdLst/>
              <a:ahLst/>
              <a:cxnLst/>
              <a:rect l="l" t="t" r="r" b="b"/>
              <a:pathLst>
                <a:path w="234" h="101" extrusionOk="0">
                  <a:moveTo>
                    <a:pt x="134" y="1"/>
                  </a:moveTo>
                  <a:cubicBezTo>
                    <a:pt x="67" y="1"/>
                    <a:pt x="0" y="34"/>
                    <a:pt x="0" y="34"/>
                  </a:cubicBezTo>
                  <a:cubicBezTo>
                    <a:pt x="0" y="67"/>
                    <a:pt x="67" y="101"/>
                    <a:pt x="100" y="101"/>
                  </a:cubicBezTo>
                  <a:cubicBezTo>
                    <a:pt x="167" y="101"/>
                    <a:pt x="234" y="101"/>
                    <a:pt x="234" y="67"/>
                  </a:cubicBezTo>
                  <a:cubicBezTo>
                    <a:pt x="234" y="34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7420963" y="4456943"/>
              <a:ext cx="324053" cy="147748"/>
            </a:xfrm>
            <a:custGeom>
              <a:avLst/>
              <a:gdLst/>
              <a:ahLst/>
              <a:cxnLst/>
              <a:rect l="l" t="t" r="r" b="b"/>
              <a:pathLst>
                <a:path w="13844" h="6312" extrusionOk="0">
                  <a:moveTo>
                    <a:pt x="13677" y="1"/>
                  </a:moveTo>
                  <a:lnTo>
                    <a:pt x="6238" y="201"/>
                  </a:lnTo>
                  <a:lnTo>
                    <a:pt x="6305" y="4170"/>
                  </a:lnTo>
                  <a:cubicBezTo>
                    <a:pt x="6305" y="4170"/>
                    <a:pt x="1" y="5771"/>
                    <a:pt x="1568" y="6172"/>
                  </a:cubicBezTo>
                  <a:cubicBezTo>
                    <a:pt x="1921" y="6272"/>
                    <a:pt x="2715" y="6312"/>
                    <a:pt x="3739" y="6312"/>
                  </a:cubicBezTo>
                  <a:cubicBezTo>
                    <a:pt x="6782" y="6312"/>
                    <a:pt x="11854" y="5963"/>
                    <a:pt x="13377" y="5838"/>
                  </a:cubicBezTo>
                  <a:lnTo>
                    <a:pt x="13844" y="5805"/>
                  </a:lnTo>
                  <a:lnTo>
                    <a:pt x="13677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7681733" y="4541275"/>
              <a:ext cx="63270" cy="51543"/>
            </a:xfrm>
            <a:custGeom>
              <a:avLst/>
              <a:gdLst/>
              <a:ahLst/>
              <a:cxnLst/>
              <a:rect l="l" t="t" r="r" b="b"/>
              <a:pathLst>
                <a:path w="2703" h="2202" extrusionOk="0">
                  <a:moveTo>
                    <a:pt x="2636" y="0"/>
                  </a:moveTo>
                  <a:cubicBezTo>
                    <a:pt x="2002" y="0"/>
                    <a:pt x="1402" y="200"/>
                    <a:pt x="902" y="601"/>
                  </a:cubicBezTo>
                  <a:cubicBezTo>
                    <a:pt x="435" y="1001"/>
                    <a:pt x="101" y="1568"/>
                    <a:pt x="1" y="2202"/>
                  </a:cubicBezTo>
                  <a:lnTo>
                    <a:pt x="2703" y="2102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7445166" y="4574840"/>
              <a:ext cx="299850" cy="29259"/>
            </a:xfrm>
            <a:custGeom>
              <a:avLst/>
              <a:gdLst/>
              <a:ahLst/>
              <a:cxnLst/>
              <a:rect l="l" t="t" r="r" b="b"/>
              <a:pathLst>
                <a:path w="12810" h="1250" extrusionOk="0">
                  <a:moveTo>
                    <a:pt x="2202" y="1"/>
                  </a:moveTo>
                  <a:cubicBezTo>
                    <a:pt x="2202" y="1"/>
                    <a:pt x="1" y="701"/>
                    <a:pt x="301" y="1068"/>
                  </a:cubicBezTo>
                  <a:cubicBezTo>
                    <a:pt x="393" y="1195"/>
                    <a:pt x="1468" y="1250"/>
                    <a:pt x="2989" y="1250"/>
                  </a:cubicBezTo>
                  <a:cubicBezTo>
                    <a:pt x="5873" y="1250"/>
                    <a:pt x="10364" y="1052"/>
                    <a:pt x="12810" y="768"/>
                  </a:cubicBezTo>
                  <a:lnTo>
                    <a:pt x="12810" y="601"/>
                  </a:lnTo>
                  <a:lnTo>
                    <a:pt x="2869" y="968"/>
                  </a:lnTo>
                  <a:cubicBezTo>
                    <a:pt x="2869" y="968"/>
                    <a:pt x="2636" y="34"/>
                    <a:pt x="2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7495138" y="4588884"/>
              <a:ext cx="252216" cy="8614"/>
            </a:xfrm>
            <a:custGeom>
              <a:avLst/>
              <a:gdLst/>
              <a:ahLst/>
              <a:cxnLst/>
              <a:rect l="l" t="t" r="r" b="b"/>
              <a:pathLst>
                <a:path w="10775" h="368" extrusionOk="0">
                  <a:moveTo>
                    <a:pt x="10642" y="1"/>
                  </a:moveTo>
                  <a:lnTo>
                    <a:pt x="10275" y="34"/>
                  </a:lnTo>
                  <a:lnTo>
                    <a:pt x="10642" y="34"/>
                  </a:lnTo>
                  <a:cubicBezTo>
                    <a:pt x="10675" y="1"/>
                    <a:pt x="10742" y="1"/>
                    <a:pt x="10775" y="1"/>
                  </a:cubicBezTo>
                  <a:close/>
                  <a:moveTo>
                    <a:pt x="10275" y="34"/>
                  </a:moveTo>
                  <a:lnTo>
                    <a:pt x="8940" y="101"/>
                  </a:lnTo>
                  <a:cubicBezTo>
                    <a:pt x="7806" y="168"/>
                    <a:pt x="6205" y="234"/>
                    <a:pt x="4470" y="268"/>
                  </a:cubicBezTo>
                  <a:cubicBezTo>
                    <a:pt x="2703" y="335"/>
                    <a:pt x="1135" y="368"/>
                    <a:pt x="1" y="368"/>
                  </a:cubicBezTo>
                  <a:cubicBezTo>
                    <a:pt x="1135" y="368"/>
                    <a:pt x="2736" y="368"/>
                    <a:pt x="4470" y="335"/>
                  </a:cubicBezTo>
                  <a:cubicBezTo>
                    <a:pt x="6205" y="268"/>
                    <a:pt x="7806" y="201"/>
                    <a:pt x="8940" y="134"/>
                  </a:cubicBezTo>
                  <a:lnTo>
                    <a:pt x="10275" y="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7495138" y="4573272"/>
              <a:ext cx="17977" cy="26568"/>
            </a:xfrm>
            <a:custGeom>
              <a:avLst/>
              <a:gdLst/>
              <a:ahLst/>
              <a:cxnLst/>
              <a:rect l="l" t="t" r="r" b="b"/>
              <a:pathLst>
                <a:path w="768" h="1135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134"/>
                    <a:pt x="334" y="301"/>
                    <a:pt x="501" y="501"/>
                  </a:cubicBezTo>
                  <a:cubicBezTo>
                    <a:pt x="601" y="701"/>
                    <a:pt x="701" y="901"/>
                    <a:pt x="768" y="1135"/>
                  </a:cubicBezTo>
                  <a:cubicBezTo>
                    <a:pt x="768" y="635"/>
                    <a:pt x="468" y="2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7553701" y="4558315"/>
              <a:ext cx="10182" cy="14208"/>
            </a:xfrm>
            <a:custGeom>
              <a:avLst/>
              <a:gdLst/>
              <a:ahLst/>
              <a:cxnLst/>
              <a:rect l="l" t="t" r="r" b="b"/>
              <a:pathLst>
                <a:path w="435" h="607" extrusionOk="0">
                  <a:moveTo>
                    <a:pt x="38" y="1"/>
                  </a:moveTo>
                  <a:cubicBezTo>
                    <a:pt x="35" y="1"/>
                    <a:pt x="34" y="3"/>
                    <a:pt x="34" y="6"/>
                  </a:cubicBezTo>
                  <a:cubicBezTo>
                    <a:pt x="0" y="6"/>
                    <a:pt x="67" y="139"/>
                    <a:pt x="201" y="340"/>
                  </a:cubicBezTo>
                  <a:cubicBezTo>
                    <a:pt x="301" y="506"/>
                    <a:pt x="434" y="606"/>
                    <a:pt x="434" y="606"/>
                  </a:cubicBezTo>
                  <a:cubicBezTo>
                    <a:pt x="434" y="606"/>
                    <a:pt x="367" y="440"/>
                    <a:pt x="267" y="273"/>
                  </a:cubicBezTo>
                  <a:cubicBezTo>
                    <a:pt x="178" y="124"/>
                    <a:pt x="61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7566200" y="4555132"/>
              <a:ext cx="11727" cy="9574"/>
            </a:xfrm>
            <a:custGeom>
              <a:avLst/>
              <a:gdLst/>
              <a:ahLst/>
              <a:cxnLst/>
              <a:rect l="l" t="t" r="r" b="b"/>
              <a:pathLst>
                <a:path w="501" h="409" extrusionOk="0">
                  <a:moveTo>
                    <a:pt x="23" y="0"/>
                  </a:moveTo>
                  <a:cubicBezTo>
                    <a:pt x="14" y="0"/>
                    <a:pt x="6" y="3"/>
                    <a:pt x="0" y="9"/>
                  </a:cubicBezTo>
                  <a:cubicBezTo>
                    <a:pt x="0" y="9"/>
                    <a:pt x="67" y="109"/>
                    <a:pt x="200" y="242"/>
                  </a:cubicBezTo>
                  <a:cubicBezTo>
                    <a:pt x="334" y="342"/>
                    <a:pt x="467" y="409"/>
                    <a:pt x="467" y="409"/>
                  </a:cubicBezTo>
                  <a:cubicBezTo>
                    <a:pt x="500" y="376"/>
                    <a:pt x="400" y="275"/>
                    <a:pt x="267" y="175"/>
                  </a:cubicBezTo>
                  <a:cubicBezTo>
                    <a:pt x="156" y="65"/>
                    <a:pt x="69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7567744" y="4546659"/>
              <a:ext cx="18000" cy="2434"/>
            </a:xfrm>
            <a:custGeom>
              <a:avLst/>
              <a:gdLst/>
              <a:ahLst/>
              <a:cxnLst/>
              <a:rect l="l" t="t" r="r" b="b"/>
              <a:pathLst>
                <a:path w="769" h="104" extrusionOk="0">
                  <a:moveTo>
                    <a:pt x="464" y="1"/>
                  </a:moveTo>
                  <a:cubicBezTo>
                    <a:pt x="302" y="1"/>
                    <a:pt x="145" y="29"/>
                    <a:pt x="1" y="70"/>
                  </a:cubicBezTo>
                  <a:cubicBezTo>
                    <a:pt x="134" y="104"/>
                    <a:pt x="268" y="104"/>
                    <a:pt x="401" y="104"/>
                  </a:cubicBezTo>
                  <a:cubicBezTo>
                    <a:pt x="501" y="104"/>
                    <a:pt x="635" y="70"/>
                    <a:pt x="768" y="37"/>
                  </a:cubicBezTo>
                  <a:cubicBezTo>
                    <a:pt x="666" y="12"/>
                    <a:pt x="564" y="1"/>
                    <a:pt x="4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7568540" y="4536594"/>
              <a:ext cx="20318" cy="3137"/>
            </a:xfrm>
            <a:custGeom>
              <a:avLst/>
              <a:gdLst/>
              <a:ahLst/>
              <a:cxnLst/>
              <a:rect l="l" t="t" r="r" b="b"/>
              <a:pathLst>
                <a:path w="868" h="134" extrusionOk="0">
                  <a:moveTo>
                    <a:pt x="867" y="0"/>
                  </a:moveTo>
                  <a:cubicBezTo>
                    <a:pt x="701" y="0"/>
                    <a:pt x="567" y="0"/>
                    <a:pt x="434" y="33"/>
                  </a:cubicBezTo>
                  <a:cubicBezTo>
                    <a:pt x="267" y="33"/>
                    <a:pt x="134" y="33"/>
                    <a:pt x="0" y="67"/>
                  </a:cubicBezTo>
                  <a:cubicBezTo>
                    <a:pt x="134" y="133"/>
                    <a:pt x="300" y="133"/>
                    <a:pt x="434" y="133"/>
                  </a:cubicBezTo>
                  <a:cubicBezTo>
                    <a:pt x="601" y="133"/>
                    <a:pt x="734" y="67"/>
                    <a:pt x="8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7524021" y="4541978"/>
              <a:ext cx="32817" cy="18047"/>
            </a:xfrm>
            <a:custGeom>
              <a:avLst/>
              <a:gdLst/>
              <a:ahLst/>
              <a:cxnLst/>
              <a:rect l="l" t="t" r="r" b="b"/>
              <a:pathLst>
                <a:path w="1402" h="771" extrusionOk="0">
                  <a:moveTo>
                    <a:pt x="490" y="69"/>
                  </a:moveTo>
                  <a:cubicBezTo>
                    <a:pt x="560" y="69"/>
                    <a:pt x="630" y="80"/>
                    <a:pt x="701" y="104"/>
                  </a:cubicBezTo>
                  <a:cubicBezTo>
                    <a:pt x="835" y="137"/>
                    <a:pt x="1002" y="237"/>
                    <a:pt x="1102" y="370"/>
                  </a:cubicBezTo>
                  <a:cubicBezTo>
                    <a:pt x="1175" y="444"/>
                    <a:pt x="1230" y="553"/>
                    <a:pt x="1281" y="658"/>
                  </a:cubicBezTo>
                  <a:lnTo>
                    <a:pt x="1281" y="658"/>
                  </a:lnTo>
                  <a:cubicBezTo>
                    <a:pt x="1202" y="646"/>
                    <a:pt x="1085" y="621"/>
                    <a:pt x="935" y="571"/>
                  </a:cubicBezTo>
                  <a:cubicBezTo>
                    <a:pt x="768" y="571"/>
                    <a:pt x="601" y="504"/>
                    <a:pt x="434" y="471"/>
                  </a:cubicBezTo>
                  <a:cubicBezTo>
                    <a:pt x="334" y="437"/>
                    <a:pt x="234" y="404"/>
                    <a:pt x="168" y="370"/>
                  </a:cubicBezTo>
                  <a:cubicBezTo>
                    <a:pt x="68" y="304"/>
                    <a:pt x="34" y="237"/>
                    <a:pt x="134" y="170"/>
                  </a:cubicBezTo>
                  <a:cubicBezTo>
                    <a:pt x="242" y="106"/>
                    <a:pt x="364" y="69"/>
                    <a:pt x="490" y="69"/>
                  </a:cubicBezTo>
                  <a:close/>
                  <a:moveTo>
                    <a:pt x="473" y="1"/>
                  </a:moveTo>
                  <a:cubicBezTo>
                    <a:pt x="334" y="1"/>
                    <a:pt x="195" y="34"/>
                    <a:pt x="68" y="104"/>
                  </a:cubicBezTo>
                  <a:cubicBezTo>
                    <a:pt x="1" y="137"/>
                    <a:pt x="1" y="237"/>
                    <a:pt x="1" y="304"/>
                  </a:cubicBezTo>
                  <a:cubicBezTo>
                    <a:pt x="34" y="370"/>
                    <a:pt x="68" y="404"/>
                    <a:pt x="134" y="437"/>
                  </a:cubicBezTo>
                  <a:cubicBezTo>
                    <a:pt x="234" y="504"/>
                    <a:pt x="334" y="537"/>
                    <a:pt x="434" y="571"/>
                  </a:cubicBezTo>
                  <a:cubicBezTo>
                    <a:pt x="601" y="604"/>
                    <a:pt x="768" y="637"/>
                    <a:pt x="935" y="671"/>
                  </a:cubicBezTo>
                  <a:lnTo>
                    <a:pt x="1287" y="671"/>
                  </a:lnTo>
                  <a:cubicBezTo>
                    <a:pt x="1303" y="705"/>
                    <a:pt x="1319" y="739"/>
                    <a:pt x="1335" y="771"/>
                  </a:cubicBezTo>
                  <a:cubicBezTo>
                    <a:pt x="1335" y="743"/>
                    <a:pt x="1335" y="716"/>
                    <a:pt x="1335" y="671"/>
                  </a:cubicBezTo>
                  <a:lnTo>
                    <a:pt x="1402" y="671"/>
                  </a:lnTo>
                  <a:cubicBezTo>
                    <a:pt x="1402" y="671"/>
                    <a:pt x="1379" y="671"/>
                    <a:pt x="1335" y="666"/>
                  </a:cubicBezTo>
                  <a:lnTo>
                    <a:pt x="1335" y="666"/>
                  </a:lnTo>
                  <a:cubicBezTo>
                    <a:pt x="1335" y="657"/>
                    <a:pt x="1335" y="647"/>
                    <a:pt x="1335" y="637"/>
                  </a:cubicBezTo>
                  <a:cubicBezTo>
                    <a:pt x="1302" y="537"/>
                    <a:pt x="1235" y="437"/>
                    <a:pt x="1168" y="337"/>
                  </a:cubicBezTo>
                  <a:cubicBezTo>
                    <a:pt x="994" y="119"/>
                    <a:pt x="734" y="1"/>
                    <a:pt x="4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7552132" y="4535798"/>
              <a:ext cx="16432" cy="22682"/>
            </a:xfrm>
            <a:custGeom>
              <a:avLst/>
              <a:gdLst/>
              <a:ahLst/>
              <a:cxnLst/>
              <a:rect l="l" t="t" r="r" b="b"/>
              <a:pathLst>
                <a:path w="702" h="969" extrusionOk="0">
                  <a:moveTo>
                    <a:pt x="534" y="1"/>
                  </a:moveTo>
                  <a:cubicBezTo>
                    <a:pt x="368" y="34"/>
                    <a:pt x="201" y="134"/>
                    <a:pt x="134" y="268"/>
                  </a:cubicBezTo>
                  <a:cubicBezTo>
                    <a:pt x="67" y="368"/>
                    <a:pt x="34" y="501"/>
                    <a:pt x="34" y="634"/>
                  </a:cubicBezTo>
                  <a:cubicBezTo>
                    <a:pt x="1" y="735"/>
                    <a:pt x="34" y="868"/>
                    <a:pt x="101" y="968"/>
                  </a:cubicBezTo>
                  <a:cubicBezTo>
                    <a:pt x="67" y="835"/>
                    <a:pt x="67" y="735"/>
                    <a:pt x="101" y="634"/>
                  </a:cubicBezTo>
                  <a:cubicBezTo>
                    <a:pt x="101" y="501"/>
                    <a:pt x="167" y="401"/>
                    <a:pt x="234" y="301"/>
                  </a:cubicBezTo>
                  <a:cubicBezTo>
                    <a:pt x="294" y="212"/>
                    <a:pt x="407" y="96"/>
                    <a:pt x="501" y="96"/>
                  </a:cubicBezTo>
                  <a:cubicBezTo>
                    <a:pt x="513" y="96"/>
                    <a:pt x="524" y="97"/>
                    <a:pt x="534" y="101"/>
                  </a:cubicBezTo>
                  <a:cubicBezTo>
                    <a:pt x="634" y="134"/>
                    <a:pt x="601" y="301"/>
                    <a:pt x="534" y="401"/>
                  </a:cubicBezTo>
                  <a:cubicBezTo>
                    <a:pt x="468" y="501"/>
                    <a:pt x="401" y="601"/>
                    <a:pt x="334" y="701"/>
                  </a:cubicBezTo>
                  <a:cubicBezTo>
                    <a:pt x="201" y="868"/>
                    <a:pt x="134" y="935"/>
                    <a:pt x="134" y="935"/>
                  </a:cubicBezTo>
                  <a:cubicBezTo>
                    <a:pt x="234" y="901"/>
                    <a:pt x="334" y="835"/>
                    <a:pt x="401" y="735"/>
                  </a:cubicBezTo>
                  <a:cubicBezTo>
                    <a:pt x="468" y="634"/>
                    <a:pt x="534" y="534"/>
                    <a:pt x="601" y="434"/>
                  </a:cubicBezTo>
                  <a:cubicBezTo>
                    <a:pt x="634" y="368"/>
                    <a:pt x="668" y="301"/>
                    <a:pt x="701" y="234"/>
                  </a:cubicBezTo>
                  <a:cubicBezTo>
                    <a:pt x="701" y="134"/>
                    <a:pt x="634" y="34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7681733" y="4539707"/>
              <a:ext cx="60930" cy="52339"/>
            </a:xfrm>
            <a:custGeom>
              <a:avLst/>
              <a:gdLst/>
              <a:ahLst/>
              <a:cxnLst/>
              <a:rect l="l" t="t" r="r" b="b"/>
              <a:pathLst>
                <a:path w="2603" h="2236" extrusionOk="0">
                  <a:moveTo>
                    <a:pt x="2036" y="0"/>
                  </a:moveTo>
                  <a:cubicBezTo>
                    <a:pt x="1102" y="101"/>
                    <a:pt x="335" y="768"/>
                    <a:pt x="101" y="1668"/>
                  </a:cubicBezTo>
                  <a:cubicBezTo>
                    <a:pt x="34" y="1802"/>
                    <a:pt x="34" y="1935"/>
                    <a:pt x="1" y="2069"/>
                  </a:cubicBezTo>
                  <a:cubicBezTo>
                    <a:pt x="1" y="2135"/>
                    <a:pt x="1" y="2202"/>
                    <a:pt x="1" y="2235"/>
                  </a:cubicBezTo>
                  <a:cubicBezTo>
                    <a:pt x="34" y="2235"/>
                    <a:pt x="34" y="2035"/>
                    <a:pt x="134" y="1702"/>
                  </a:cubicBezTo>
                  <a:cubicBezTo>
                    <a:pt x="268" y="1268"/>
                    <a:pt x="535" y="901"/>
                    <a:pt x="868" y="634"/>
                  </a:cubicBezTo>
                  <a:cubicBezTo>
                    <a:pt x="1202" y="334"/>
                    <a:pt x="1602" y="167"/>
                    <a:pt x="2036" y="101"/>
                  </a:cubicBezTo>
                  <a:cubicBezTo>
                    <a:pt x="2369" y="67"/>
                    <a:pt x="2603" y="67"/>
                    <a:pt x="2603" y="67"/>
                  </a:cubicBezTo>
                  <a:cubicBezTo>
                    <a:pt x="2569" y="34"/>
                    <a:pt x="2503" y="0"/>
                    <a:pt x="2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721571" y="4469441"/>
              <a:ext cx="3909" cy="71861"/>
            </a:xfrm>
            <a:custGeom>
              <a:avLst/>
              <a:gdLst/>
              <a:ahLst/>
              <a:cxnLst/>
              <a:rect l="l" t="t" r="r" b="b"/>
              <a:pathLst>
                <a:path w="167" h="3070" extrusionOk="0">
                  <a:moveTo>
                    <a:pt x="34" y="0"/>
                  </a:moveTo>
                  <a:cubicBezTo>
                    <a:pt x="0" y="501"/>
                    <a:pt x="0" y="1034"/>
                    <a:pt x="34" y="1535"/>
                  </a:cubicBezTo>
                  <a:cubicBezTo>
                    <a:pt x="34" y="2035"/>
                    <a:pt x="67" y="2569"/>
                    <a:pt x="134" y="3069"/>
                  </a:cubicBezTo>
                  <a:cubicBezTo>
                    <a:pt x="167" y="2535"/>
                    <a:pt x="167" y="2035"/>
                    <a:pt x="134" y="1535"/>
                  </a:cubicBezTo>
                  <a:cubicBezTo>
                    <a:pt x="134" y="1001"/>
                    <a:pt x="100" y="5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7608354" y="4576853"/>
              <a:ext cx="50771" cy="3488"/>
            </a:xfrm>
            <a:custGeom>
              <a:avLst/>
              <a:gdLst/>
              <a:ahLst/>
              <a:cxnLst/>
              <a:rect l="l" t="t" r="r" b="b"/>
              <a:pathLst>
                <a:path w="2169" h="149" extrusionOk="0">
                  <a:moveTo>
                    <a:pt x="2057" y="1"/>
                  </a:moveTo>
                  <a:cubicBezTo>
                    <a:pt x="1884" y="1"/>
                    <a:pt x="1526" y="24"/>
                    <a:pt x="1101" y="48"/>
                  </a:cubicBezTo>
                  <a:cubicBezTo>
                    <a:pt x="801" y="65"/>
                    <a:pt x="526" y="65"/>
                    <a:pt x="326" y="65"/>
                  </a:cubicBezTo>
                  <a:cubicBezTo>
                    <a:pt x="126" y="65"/>
                    <a:pt x="0" y="65"/>
                    <a:pt x="0" y="81"/>
                  </a:cubicBezTo>
                  <a:cubicBezTo>
                    <a:pt x="367" y="148"/>
                    <a:pt x="734" y="148"/>
                    <a:pt x="1101" y="148"/>
                  </a:cubicBezTo>
                  <a:cubicBezTo>
                    <a:pt x="1468" y="148"/>
                    <a:pt x="1835" y="81"/>
                    <a:pt x="2169" y="15"/>
                  </a:cubicBezTo>
                  <a:cubicBezTo>
                    <a:pt x="2169" y="5"/>
                    <a:pt x="2129" y="1"/>
                    <a:pt x="20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7688778" y="4575613"/>
              <a:ext cx="4705" cy="10182"/>
            </a:xfrm>
            <a:custGeom>
              <a:avLst/>
              <a:gdLst/>
              <a:ahLst/>
              <a:cxnLst/>
              <a:rect l="l" t="t" r="r" b="b"/>
              <a:pathLst>
                <a:path w="201" h="435" extrusionOk="0">
                  <a:moveTo>
                    <a:pt x="200" y="1"/>
                  </a:moveTo>
                  <a:lnTo>
                    <a:pt x="200" y="1"/>
                  </a:lnTo>
                  <a:cubicBezTo>
                    <a:pt x="200" y="1"/>
                    <a:pt x="67" y="68"/>
                    <a:pt x="34" y="201"/>
                  </a:cubicBezTo>
                  <a:cubicBezTo>
                    <a:pt x="0" y="301"/>
                    <a:pt x="0" y="435"/>
                    <a:pt x="34" y="435"/>
                  </a:cubicBezTo>
                  <a:cubicBezTo>
                    <a:pt x="67" y="435"/>
                    <a:pt x="67" y="334"/>
                    <a:pt x="134" y="234"/>
                  </a:cubicBezTo>
                  <a:cubicBezTo>
                    <a:pt x="167" y="101"/>
                    <a:pt x="200" y="1"/>
                    <a:pt x="2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7698913" y="4559228"/>
              <a:ext cx="7842" cy="7046"/>
            </a:xfrm>
            <a:custGeom>
              <a:avLst/>
              <a:gdLst/>
              <a:ahLst/>
              <a:cxnLst/>
              <a:rect l="l" t="t" r="r" b="b"/>
              <a:pathLst>
                <a:path w="335" h="301" extrusionOk="0">
                  <a:moveTo>
                    <a:pt x="301" y="0"/>
                  </a:moveTo>
                  <a:cubicBezTo>
                    <a:pt x="301" y="0"/>
                    <a:pt x="201" y="34"/>
                    <a:pt x="134" y="100"/>
                  </a:cubicBezTo>
                  <a:cubicBezTo>
                    <a:pt x="68" y="201"/>
                    <a:pt x="1" y="267"/>
                    <a:pt x="34" y="301"/>
                  </a:cubicBezTo>
                  <a:cubicBezTo>
                    <a:pt x="68" y="301"/>
                    <a:pt x="134" y="267"/>
                    <a:pt x="201" y="167"/>
                  </a:cubicBezTo>
                  <a:cubicBezTo>
                    <a:pt x="268" y="100"/>
                    <a:pt x="334" y="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7713753" y="4550521"/>
              <a:ext cx="10627" cy="4822"/>
            </a:xfrm>
            <a:custGeom>
              <a:avLst/>
              <a:gdLst/>
              <a:ahLst/>
              <a:cxnLst/>
              <a:rect l="l" t="t" r="r" b="b"/>
              <a:pathLst>
                <a:path w="454" h="206" extrusionOk="0">
                  <a:moveTo>
                    <a:pt x="357" y="0"/>
                  </a:moveTo>
                  <a:cubicBezTo>
                    <a:pt x="314" y="0"/>
                    <a:pt x="257" y="11"/>
                    <a:pt x="201" y="39"/>
                  </a:cubicBezTo>
                  <a:cubicBezTo>
                    <a:pt x="67" y="72"/>
                    <a:pt x="1" y="172"/>
                    <a:pt x="34" y="206"/>
                  </a:cubicBezTo>
                  <a:cubicBezTo>
                    <a:pt x="67" y="206"/>
                    <a:pt x="134" y="139"/>
                    <a:pt x="234" y="106"/>
                  </a:cubicBezTo>
                  <a:cubicBezTo>
                    <a:pt x="334" y="72"/>
                    <a:pt x="434" y="72"/>
                    <a:pt x="434" y="39"/>
                  </a:cubicBezTo>
                  <a:cubicBezTo>
                    <a:pt x="454" y="20"/>
                    <a:pt x="417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731706" y="4547174"/>
              <a:ext cx="5501" cy="2715"/>
            </a:xfrm>
            <a:custGeom>
              <a:avLst/>
              <a:gdLst/>
              <a:ahLst/>
              <a:cxnLst/>
              <a:rect l="l" t="t" r="r" b="b"/>
              <a:pathLst>
                <a:path w="235" h="116" extrusionOk="0">
                  <a:moveTo>
                    <a:pt x="165" y="0"/>
                  </a:moveTo>
                  <a:cubicBezTo>
                    <a:pt x="145" y="0"/>
                    <a:pt x="123" y="4"/>
                    <a:pt x="101" y="15"/>
                  </a:cubicBezTo>
                  <a:cubicBezTo>
                    <a:pt x="34" y="48"/>
                    <a:pt x="1" y="82"/>
                    <a:pt x="1" y="115"/>
                  </a:cubicBezTo>
                  <a:lnTo>
                    <a:pt x="134" y="115"/>
                  </a:lnTo>
                  <a:cubicBezTo>
                    <a:pt x="201" y="82"/>
                    <a:pt x="234" y="48"/>
                    <a:pt x="234" y="15"/>
                  </a:cubicBezTo>
                  <a:cubicBezTo>
                    <a:pt x="234" y="15"/>
                    <a:pt x="205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705163" y="2673662"/>
              <a:ext cx="31249" cy="170243"/>
            </a:xfrm>
            <a:custGeom>
              <a:avLst/>
              <a:gdLst/>
              <a:ahLst/>
              <a:cxnLst/>
              <a:rect l="l" t="t" r="r" b="b"/>
              <a:pathLst>
                <a:path w="1335" h="7273" extrusionOk="0">
                  <a:moveTo>
                    <a:pt x="534" y="1"/>
                  </a:moveTo>
                  <a:cubicBezTo>
                    <a:pt x="534" y="368"/>
                    <a:pt x="568" y="735"/>
                    <a:pt x="668" y="1102"/>
                  </a:cubicBezTo>
                  <a:cubicBezTo>
                    <a:pt x="735" y="1468"/>
                    <a:pt x="801" y="1869"/>
                    <a:pt x="868" y="2302"/>
                  </a:cubicBezTo>
                  <a:cubicBezTo>
                    <a:pt x="901" y="2503"/>
                    <a:pt x="968" y="2736"/>
                    <a:pt x="1001" y="3003"/>
                  </a:cubicBezTo>
                  <a:cubicBezTo>
                    <a:pt x="1035" y="3236"/>
                    <a:pt x="1101" y="3470"/>
                    <a:pt x="1101" y="3737"/>
                  </a:cubicBezTo>
                  <a:cubicBezTo>
                    <a:pt x="1101" y="3837"/>
                    <a:pt x="1101" y="3937"/>
                    <a:pt x="1068" y="4070"/>
                  </a:cubicBezTo>
                  <a:cubicBezTo>
                    <a:pt x="1035" y="4170"/>
                    <a:pt x="968" y="4270"/>
                    <a:pt x="935" y="4404"/>
                  </a:cubicBezTo>
                  <a:cubicBezTo>
                    <a:pt x="835" y="4637"/>
                    <a:pt x="735" y="4838"/>
                    <a:pt x="668" y="5071"/>
                  </a:cubicBezTo>
                  <a:cubicBezTo>
                    <a:pt x="501" y="5505"/>
                    <a:pt x="401" y="5872"/>
                    <a:pt x="301" y="6205"/>
                  </a:cubicBezTo>
                  <a:cubicBezTo>
                    <a:pt x="167" y="6572"/>
                    <a:pt x="67" y="6906"/>
                    <a:pt x="1" y="7273"/>
                  </a:cubicBezTo>
                  <a:cubicBezTo>
                    <a:pt x="201" y="6972"/>
                    <a:pt x="334" y="6605"/>
                    <a:pt x="434" y="6272"/>
                  </a:cubicBezTo>
                  <a:cubicBezTo>
                    <a:pt x="568" y="5905"/>
                    <a:pt x="701" y="5571"/>
                    <a:pt x="868" y="5138"/>
                  </a:cubicBezTo>
                  <a:cubicBezTo>
                    <a:pt x="935" y="4938"/>
                    <a:pt x="1035" y="4704"/>
                    <a:pt x="1135" y="4471"/>
                  </a:cubicBezTo>
                  <a:cubicBezTo>
                    <a:pt x="1168" y="4371"/>
                    <a:pt x="1235" y="4237"/>
                    <a:pt x="1302" y="4137"/>
                  </a:cubicBezTo>
                  <a:cubicBezTo>
                    <a:pt x="1335" y="4004"/>
                    <a:pt x="1335" y="3870"/>
                    <a:pt x="1335" y="3703"/>
                  </a:cubicBezTo>
                  <a:cubicBezTo>
                    <a:pt x="1335" y="3470"/>
                    <a:pt x="1268" y="3203"/>
                    <a:pt x="1235" y="2936"/>
                  </a:cubicBezTo>
                  <a:cubicBezTo>
                    <a:pt x="1168" y="2703"/>
                    <a:pt x="1135" y="2469"/>
                    <a:pt x="1068" y="2236"/>
                  </a:cubicBezTo>
                  <a:cubicBezTo>
                    <a:pt x="1001" y="1835"/>
                    <a:pt x="901" y="1435"/>
                    <a:pt x="835" y="1068"/>
                  </a:cubicBezTo>
                  <a:cubicBezTo>
                    <a:pt x="768" y="701"/>
                    <a:pt x="668" y="368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8091648" y="2686934"/>
              <a:ext cx="73429" cy="323281"/>
            </a:xfrm>
            <a:custGeom>
              <a:avLst/>
              <a:gdLst/>
              <a:ahLst/>
              <a:cxnLst/>
              <a:rect l="l" t="t" r="r" b="b"/>
              <a:pathLst>
                <a:path w="3137" h="13811" extrusionOk="0">
                  <a:moveTo>
                    <a:pt x="0" y="1"/>
                  </a:moveTo>
                  <a:lnTo>
                    <a:pt x="0" y="1"/>
                  </a:lnTo>
                  <a:cubicBezTo>
                    <a:pt x="301" y="4404"/>
                    <a:pt x="734" y="9374"/>
                    <a:pt x="834" y="13811"/>
                  </a:cubicBezTo>
                  <a:cubicBezTo>
                    <a:pt x="1535" y="13510"/>
                    <a:pt x="3136" y="12343"/>
                    <a:pt x="3136" y="12176"/>
                  </a:cubicBezTo>
                  <a:cubicBezTo>
                    <a:pt x="3136" y="12176"/>
                    <a:pt x="1001" y="477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7092269" y="3177249"/>
              <a:ext cx="1208716" cy="905004"/>
            </a:xfrm>
            <a:custGeom>
              <a:avLst/>
              <a:gdLst/>
              <a:ahLst/>
              <a:cxnLst/>
              <a:rect l="l" t="t" r="r" b="b"/>
              <a:pathLst>
                <a:path w="51638" h="38663" extrusionOk="0">
                  <a:moveTo>
                    <a:pt x="18229" y="1"/>
                  </a:moveTo>
                  <a:cubicBezTo>
                    <a:pt x="17459" y="1"/>
                    <a:pt x="16902" y="63"/>
                    <a:pt x="16612" y="201"/>
                  </a:cubicBezTo>
                  <a:cubicBezTo>
                    <a:pt x="13643" y="1569"/>
                    <a:pt x="0" y="35293"/>
                    <a:pt x="0" y="35293"/>
                  </a:cubicBezTo>
                  <a:lnTo>
                    <a:pt x="9207" y="38662"/>
                  </a:lnTo>
                  <a:lnTo>
                    <a:pt x="21682" y="10742"/>
                  </a:lnTo>
                  <a:cubicBezTo>
                    <a:pt x="21682" y="10742"/>
                    <a:pt x="42260" y="18497"/>
                    <a:pt x="47314" y="18497"/>
                  </a:cubicBezTo>
                  <a:cubicBezTo>
                    <a:pt x="47542" y="18497"/>
                    <a:pt x="47739" y="18481"/>
                    <a:pt x="47901" y="18448"/>
                  </a:cubicBezTo>
                  <a:cubicBezTo>
                    <a:pt x="51637" y="17647"/>
                    <a:pt x="50069" y="5205"/>
                    <a:pt x="50069" y="5205"/>
                  </a:cubicBezTo>
                  <a:cubicBezTo>
                    <a:pt x="50069" y="5205"/>
                    <a:pt x="25269" y="1"/>
                    <a:pt x="18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7462346" y="3341234"/>
              <a:ext cx="751170" cy="1189195"/>
            </a:xfrm>
            <a:custGeom>
              <a:avLst/>
              <a:gdLst/>
              <a:ahLst/>
              <a:cxnLst/>
              <a:rect l="l" t="t" r="r" b="b"/>
              <a:pathLst>
                <a:path w="32091" h="50804" extrusionOk="0">
                  <a:moveTo>
                    <a:pt x="20615" y="0"/>
                  </a:moveTo>
                  <a:cubicBezTo>
                    <a:pt x="20148" y="134"/>
                    <a:pt x="2502" y="7405"/>
                    <a:pt x="1268" y="9740"/>
                  </a:cubicBezTo>
                  <a:cubicBezTo>
                    <a:pt x="1" y="12075"/>
                    <a:pt x="3103" y="50803"/>
                    <a:pt x="3103" y="50803"/>
                  </a:cubicBezTo>
                  <a:lnTo>
                    <a:pt x="13143" y="50803"/>
                  </a:lnTo>
                  <a:lnTo>
                    <a:pt x="12510" y="16379"/>
                  </a:lnTo>
                  <a:lnTo>
                    <a:pt x="32090" y="11408"/>
                  </a:lnTo>
                  <a:lnTo>
                    <a:pt x="206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7576335" y="3416953"/>
              <a:ext cx="639516" cy="193674"/>
            </a:xfrm>
            <a:custGeom>
              <a:avLst/>
              <a:gdLst/>
              <a:ahLst/>
              <a:cxnLst/>
              <a:rect l="l" t="t" r="r" b="b"/>
              <a:pathLst>
                <a:path w="27321" h="8274" extrusionOk="0">
                  <a:moveTo>
                    <a:pt x="1" y="1"/>
                  </a:moveTo>
                  <a:cubicBezTo>
                    <a:pt x="67" y="34"/>
                    <a:pt x="168" y="101"/>
                    <a:pt x="234" y="134"/>
                  </a:cubicBezTo>
                  <a:lnTo>
                    <a:pt x="1001" y="501"/>
                  </a:lnTo>
                  <a:cubicBezTo>
                    <a:pt x="1302" y="668"/>
                    <a:pt x="1702" y="868"/>
                    <a:pt x="2202" y="1068"/>
                  </a:cubicBezTo>
                  <a:cubicBezTo>
                    <a:pt x="2669" y="1268"/>
                    <a:pt x="3203" y="1535"/>
                    <a:pt x="3803" y="1769"/>
                  </a:cubicBezTo>
                  <a:cubicBezTo>
                    <a:pt x="4971" y="2269"/>
                    <a:pt x="6439" y="2836"/>
                    <a:pt x="8040" y="3403"/>
                  </a:cubicBezTo>
                  <a:cubicBezTo>
                    <a:pt x="9674" y="3937"/>
                    <a:pt x="11476" y="4504"/>
                    <a:pt x="13377" y="5071"/>
                  </a:cubicBezTo>
                  <a:cubicBezTo>
                    <a:pt x="17180" y="6139"/>
                    <a:pt x="20649" y="6939"/>
                    <a:pt x="23184" y="7506"/>
                  </a:cubicBezTo>
                  <a:cubicBezTo>
                    <a:pt x="24452" y="7773"/>
                    <a:pt x="25486" y="7973"/>
                    <a:pt x="26219" y="8107"/>
                  </a:cubicBezTo>
                  <a:lnTo>
                    <a:pt x="27053" y="8240"/>
                  </a:lnTo>
                  <a:cubicBezTo>
                    <a:pt x="27120" y="8273"/>
                    <a:pt x="27220" y="8273"/>
                    <a:pt x="27320" y="8273"/>
                  </a:cubicBezTo>
                  <a:cubicBezTo>
                    <a:pt x="27220" y="8240"/>
                    <a:pt x="27120" y="8240"/>
                    <a:pt x="27020" y="8207"/>
                  </a:cubicBezTo>
                  <a:lnTo>
                    <a:pt x="26219" y="8040"/>
                  </a:lnTo>
                  <a:lnTo>
                    <a:pt x="23217" y="7339"/>
                  </a:lnTo>
                  <a:cubicBezTo>
                    <a:pt x="20716" y="6772"/>
                    <a:pt x="17213" y="5938"/>
                    <a:pt x="13410" y="4838"/>
                  </a:cubicBezTo>
                  <a:cubicBezTo>
                    <a:pt x="11542" y="4304"/>
                    <a:pt x="9741" y="3737"/>
                    <a:pt x="8107" y="3170"/>
                  </a:cubicBezTo>
                  <a:cubicBezTo>
                    <a:pt x="6505" y="2636"/>
                    <a:pt x="5038" y="2102"/>
                    <a:pt x="3837" y="1602"/>
                  </a:cubicBezTo>
                  <a:cubicBezTo>
                    <a:pt x="3236" y="1368"/>
                    <a:pt x="2703" y="1168"/>
                    <a:pt x="2236" y="968"/>
                  </a:cubicBezTo>
                  <a:cubicBezTo>
                    <a:pt x="1769" y="768"/>
                    <a:pt x="1368" y="568"/>
                    <a:pt x="1035" y="434"/>
                  </a:cubicBezTo>
                  <a:lnTo>
                    <a:pt x="268" y="101"/>
                  </a:lnTo>
                  <a:cubicBezTo>
                    <a:pt x="168" y="34"/>
                    <a:pt x="10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7477185" y="3495809"/>
              <a:ext cx="132767" cy="281897"/>
            </a:xfrm>
            <a:custGeom>
              <a:avLst/>
              <a:gdLst/>
              <a:ahLst/>
              <a:cxnLst/>
              <a:rect l="l" t="t" r="r" b="b"/>
              <a:pathLst>
                <a:path w="5672" h="12043" extrusionOk="0">
                  <a:moveTo>
                    <a:pt x="5671" y="1"/>
                  </a:moveTo>
                  <a:lnTo>
                    <a:pt x="5671" y="1"/>
                  </a:lnTo>
                  <a:cubicBezTo>
                    <a:pt x="5471" y="34"/>
                    <a:pt x="5304" y="101"/>
                    <a:pt x="5104" y="168"/>
                  </a:cubicBezTo>
                  <a:cubicBezTo>
                    <a:pt x="4604" y="334"/>
                    <a:pt x="4103" y="535"/>
                    <a:pt x="3603" y="768"/>
                  </a:cubicBezTo>
                  <a:cubicBezTo>
                    <a:pt x="2902" y="1102"/>
                    <a:pt x="2202" y="1535"/>
                    <a:pt x="1602" y="2069"/>
                  </a:cubicBezTo>
                  <a:cubicBezTo>
                    <a:pt x="868" y="2703"/>
                    <a:pt x="334" y="3603"/>
                    <a:pt x="134" y="4571"/>
                  </a:cubicBezTo>
                  <a:cubicBezTo>
                    <a:pt x="0" y="5538"/>
                    <a:pt x="0" y="6539"/>
                    <a:pt x="134" y="7506"/>
                  </a:cubicBezTo>
                  <a:cubicBezTo>
                    <a:pt x="234" y="8374"/>
                    <a:pt x="301" y="9207"/>
                    <a:pt x="367" y="9875"/>
                  </a:cubicBezTo>
                  <a:cubicBezTo>
                    <a:pt x="434" y="10508"/>
                    <a:pt x="501" y="11042"/>
                    <a:pt x="534" y="11442"/>
                  </a:cubicBezTo>
                  <a:cubicBezTo>
                    <a:pt x="534" y="11643"/>
                    <a:pt x="567" y="11843"/>
                    <a:pt x="634" y="12043"/>
                  </a:cubicBezTo>
                  <a:cubicBezTo>
                    <a:pt x="634" y="11843"/>
                    <a:pt x="668" y="11643"/>
                    <a:pt x="634" y="11442"/>
                  </a:cubicBezTo>
                  <a:cubicBezTo>
                    <a:pt x="601" y="11009"/>
                    <a:pt x="601" y="10542"/>
                    <a:pt x="534" y="9841"/>
                  </a:cubicBezTo>
                  <a:cubicBezTo>
                    <a:pt x="501" y="9141"/>
                    <a:pt x="434" y="8374"/>
                    <a:pt x="367" y="7473"/>
                  </a:cubicBezTo>
                  <a:cubicBezTo>
                    <a:pt x="234" y="6539"/>
                    <a:pt x="234" y="5572"/>
                    <a:pt x="367" y="4638"/>
                  </a:cubicBezTo>
                  <a:cubicBezTo>
                    <a:pt x="567" y="3704"/>
                    <a:pt x="1034" y="2836"/>
                    <a:pt x="1768" y="2202"/>
                  </a:cubicBezTo>
                  <a:cubicBezTo>
                    <a:pt x="2335" y="1669"/>
                    <a:pt x="2969" y="1235"/>
                    <a:pt x="3703" y="902"/>
                  </a:cubicBezTo>
                  <a:cubicBezTo>
                    <a:pt x="4904" y="334"/>
                    <a:pt x="5671" y="68"/>
                    <a:pt x="56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7698141" y="3699608"/>
              <a:ext cx="55452" cy="24227"/>
            </a:xfrm>
            <a:custGeom>
              <a:avLst/>
              <a:gdLst/>
              <a:ahLst/>
              <a:cxnLst/>
              <a:rect l="l" t="t" r="r" b="b"/>
              <a:pathLst>
                <a:path w="2369" h="1035" extrusionOk="0">
                  <a:moveTo>
                    <a:pt x="0" y="0"/>
                  </a:moveTo>
                  <a:cubicBezTo>
                    <a:pt x="334" y="267"/>
                    <a:pt x="701" y="467"/>
                    <a:pt x="1135" y="634"/>
                  </a:cubicBezTo>
                  <a:cubicBezTo>
                    <a:pt x="1502" y="834"/>
                    <a:pt x="1935" y="967"/>
                    <a:pt x="2369" y="1034"/>
                  </a:cubicBezTo>
                  <a:cubicBezTo>
                    <a:pt x="1635" y="567"/>
                    <a:pt x="834" y="20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7718434" y="3674610"/>
              <a:ext cx="39840" cy="52339"/>
            </a:xfrm>
            <a:custGeom>
              <a:avLst/>
              <a:gdLst/>
              <a:ahLst/>
              <a:cxnLst/>
              <a:rect l="l" t="t" r="r" b="b"/>
              <a:pathLst>
                <a:path w="1702" h="2236" extrusionOk="0">
                  <a:moveTo>
                    <a:pt x="1" y="1"/>
                  </a:moveTo>
                  <a:cubicBezTo>
                    <a:pt x="17" y="21"/>
                    <a:pt x="34" y="41"/>
                    <a:pt x="50" y="61"/>
                  </a:cubicBezTo>
                  <a:lnTo>
                    <a:pt x="50" y="61"/>
                  </a:lnTo>
                  <a:cubicBezTo>
                    <a:pt x="44" y="41"/>
                    <a:pt x="39" y="21"/>
                    <a:pt x="34" y="1"/>
                  </a:cubicBezTo>
                  <a:close/>
                  <a:moveTo>
                    <a:pt x="50" y="61"/>
                  </a:moveTo>
                  <a:cubicBezTo>
                    <a:pt x="294" y="969"/>
                    <a:pt x="886" y="1746"/>
                    <a:pt x="1702" y="2236"/>
                  </a:cubicBezTo>
                  <a:cubicBezTo>
                    <a:pt x="1402" y="1835"/>
                    <a:pt x="1135" y="1468"/>
                    <a:pt x="801" y="1135"/>
                  </a:cubicBezTo>
                  <a:cubicBezTo>
                    <a:pt x="581" y="756"/>
                    <a:pt x="330" y="408"/>
                    <a:pt x="50" y="6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7754363" y="3712083"/>
              <a:ext cx="54680" cy="85133"/>
            </a:xfrm>
            <a:custGeom>
              <a:avLst/>
              <a:gdLst/>
              <a:ahLst/>
              <a:cxnLst/>
              <a:rect l="l" t="t" r="r" b="b"/>
              <a:pathLst>
                <a:path w="2336" h="3637" extrusionOk="0">
                  <a:moveTo>
                    <a:pt x="2335" y="1"/>
                  </a:moveTo>
                  <a:cubicBezTo>
                    <a:pt x="2102" y="101"/>
                    <a:pt x="1868" y="134"/>
                    <a:pt x="1601" y="134"/>
                  </a:cubicBezTo>
                  <a:cubicBezTo>
                    <a:pt x="1301" y="101"/>
                    <a:pt x="1034" y="101"/>
                    <a:pt x="734" y="101"/>
                  </a:cubicBezTo>
                  <a:cubicBezTo>
                    <a:pt x="534" y="134"/>
                    <a:pt x="367" y="234"/>
                    <a:pt x="234" y="368"/>
                  </a:cubicBezTo>
                  <a:cubicBezTo>
                    <a:pt x="100" y="535"/>
                    <a:pt x="34" y="735"/>
                    <a:pt x="34" y="935"/>
                  </a:cubicBezTo>
                  <a:cubicBezTo>
                    <a:pt x="0" y="1835"/>
                    <a:pt x="34" y="2736"/>
                    <a:pt x="134" y="3637"/>
                  </a:cubicBezTo>
                  <a:cubicBezTo>
                    <a:pt x="267" y="2736"/>
                    <a:pt x="300" y="1835"/>
                    <a:pt x="267" y="968"/>
                  </a:cubicBezTo>
                  <a:cubicBezTo>
                    <a:pt x="234" y="635"/>
                    <a:pt x="467" y="368"/>
                    <a:pt x="767" y="301"/>
                  </a:cubicBezTo>
                  <a:cubicBezTo>
                    <a:pt x="945" y="301"/>
                    <a:pt x="1138" y="286"/>
                    <a:pt x="1326" y="286"/>
                  </a:cubicBezTo>
                  <a:cubicBezTo>
                    <a:pt x="1420" y="286"/>
                    <a:pt x="1512" y="290"/>
                    <a:pt x="1601" y="301"/>
                  </a:cubicBezTo>
                  <a:cubicBezTo>
                    <a:pt x="1801" y="301"/>
                    <a:pt x="2002" y="234"/>
                    <a:pt x="2168" y="168"/>
                  </a:cubicBezTo>
                  <a:cubicBezTo>
                    <a:pt x="2302" y="68"/>
                    <a:pt x="2335" y="1"/>
                    <a:pt x="2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7687983" y="2042815"/>
              <a:ext cx="196014" cy="303876"/>
            </a:xfrm>
            <a:custGeom>
              <a:avLst/>
              <a:gdLst/>
              <a:ahLst/>
              <a:cxnLst/>
              <a:rect l="l" t="t" r="r" b="b"/>
              <a:pathLst>
                <a:path w="8374" h="12982" extrusionOk="0">
                  <a:moveTo>
                    <a:pt x="5905" y="0"/>
                  </a:moveTo>
                  <a:lnTo>
                    <a:pt x="3303" y="400"/>
                  </a:lnTo>
                  <a:cubicBezTo>
                    <a:pt x="1769" y="901"/>
                    <a:pt x="1" y="1901"/>
                    <a:pt x="868" y="6672"/>
                  </a:cubicBezTo>
                  <a:cubicBezTo>
                    <a:pt x="1268" y="8773"/>
                    <a:pt x="1769" y="10941"/>
                    <a:pt x="3170" y="12509"/>
                  </a:cubicBezTo>
                  <a:cubicBezTo>
                    <a:pt x="3309" y="12822"/>
                    <a:pt x="3593" y="12981"/>
                    <a:pt x="3876" y="12981"/>
                  </a:cubicBezTo>
                  <a:cubicBezTo>
                    <a:pt x="4135" y="12981"/>
                    <a:pt x="4394" y="12847"/>
                    <a:pt x="4537" y="12576"/>
                  </a:cubicBezTo>
                  <a:cubicBezTo>
                    <a:pt x="6139" y="10841"/>
                    <a:pt x="7506" y="8773"/>
                    <a:pt x="7940" y="6438"/>
                  </a:cubicBezTo>
                  <a:cubicBezTo>
                    <a:pt x="8373" y="4136"/>
                    <a:pt x="7740" y="1501"/>
                    <a:pt x="59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7744205" y="2008455"/>
              <a:ext cx="263943" cy="614517"/>
            </a:xfrm>
            <a:custGeom>
              <a:avLst/>
              <a:gdLst/>
              <a:ahLst/>
              <a:cxnLst/>
              <a:rect l="l" t="t" r="r" b="b"/>
              <a:pathLst>
                <a:path w="11276" h="26253" extrusionOk="0">
                  <a:moveTo>
                    <a:pt x="6539" y="0"/>
                  </a:moveTo>
                  <a:lnTo>
                    <a:pt x="1" y="4837"/>
                  </a:lnTo>
                  <a:cubicBezTo>
                    <a:pt x="1" y="4837"/>
                    <a:pt x="34" y="10808"/>
                    <a:pt x="201" y="14211"/>
                  </a:cubicBezTo>
                  <a:cubicBezTo>
                    <a:pt x="334" y="17646"/>
                    <a:pt x="3670" y="18047"/>
                    <a:pt x="3670" y="18047"/>
                  </a:cubicBezTo>
                  <a:cubicBezTo>
                    <a:pt x="3670" y="18047"/>
                    <a:pt x="3770" y="20415"/>
                    <a:pt x="3837" y="22617"/>
                  </a:cubicBezTo>
                  <a:cubicBezTo>
                    <a:pt x="3870" y="24618"/>
                    <a:pt x="5504" y="26253"/>
                    <a:pt x="7539" y="26253"/>
                  </a:cubicBezTo>
                  <a:cubicBezTo>
                    <a:pt x="9607" y="26253"/>
                    <a:pt x="11275" y="24551"/>
                    <a:pt x="11242" y="22517"/>
                  </a:cubicBezTo>
                  <a:lnTo>
                    <a:pt x="11142" y="6305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7830082" y="2397281"/>
              <a:ext cx="103882" cy="54165"/>
            </a:xfrm>
            <a:custGeom>
              <a:avLst/>
              <a:gdLst/>
              <a:ahLst/>
              <a:cxnLst/>
              <a:rect l="l" t="t" r="r" b="b"/>
              <a:pathLst>
                <a:path w="4438" h="2314" extrusionOk="0">
                  <a:moveTo>
                    <a:pt x="4437" y="0"/>
                  </a:moveTo>
                  <a:cubicBezTo>
                    <a:pt x="3136" y="901"/>
                    <a:pt x="1602" y="1401"/>
                    <a:pt x="1" y="1435"/>
                  </a:cubicBezTo>
                  <a:lnTo>
                    <a:pt x="68" y="2302"/>
                  </a:lnTo>
                  <a:cubicBezTo>
                    <a:pt x="196" y="2310"/>
                    <a:pt x="321" y="2313"/>
                    <a:pt x="442" y="2313"/>
                  </a:cubicBezTo>
                  <a:cubicBezTo>
                    <a:pt x="3481" y="2313"/>
                    <a:pt x="4437" y="1"/>
                    <a:pt x="443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7835559" y="2311379"/>
              <a:ext cx="42180" cy="35977"/>
            </a:xfrm>
            <a:custGeom>
              <a:avLst/>
              <a:gdLst/>
              <a:ahLst/>
              <a:cxnLst/>
              <a:rect l="l" t="t" r="r" b="b"/>
              <a:pathLst>
                <a:path w="1802" h="1537" extrusionOk="0">
                  <a:moveTo>
                    <a:pt x="1101" y="1"/>
                  </a:moveTo>
                  <a:cubicBezTo>
                    <a:pt x="801" y="1"/>
                    <a:pt x="501" y="234"/>
                    <a:pt x="467" y="568"/>
                  </a:cubicBezTo>
                  <a:cubicBezTo>
                    <a:pt x="444" y="562"/>
                    <a:pt x="422" y="560"/>
                    <a:pt x="399" y="560"/>
                  </a:cubicBezTo>
                  <a:cubicBezTo>
                    <a:pt x="289" y="560"/>
                    <a:pt x="183" y="624"/>
                    <a:pt x="100" y="735"/>
                  </a:cubicBezTo>
                  <a:cubicBezTo>
                    <a:pt x="34" y="835"/>
                    <a:pt x="0" y="1002"/>
                    <a:pt x="67" y="1135"/>
                  </a:cubicBezTo>
                  <a:lnTo>
                    <a:pt x="34" y="935"/>
                  </a:lnTo>
                  <a:lnTo>
                    <a:pt x="34" y="935"/>
                  </a:lnTo>
                  <a:cubicBezTo>
                    <a:pt x="100" y="1168"/>
                    <a:pt x="267" y="1369"/>
                    <a:pt x="501" y="1469"/>
                  </a:cubicBezTo>
                  <a:cubicBezTo>
                    <a:pt x="632" y="1512"/>
                    <a:pt x="769" y="1537"/>
                    <a:pt x="905" y="1537"/>
                  </a:cubicBezTo>
                  <a:cubicBezTo>
                    <a:pt x="1079" y="1537"/>
                    <a:pt x="1251" y="1496"/>
                    <a:pt x="1401" y="1402"/>
                  </a:cubicBezTo>
                  <a:cubicBezTo>
                    <a:pt x="1668" y="1202"/>
                    <a:pt x="1802" y="902"/>
                    <a:pt x="1768" y="568"/>
                  </a:cubicBezTo>
                  <a:cubicBezTo>
                    <a:pt x="1702" y="268"/>
                    <a:pt x="1435" y="34"/>
                    <a:pt x="11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7760612" y="2209024"/>
              <a:ext cx="21886" cy="20505"/>
            </a:xfrm>
            <a:custGeom>
              <a:avLst/>
              <a:gdLst/>
              <a:ahLst/>
              <a:cxnLst/>
              <a:rect l="l" t="t" r="r" b="b"/>
              <a:pathLst>
                <a:path w="935" h="876" extrusionOk="0">
                  <a:moveTo>
                    <a:pt x="442" y="1"/>
                  </a:moveTo>
                  <a:cubicBezTo>
                    <a:pt x="205" y="1"/>
                    <a:pt x="31" y="188"/>
                    <a:pt x="0" y="404"/>
                  </a:cubicBezTo>
                  <a:cubicBezTo>
                    <a:pt x="0" y="671"/>
                    <a:pt x="200" y="871"/>
                    <a:pt x="467" y="871"/>
                  </a:cubicBezTo>
                  <a:cubicBezTo>
                    <a:pt x="484" y="874"/>
                    <a:pt x="502" y="875"/>
                    <a:pt x="519" y="875"/>
                  </a:cubicBezTo>
                  <a:cubicBezTo>
                    <a:pt x="734" y="875"/>
                    <a:pt x="934" y="687"/>
                    <a:pt x="934" y="471"/>
                  </a:cubicBezTo>
                  <a:cubicBezTo>
                    <a:pt x="934" y="204"/>
                    <a:pt x="734" y="4"/>
                    <a:pt x="500" y="4"/>
                  </a:cubicBezTo>
                  <a:cubicBezTo>
                    <a:pt x="481" y="2"/>
                    <a:pt x="461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7760612" y="2198186"/>
              <a:ext cx="45294" cy="11797"/>
            </a:xfrm>
            <a:custGeom>
              <a:avLst/>
              <a:gdLst/>
              <a:ahLst/>
              <a:cxnLst/>
              <a:rect l="l" t="t" r="r" b="b"/>
              <a:pathLst>
                <a:path w="1935" h="504" extrusionOk="0">
                  <a:moveTo>
                    <a:pt x="934" y="0"/>
                  </a:moveTo>
                  <a:cubicBezTo>
                    <a:pt x="667" y="0"/>
                    <a:pt x="400" y="67"/>
                    <a:pt x="200" y="234"/>
                  </a:cubicBezTo>
                  <a:cubicBezTo>
                    <a:pt x="33" y="334"/>
                    <a:pt x="0" y="467"/>
                    <a:pt x="33" y="501"/>
                  </a:cubicBezTo>
                  <a:cubicBezTo>
                    <a:pt x="37" y="503"/>
                    <a:pt x="42" y="503"/>
                    <a:pt x="48" y="503"/>
                  </a:cubicBezTo>
                  <a:cubicBezTo>
                    <a:pt x="134" y="503"/>
                    <a:pt x="424" y="298"/>
                    <a:pt x="847" y="298"/>
                  </a:cubicBezTo>
                  <a:cubicBezTo>
                    <a:pt x="876" y="298"/>
                    <a:pt x="905" y="298"/>
                    <a:pt x="934" y="300"/>
                  </a:cubicBezTo>
                  <a:cubicBezTo>
                    <a:pt x="1372" y="300"/>
                    <a:pt x="1708" y="479"/>
                    <a:pt x="1829" y="479"/>
                  </a:cubicBezTo>
                  <a:cubicBezTo>
                    <a:pt x="1847" y="479"/>
                    <a:pt x="1860" y="476"/>
                    <a:pt x="1868" y="467"/>
                  </a:cubicBezTo>
                  <a:cubicBezTo>
                    <a:pt x="1935" y="434"/>
                    <a:pt x="1835" y="334"/>
                    <a:pt x="1668" y="234"/>
                  </a:cubicBezTo>
                  <a:cubicBezTo>
                    <a:pt x="1468" y="67"/>
                    <a:pt x="1201" y="0"/>
                    <a:pt x="9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7879282" y="2209796"/>
              <a:ext cx="21886" cy="21207"/>
            </a:xfrm>
            <a:custGeom>
              <a:avLst/>
              <a:gdLst/>
              <a:ahLst/>
              <a:cxnLst/>
              <a:rect l="l" t="t" r="r" b="b"/>
              <a:pathLst>
                <a:path w="935" h="906" extrusionOk="0">
                  <a:moveTo>
                    <a:pt x="416" y="1"/>
                  </a:moveTo>
                  <a:cubicBezTo>
                    <a:pt x="201" y="1"/>
                    <a:pt x="0" y="189"/>
                    <a:pt x="0" y="405"/>
                  </a:cubicBezTo>
                  <a:cubicBezTo>
                    <a:pt x="0" y="672"/>
                    <a:pt x="200" y="872"/>
                    <a:pt x="434" y="905"/>
                  </a:cubicBezTo>
                  <a:cubicBezTo>
                    <a:pt x="701" y="905"/>
                    <a:pt x="901" y="738"/>
                    <a:pt x="934" y="472"/>
                  </a:cubicBezTo>
                  <a:cubicBezTo>
                    <a:pt x="934" y="238"/>
                    <a:pt x="734" y="5"/>
                    <a:pt x="467" y="5"/>
                  </a:cubicBezTo>
                  <a:cubicBezTo>
                    <a:pt x="450" y="2"/>
                    <a:pt x="433" y="1"/>
                    <a:pt x="4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876146" y="2200363"/>
              <a:ext cx="45317" cy="11353"/>
            </a:xfrm>
            <a:custGeom>
              <a:avLst/>
              <a:gdLst/>
              <a:ahLst/>
              <a:cxnLst/>
              <a:rect l="l" t="t" r="r" b="b"/>
              <a:pathLst>
                <a:path w="1936" h="485" extrusionOk="0">
                  <a:moveTo>
                    <a:pt x="1062" y="1"/>
                  </a:moveTo>
                  <a:cubicBezTo>
                    <a:pt x="1030" y="1"/>
                    <a:pt x="999" y="3"/>
                    <a:pt x="968" y="7"/>
                  </a:cubicBezTo>
                  <a:cubicBezTo>
                    <a:pt x="934" y="3"/>
                    <a:pt x="899" y="1"/>
                    <a:pt x="865" y="1"/>
                  </a:cubicBezTo>
                  <a:cubicBezTo>
                    <a:pt x="634" y="1"/>
                    <a:pt x="409" y="96"/>
                    <a:pt x="234" y="241"/>
                  </a:cubicBezTo>
                  <a:cubicBezTo>
                    <a:pt x="68" y="341"/>
                    <a:pt x="1" y="474"/>
                    <a:pt x="34" y="474"/>
                  </a:cubicBezTo>
                  <a:cubicBezTo>
                    <a:pt x="42" y="482"/>
                    <a:pt x="53" y="485"/>
                    <a:pt x="67" y="485"/>
                  </a:cubicBezTo>
                  <a:cubicBezTo>
                    <a:pt x="184" y="485"/>
                    <a:pt x="524" y="274"/>
                    <a:pt x="968" y="274"/>
                  </a:cubicBezTo>
                  <a:cubicBezTo>
                    <a:pt x="1413" y="274"/>
                    <a:pt x="1752" y="485"/>
                    <a:pt x="1869" y="485"/>
                  </a:cubicBezTo>
                  <a:cubicBezTo>
                    <a:pt x="1884" y="485"/>
                    <a:pt x="1895" y="482"/>
                    <a:pt x="1902" y="474"/>
                  </a:cubicBezTo>
                  <a:cubicBezTo>
                    <a:pt x="1936" y="408"/>
                    <a:pt x="1869" y="341"/>
                    <a:pt x="1702" y="207"/>
                  </a:cubicBezTo>
                  <a:cubicBezTo>
                    <a:pt x="1499" y="92"/>
                    <a:pt x="1271" y="1"/>
                    <a:pt x="10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803540" y="2200527"/>
              <a:ext cx="35954" cy="99693"/>
            </a:xfrm>
            <a:custGeom>
              <a:avLst/>
              <a:gdLst/>
              <a:ahLst/>
              <a:cxnLst/>
              <a:rect l="l" t="t" r="r" b="b"/>
              <a:pathLst>
                <a:path w="1536" h="4259" extrusionOk="0">
                  <a:moveTo>
                    <a:pt x="1535" y="0"/>
                  </a:moveTo>
                  <a:cubicBezTo>
                    <a:pt x="1101" y="834"/>
                    <a:pt x="768" y="1668"/>
                    <a:pt x="468" y="2502"/>
                  </a:cubicBezTo>
                  <a:cubicBezTo>
                    <a:pt x="334" y="2869"/>
                    <a:pt x="234" y="3203"/>
                    <a:pt x="101" y="3503"/>
                  </a:cubicBezTo>
                  <a:cubicBezTo>
                    <a:pt x="34" y="3670"/>
                    <a:pt x="1" y="3836"/>
                    <a:pt x="34" y="4003"/>
                  </a:cubicBezTo>
                  <a:cubicBezTo>
                    <a:pt x="67" y="4103"/>
                    <a:pt x="167" y="4170"/>
                    <a:pt x="234" y="4203"/>
                  </a:cubicBezTo>
                  <a:cubicBezTo>
                    <a:pt x="334" y="4203"/>
                    <a:pt x="401" y="4237"/>
                    <a:pt x="468" y="4237"/>
                  </a:cubicBezTo>
                  <a:cubicBezTo>
                    <a:pt x="578" y="4250"/>
                    <a:pt x="695" y="4259"/>
                    <a:pt x="812" y="4259"/>
                  </a:cubicBezTo>
                  <a:cubicBezTo>
                    <a:pt x="978" y="4259"/>
                    <a:pt x="1145" y="4242"/>
                    <a:pt x="1302" y="4203"/>
                  </a:cubicBezTo>
                  <a:cubicBezTo>
                    <a:pt x="1035" y="4137"/>
                    <a:pt x="768" y="4070"/>
                    <a:pt x="468" y="4070"/>
                  </a:cubicBezTo>
                  <a:cubicBezTo>
                    <a:pt x="368" y="4070"/>
                    <a:pt x="234" y="4036"/>
                    <a:pt x="201" y="3936"/>
                  </a:cubicBezTo>
                  <a:cubicBezTo>
                    <a:pt x="201" y="3803"/>
                    <a:pt x="234" y="3670"/>
                    <a:pt x="301" y="3569"/>
                  </a:cubicBezTo>
                  <a:lnTo>
                    <a:pt x="668" y="2569"/>
                  </a:lnTo>
                  <a:cubicBezTo>
                    <a:pt x="1035" y="1735"/>
                    <a:pt x="1302" y="901"/>
                    <a:pt x="1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831651" y="2307494"/>
              <a:ext cx="39840" cy="34362"/>
            </a:xfrm>
            <a:custGeom>
              <a:avLst/>
              <a:gdLst/>
              <a:ahLst/>
              <a:cxnLst/>
              <a:rect l="l" t="t" r="r" b="b"/>
              <a:pathLst>
                <a:path w="1702" h="1468" extrusionOk="0">
                  <a:moveTo>
                    <a:pt x="1602" y="0"/>
                  </a:moveTo>
                  <a:cubicBezTo>
                    <a:pt x="1502" y="0"/>
                    <a:pt x="1502" y="534"/>
                    <a:pt x="1035" y="934"/>
                  </a:cubicBezTo>
                  <a:cubicBezTo>
                    <a:pt x="568" y="1301"/>
                    <a:pt x="1" y="1268"/>
                    <a:pt x="1" y="1334"/>
                  </a:cubicBezTo>
                  <a:cubicBezTo>
                    <a:pt x="1" y="1435"/>
                    <a:pt x="134" y="1435"/>
                    <a:pt x="367" y="1468"/>
                  </a:cubicBezTo>
                  <a:cubicBezTo>
                    <a:pt x="701" y="1468"/>
                    <a:pt x="1001" y="1334"/>
                    <a:pt x="1235" y="1134"/>
                  </a:cubicBezTo>
                  <a:cubicBezTo>
                    <a:pt x="1468" y="934"/>
                    <a:pt x="1635" y="667"/>
                    <a:pt x="1668" y="367"/>
                  </a:cubicBezTo>
                  <a:cubicBezTo>
                    <a:pt x="1702" y="134"/>
                    <a:pt x="1635" y="0"/>
                    <a:pt x="1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871465" y="2176816"/>
              <a:ext cx="54680" cy="15964"/>
            </a:xfrm>
            <a:custGeom>
              <a:avLst/>
              <a:gdLst/>
              <a:ahLst/>
              <a:cxnLst/>
              <a:rect l="l" t="t" r="r" b="b"/>
              <a:pathLst>
                <a:path w="2336" h="682" extrusionOk="0">
                  <a:moveTo>
                    <a:pt x="992" y="0"/>
                  </a:moveTo>
                  <a:cubicBezTo>
                    <a:pt x="769" y="0"/>
                    <a:pt x="547" y="38"/>
                    <a:pt x="334" y="113"/>
                  </a:cubicBezTo>
                  <a:cubicBezTo>
                    <a:pt x="101" y="179"/>
                    <a:pt x="1" y="313"/>
                    <a:pt x="1" y="379"/>
                  </a:cubicBezTo>
                  <a:cubicBezTo>
                    <a:pt x="67" y="513"/>
                    <a:pt x="568" y="446"/>
                    <a:pt x="1168" y="513"/>
                  </a:cubicBezTo>
                  <a:cubicBezTo>
                    <a:pt x="1619" y="588"/>
                    <a:pt x="1994" y="682"/>
                    <a:pt x="2182" y="682"/>
                  </a:cubicBezTo>
                  <a:cubicBezTo>
                    <a:pt x="2244" y="682"/>
                    <a:pt x="2286" y="671"/>
                    <a:pt x="2302" y="646"/>
                  </a:cubicBezTo>
                  <a:cubicBezTo>
                    <a:pt x="2336" y="580"/>
                    <a:pt x="2269" y="446"/>
                    <a:pt x="2069" y="313"/>
                  </a:cubicBezTo>
                  <a:cubicBezTo>
                    <a:pt x="1735" y="104"/>
                    <a:pt x="1363" y="0"/>
                    <a:pt x="9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7764498" y="2163428"/>
              <a:ext cx="41408" cy="13178"/>
            </a:xfrm>
            <a:custGeom>
              <a:avLst/>
              <a:gdLst/>
              <a:ahLst/>
              <a:cxnLst/>
              <a:rect l="l" t="t" r="r" b="b"/>
              <a:pathLst>
                <a:path w="1769" h="563" extrusionOk="0">
                  <a:moveTo>
                    <a:pt x="883" y="0"/>
                  </a:moveTo>
                  <a:cubicBezTo>
                    <a:pt x="630" y="0"/>
                    <a:pt x="380" y="76"/>
                    <a:pt x="168" y="218"/>
                  </a:cubicBezTo>
                  <a:cubicBezTo>
                    <a:pt x="68" y="351"/>
                    <a:pt x="1" y="451"/>
                    <a:pt x="34" y="518"/>
                  </a:cubicBezTo>
                  <a:cubicBezTo>
                    <a:pt x="68" y="551"/>
                    <a:pt x="127" y="562"/>
                    <a:pt x="206" y="562"/>
                  </a:cubicBezTo>
                  <a:cubicBezTo>
                    <a:pt x="364" y="562"/>
                    <a:pt x="601" y="518"/>
                    <a:pt x="868" y="518"/>
                  </a:cubicBezTo>
                  <a:cubicBezTo>
                    <a:pt x="1116" y="518"/>
                    <a:pt x="1331" y="540"/>
                    <a:pt x="1482" y="540"/>
                  </a:cubicBezTo>
                  <a:cubicBezTo>
                    <a:pt x="1596" y="540"/>
                    <a:pt x="1673" y="527"/>
                    <a:pt x="1702" y="484"/>
                  </a:cubicBezTo>
                  <a:cubicBezTo>
                    <a:pt x="1769" y="351"/>
                    <a:pt x="1702" y="284"/>
                    <a:pt x="1535" y="184"/>
                  </a:cubicBezTo>
                  <a:cubicBezTo>
                    <a:pt x="1332" y="59"/>
                    <a:pt x="1107" y="0"/>
                    <a:pt x="8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7755908" y="1993358"/>
              <a:ext cx="320940" cy="429762"/>
            </a:xfrm>
            <a:custGeom>
              <a:avLst/>
              <a:gdLst/>
              <a:ahLst/>
              <a:cxnLst/>
              <a:rect l="l" t="t" r="r" b="b"/>
              <a:pathLst>
                <a:path w="13711" h="18360" extrusionOk="0">
                  <a:moveTo>
                    <a:pt x="4933" y="0"/>
                  </a:moveTo>
                  <a:cubicBezTo>
                    <a:pt x="4812" y="0"/>
                    <a:pt x="4691" y="4"/>
                    <a:pt x="4571" y="12"/>
                  </a:cubicBezTo>
                  <a:cubicBezTo>
                    <a:pt x="3437" y="78"/>
                    <a:pt x="2303" y="445"/>
                    <a:pt x="1369" y="1146"/>
                  </a:cubicBezTo>
                  <a:cubicBezTo>
                    <a:pt x="1369" y="1146"/>
                    <a:pt x="1" y="2213"/>
                    <a:pt x="101" y="3581"/>
                  </a:cubicBezTo>
                  <a:cubicBezTo>
                    <a:pt x="266" y="5489"/>
                    <a:pt x="2962" y="6684"/>
                    <a:pt x="4892" y="6684"/>
                  </a:cubicBezTo>
                  <a:cubicBezTo>
                    <a:pt x="4919" y="6684"/>
                    <a:pt x="4945" y="6683"/>
                    <a:pt x="4971" y="6683"/>
                  </a:cubicBezTo>
                  <a:lnTo>
                    <a:pt x="5238" y="6950"/>
                  </a:lnTo>
                  <a:cubicBezTo>
                    <a:pt x="5872" y="7584"/>
                    <a:pt x="6706" y="7917"/>
                    <a:pt x="7606" y="7917"/>
                  </a:cubicBezTo>
                  <a:cubicBezTo>
                    <a:pt x="8207" y="7917"/>
                    <a:pt x="8807" y="7717"/>
                    <a:pt x="9274" y="7350"/>
                  </a:cubicBezTo>
                  <a:cubicBezTo>
                    <a:pt x="9574" y="8151"/>
                    <a:pt x="9574" y="9018"/>
                    <a:pt x="9841" y="9852"/>
                  </a:cubicBezTo>
                  <a:cubicBezTo>
                    <a:pt x="10106" y="10646"/>
                    <a:pt x="10370" y="18360"/>
                    <a:pt x="11220" y="18360"/>
                  </a:cubicBezTo>
                  <a:cubicBezTo>
                    <a:pt x="11228" y="18360"/>
                    <a:pt x="11235" y="18359"/>
                    <a:pt x="11242" y="18358"/>
                  </a:cubicBezTo>
                  <a:cubicBezTo>
                    <a:pt x="12009" y="18258"/>
                    <a:pt x="12943" y="10386"/>
                    <a:pt x="13144" y="9618"/>
                  </a:cubicBezTo>
                  <a:cubicBezTo>
                    <a:pt x="13711" y="7517"/>
                    <a:pt x="13010" y="5182"/>
                    <a:pt x="11609" y="3514"/>
                  </a:cubicBezTo>
                  <a:cubicBezTo>
                    <a:pt x="10019" y="1605"/>
                    <a:pt x="7427" y="0"/>
                    <a:pt x="49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7739804" y="2075491"/>
              <a:ext cx="31764" cy="94613"/>
            </a:xfrm>
            <a:custGeom>
              <a:avLst/>
              <a:gdLst/>
              <a:ahLst/>
              <a:cxnLst/>
              <a:rect l="l" t="t" r="r" b="b"/>
              <a:pathLst>
                <a:path w="1357" h="4042" extrusionOk="0">
                  <a:moveTo>
                    <a:pt x="1113" y="1"/>
                  </a:moveTo>
                  <a:cubicBezTo>
                    <a:pt x="966" y="1"/>
                    <a:pt x="850" y="150"/>
                    <a:pt x="789" y="272"/>
                  </a:cubicBezTo>
                  <a:cubicBezTo>
                    <a:pt x="206" y="1373"/>
                    <a:pt x="0" y="2632"/>
                    <a:pt x="172" y="3865"/>
                  </a:cubicBezTo>
                  <a:lnTo>
                    <a:pt x="172" y="3865"/>
                  </a:lnTo>
                  <a:lnTo>
                    <a:pt x="189" y="3808"/>
                  </a:lnTo>
                  <a:cubicBezTo>
                    <a:pt x="656" y="3408"/>
                    <a:pt x="989" y="2874"/>
                    <a:pt x="1123" y="2273"/>
                  </a:cubicBezTo>
                  <a:cubicBezTo>
                    <a:pt x="1289" y="1673"/>
                    <a:pt x="1356" y="1073"/>
                    <a:pt x="1356" y="439"/>
                  </a:cubicBezTo>
                  <a:cubicBezTo>
                    <a:pt x="1356" y="272"/>
                    <a:pt x="1356" y="38"/>
                    <a:pt x="1156" y="5"/>
                  </a:cubicBezTo>
                  <a:cubicBezTo>
                    <a:pt x="1141" y="2"/>
                    <a:pt x="1127" y="1"/>
                    <a:pt x="1113" y="1"/>
                  </a:cubicBezTo>
                  <a:close/>
                  <a:moveTo>
                    <a:pt x="172" y="3865"/>
                  </a:moveTo>
                  <a:lnTo>
                    <a:pt x="122" y="4041"/>
                  </a:lnTo>
                  <a:lnTo>
                    <a:pt x="122" y="4041"/>
                  </a:lnTo>
                  <a:lnTo>
                    <a:pt x="189" y="3975"/>
                  </a:lnTo>
                  <a:cubicBezTo>
                    <a:pt x="183" y="3938"/>
                    <a:pt x="177" y="3902"/>
                    <a:pt x="172" y="38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6455945" y="4470214"/>
              <a:ext cx="332644" cy="149129"/>
            </a:xfrm>
            <a:custGeom>
              <a:avLst/>
              <a:gdLst/>
              <a:ahLst/>
              <a:cxnLst/>
              <a:rect l="l" t="t" r="r" b="b"/>
              <a:pathLst>
                <a:path w="14211" h="6371" extrusionOk="0">
                  <a:moveTo>
                    <a:pt x="100" y="1"/>
                  </a:moveTo>
                  <a:lnTo>
                    <a:pt x="0" y="6005"/>
                  </a:lnTo>
                  <a:lnTo>
                    <a:pt x="467" y="6038"/>
                  </a:lnTo>
                  <a:cubicBezTo>
                    <a:pt x="1934" y="6131"/>
                    <a:pt x="6586" y="6371"/>
                    <a:pt x="9750" y="6371"/>
                  </a:cubicBezTo>
                  <a:cubicBezTo>
                    <a:pt x="11119" y="6371"/>
                    <a:pt x="12209" y="6326"/>
                    <a:pt x="12643" y="6205"/>
                  </a:cubicBezTo>
                  <a:cubicBezTo>
                    <a:pt x="14210" y="5738"/>
                    <a:pt x="7739" y="4204"/>
                    <a:pt x="7739" y="4204"/>
                  </a:cubicBezTo>
                  <a:lnTo>
                    <a:pt x="7739" y="1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6455945" y="4557590"/>
              <a:ext cx="64815" cy="52409"/>
            </a:xfrm>
            <a:custGeom>
              <a:avLst/>
              <a:gdLst/>
              <a:ahLst/>
              <a:cxnLst/>
              <a:rect l="l" t="t" r="r" b="b"/>
              <a:pathLst>
                <a:path w="2769" h="2239" extrusionOk="0">
                  <a:moveTo>
                    <a:pt x="169" y="0"/>
                  </a:moveTo>
                  <a:cubicBezTo>
                    <a:pt x="124" y="0"/>
                    <a:pt x="79" y="1"/>
                    <a:pt x="34" y="4"/>
                  </a:cubicBezTo>
                  <a:lnTo>
                    <a:pt x="0" y="2172"/>
                  </a:lnTo>
                  <a:lnTo>
                    <a:pt x="2769" y="2239"/>
                  </a:lnTo>
                  <a:cubicBezTo>
                    <a:pt x="2669" y="1605"/>
                    <a:pt x="2335" y="1004"/>
                    <a:pt x="1802" y="604"/>
                  </a:cubicBezTo>
                  <a:cubicBezTo>
                    <a:pt x="1337" y="201"/>
                    <a:pt x="757" y="0"/>
                    <a:pt x="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6455945" y="4588884"/>
              <a:ext cx="307645" cy="30102"/>
            </a:xfrm>
            <a:custGeom>
              <a:avLst/>
              <a:gdLst/>
              <a:ahLst/>
              <a:cxnLst/>
              <a:rect l="l" t="t" r="r" b="b"/>
              <a:pathLst>
                <a:path w="13143" h="1286" extrusionOk="0">
                  <a:moveTo>
                    <a:pt x="10875" y="1"/>
                  </a:moveTo>
                  <a:cubicBezTo>
                    <a:pt x="10441" y="1"/>
                    <a:pt x="10174" y="968"/>
                    <a:pt x="10174" y="968"/>
                  </a:cubicBezTo>
                  <a:lnTo>
                    <a:pt x="0" y="768"/>
                  </a:lnTo>
                  <a:lnTo>
                    <a:pt x="0" y="935"/>
                  </a:lnTo>
                  <a:cubicBezTo>
                    <a:pt x="2256" y="1151"/>
                    <a:pt x="6208" y="1286"/>
                    <a:pt x="9142" y="1286"/>
                  </a:cubicBezTo>
                  <a:cubicBezTo>
                    <a:pt x="11197" y="1286"/>
                    <a:pt x="12752" y="1220"/>
                    <a:pt x="12876" y="1068"/>
                  </a:cubicBezTo>
                  <a:cubicBezTo>
                    <a:pt x="13143" y="668"/>
                    <a:pt x="10875" y="1"/>
                    <a:pt x="10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6453604" y="4606064"/>
              <a:ext cx="291260" cy="5852"/>
            </a:xfrm>
            <a:custGeom>
              <a:avLst/>
              <a:gdLst/>
              <a:ahLst/>
              <a:cxnLst/>
              <a:rect l="l" t="t" r="r" b="b"/>
              <a:pathLst>
                <a:path w="12443" h="250" extrusionOk="0">
                  <a:moveTo>
                    <a:pt x="0" y="1"/>
                  </a:moveTo>
                  <a:lnTo>
                    <a:pt x="100" y="34"/>
                  </a:lnTo>
                  <a:lnTo>
                    <a:pt x="501" y="34"/>
                  </a:lnTo>
                  <a:lnTo>
                    <a:pt x="100" y="1"/>
                  </a:lnTo>
                  <a:close/>
                  <a:moveTo>
                    <a:pt x="501" y="34"/>
                  </a:moveTo>
                  <a:lnTo>
                    <a:pt x="1868" y="101"/>
                  </a:lnTo>
                  <a:cubicBezTo>
                    <a:pt x="1891" y="102"/>
                    <a:pt x="1913" y="102"/>
                    <a:pt x="1936" y="103"/>
                  </a:cubicBezTo>
                  <a:lnTo>
                    <a:pt x="1936" y="103"/>
                  </a:lnTo>
                  <a:cubicBezTo>
                    <a:pt x="1924" y="102"/>
                    <a:pt x="1913" y="102"/>
                    <a:pt x="1902" y="101"/>
                  </a:cubicBezTo>
                  <a:lnTo>
                    <a:pt x="501" y="34"/>
                  </a:lnTo>
                  <a:close/>
                  <a:moveTo>
                    <a:pt x="1936" y="103"/>
                  </a:moveTo>
                  <a:lnTo>
                    <a:pt x="1936" y="103"/>
                  </a:lnTo>
                  <a:cubicBezTo>
                    <a:pt x="3100" y="169"/>
                    <a:pt x="4688" y="234"/>
                    <a:pt x="6471" y="234"/>
                  </a:cubicBezTo>
                  <a:cubicBezTo>
                    <a:pt x="7072" y="245"/>
                    <a:pt x="7654" y="249"/>
                    <a:pt x="8206" y="249"/>
                  </a:cubicBezTo>
                  <a:cubicBezTo>
                    <a:pt x="9311" y="249"/>
                    <a:pt x="10296" y="234"/>
                    <a:pt x="11075" y="234"/>
                  </a:cubicBezTo>
                  <a:lnTo>
                    <a:pt x="12442" y="201"/>
                  </a:lnTo>
                  <a:lnTo>
                    <a:pt x="6471" y="201"/>
                  </a:lnTo>
                  <a:cubicBezTo>
                    <a:pt x="4705" y="201"/>
                    <a:pt x="3098" y="137"/>
                    <a:pt x="1936" y="10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6694080" y="4586543"/>
              <a:ext cx="17977" cy="28136"/>
            </a:xfrm>
            <a:custGeom>
              <a:avLst/>
              <a:gdLst/>
              <a:ahLst/>
              <a:cxnLst/>
              <a:rect l="l" t="t" r="r" b="b"/>
              <a:pathLst>
                <a:path w="768" h="1202" extrusionOk="0">
                  <a:moveTo>
                    <a:pt x="767" y="1"/>
                  </a:moveTo>
                  <a:cubicBezTo>
                    <a:pt x="534" y="101"/>
                    <a:pt x="334" y="268"/>
                    <a:pt x="200" y="468"/>
                  </a:cubicBezTo>
                  <a:cubicBezTo>
                    <a:pt x="67" y="701"/>
                    <a:pt x="0" y="935"/>
                    <a:pt x="34" y="1202"/>
                  </a:cubicBezTo>
                  <a:cubicBezTo>
                    <a:pt x="100" y="968"/>
                    <a:pt x="167" y="735"/>
                    <a:pt x="300" y="535"/>
                  </a:cubicBezTo>
                  <a:cubicBezTo>
                    <a:pt x="434" y="334"/>
                    <a:pt x="601" y="168"/>
                    <a:pt x="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6641767" y="4571727"/>
              <a:ext cx="10159" cy="14840"/>
            </a:xfrm>
            <a:custGeom>
              <a:avLst/>
              <a:gdLst/>
              <a:ahLst/>
              <a:cxnLst/>
              <a:rect l="l" t="t" r="r" b="b"/>
              <a:pathLst>
                <a:path w="434" h="634" extrusionOk="0">
                  <a:moveTo>
                    <a:pt x="434" y="0"/>
                  </a:moveTo>
                  <a:cubicBezTo>
                    <a:pt x="401" y="0"/>
                    <a:pt x="300" y="134"/>
                    <a:pt x="167" y="300"/>
                  </a:cubicBezTo>
                  <a:cubicBezTo>
                    <a:pt x="67" y="467"/>
                    <a:pt x="0" y="634"/>
                    <a:pt x="0" y="634"/>
                  </a:cubicBezTo>
                  <a:cubicBezTo>
                    <a:pt x="34" y="634"/>
                    <a:pt x="134" y="534"/>
                    <a:pt x="267" y="334"/>
                  </a:cubicBezTo>
                  <a:cubicBezTo>
                    <a:pt x="367" y="167"/>
                    <a:pt x="4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6626928" y="4569223"/>
              <a:ext cx="12523" cy="9550"/>
            </a:xfrm>
            <a:custGeom>
              <a:avLst/>
              <a:gdLst/>
              <a:ahLst/>
              <a:cxnLst/>
              <a:rect l="l" t="t" r="r" b="b"/>
              <a:pathLst>
                <a:path w="535" h="408" extrusionOk="0">
                  <a:moveTo>
                    <a:pt x="494" y="1"/>
                  </a:moveTo>
                  <a:cubicBezTo>
                    <a:pt x="465" y="1"/>
                    <a:pt x="350" y="87"/>
                    <a:pt x="234" y="174"/>
                  </a:cubicBezTo>
                  <a:cubicBezTo>
                    <a:pt x="101" y="307"/>
                    <a:pt x="0" y="407"/>
                    <a:pt x="34" y="407"/>
                  </a:cubicBezTo>
                  <a:cubicBezTo>
                    <a:pt x="34" y="407"/>
                    <a:pt x="167" y="374"/>
                    <a:pt x="301" y="241"/>
                  </a:cubicBezTo>
                  <a:cubicBezTo>
                    <a:pt x="434" y="140"/>
                    <a:pt x="534" y="7"/>
                    <a:pt x="501" y="7"/>
                  </a:cubicBezTo>
                  <a:cubicBezTo>
                    <a:pt x="501" y="3"/>
                    <a:pt x="498" y="1"/>
                    <a:pt x="4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6618338" y="4560796"/>
              <a:ext cx="18773" cy="2153"/>
            </a:xfrm>
            <a:custGeom>
              <a:avLst/>
              <a:gdLst/>
              <a:ahLst/>
              <a:cxnLst/>
              <a:rect l="l" t="t" r="r" b="b"/>
              <a:pathLst>
                <a:path w="802" h="92" extrusionOk="0">
                  <a:moveTo>
                    <a:pt x="434" y="0"/>
                  </a:moveTo>
                  <a:cubicBezTo>
                    <a:pt x="201" y="0"/>
                    <a:pt x="1" y="33"/>
                    <a:pt x="1" y="67"/>
                  </a:cubicBezTo>
                  <a:cubicBezTo>
                    <a:pt x="134" y="84"/>
                    <a:pt x="267" y="92"/>
                    <a:pt x="401" y="92"/>
                  </a:cubicBezTo>
                  <a:cubicBezTo>
                    <a:pt x="534" y="92"/>
                    <a:pt x="668" y="84"/>
                    <a:pt x="801" y="67"/>
                  </a:cubicBezTo>
                  <a:cubicBezTo>
                    <a:pt x="701" y="0"/>
                    <a:pt x="568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6615997" y="4549866"/>
              <a:ext cx="21114" cy="3675"/>
            </a:xfrm>
            <a:custGeom>
              <a:avLst/>
              <a:gdLst/>
              <a:ahLst/>
              <a:cxnLst/>
              <a:rect l="l" t="t" r="r" b="b"/>
              <a:pathLst>
                <a:path w="902" h="157" extrusionOk="0">
                  <a:moveTo>
                    <a:pt x="0" y="0"/>
                  </a:moveTo>
                  <a:cubicBezTo>
                    <a:pt x="167" y="104"/>
                    <a:pt x="360" y="156"/>
                    <a:pt x="555" y="156"/>
                  </a:cubicBezTo>
                  <a:cubicBezTo>
                    <a:pt x="671" y="156"/>
                    <a:pt x="789" y="138"/>
                    <a:pt x="901" y="100"/>
                  </a:cubicBezTo>
                  <a:cubicBezTo>
                    <a:pt x="734" y="67"/>
                    <a:pt x="601" y="67"/>
                    <a:pt x="434" y="67"/>
                  </a:cubicBezTo>
                  <a:cubicBezTo>
                    <a:pt x="301" y="33"/>
                    <a:pt x="1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6648017" y="4555343"/>
              <a:ext cx="34362" cy="18749"/>
            </a:xfrm>
            <a:custGeom>
              <a:avLst/>
              <a:gdLst/>
              <a:ahLst/>
              <a:cxnLst/>
              <a:rect l="l" t="t" r="r" b="b"/>
              <a:pathLst>
                <a:path w="1468" h="801" extrusionOk="0">
                  <a:moveTo>
                    <a:pt x="972" y="97"/>
                  </a:moveTo>
                  <a:cubicBezTo>
                    <a:pt x="1103" y="97"/>
                    <a:pt x="1231" y="125"/>
                    <a:pt x="1334" y="166"/>
                  </a:cubicBezTo>
                  <a:cubicBezTo>
                    <a:pt x="1401" y="233"/>
                    <a:pt x="1368" y="333"/>
                    <a:pt x="1301" y="367"/>
                  </a:cubicBezTo>
                  <a:cubicBezTo>
                    <a:pt x="1201" y="433"/>
                    <a:pt x="1101" y="467"/>
                    <a:pt x="1001" y="500"/>
                  </a:cubicBezTo>
                  <a:cubicBezTo>
                    <a:pt x="834" y="533"/>
                    <a:pt x="667" y="600"/>
                    <a:pt x="500" y="633"/>
                  </a:cubicBezTo>
                  <a:cubicBezTo>
                    <a:pt x="368" y="648"/>
                    <a:pt x="255" y="656"/>
                    <a:pt x="170" y="664"/>
                  </a:cubicBezTo>
                  <a:lnTo>
                    <a:pt x="170" y="664"/>
                  </a:lnTo>
                  <a:cubicBezTo>
                    <a:pt x="216" y="576"/>
                    <a:pt x="268" y="488"/>
                    <a:pt x="334" y="400"/>
                  </a:cubicBezTo>
                  <a:cubicBezTo>
                    <a:pt x="434" y="266"/>
                    <a:pt x="601" y="166"/>
                    <a:pt x="734" y="133"/>
                  </a:cubicBezTo>
                  <a:cubicBezTo>
                    <a:pt x="810" y="108"/>
                    <a:pt x="892" y="97"/>
                    <a:pt x="972" y="97"/>
                  </a:cubicBezTo>
                  <a:close/>
                  <a:moveTo>
                    <a:pt x="984" y="1"/>
                  </a:moveTo>
                  <a:cubicBezTo>
                    <a:pt x="577" y="1"/>
                    <a:pt x="200" y="269"/>
                    <a:pt x="100" y="667"/>
                  </a:cubicBezTo>
                  <a:cubicBezTo>
                    <a:pt x="100" y="668"/>
                    <a:pt x="100" y="669"/>
                    <a:pt x="100" y="671"/>
                  </a:cubicBezTo>
                  <a:lnTo>
                    <a:pt x="100" y="671"/>
                  </a:lnTo>
                  <a:cubicBezTo>
                    <a:pt x="36" y="678"/>
                    <a:pt x="0" y="686"/>
                    <a:pt x="0" y="700"/>
                  </a:cubicBezTo>
                  <a:lnTo>
                    <a:pt x="100" y="700"/>
                  </a:lnTo>
                  <a:cubicBezTo>
                    <a:pt x="100" y="746"/>
                    <a:pt x="100" y="773"/>
                    <a:pt x="100" y="800"/>
                  </a:cubicBezTo>
                  <a:cubicBezTo>
                    <a:pt x="117" y="767"/>
                    <a:pt x="134" y="733"/>
                    <a:pt x="151" y="700"/>
                  </a:cubicBezTo>
                  <a:lnTo>
                    <a:pt x="500" y="700"/>
                  </a:lnTo>
                  <a:cubicBezTo>
                    <a:pt x="667" y="667"/>
                    <a:pt x="867" y="633"/>
                    <a:pt x="1034" y="567"/>
                  </a:cubicBezTo>
                  <a:cubicBezTo>
                    <a:pt x="1134" y="533"/>
                    <a:pt x="1234" y="500"/>
                    <a:pt x="1334" y="467"/>
                  </a:cubicBezTo>
                  <a:cubicBezTo>
                    <a:pt x="1401" y="433"/>
                    <a:pt x="1434" y="367"/>
                    <a:pt x="1468" y="300"/>
                  </a:cubicBezTo>
                  <a:cubicBezTo>
                    <a:pt x="1468" y="233"/>
                    <a:pt x="1434" y="166"/>
                    <a:pt x="1401" y="100"/>
                  </a:cubicBezTo>
                  <a:cubicBezTo>
                    <a:pt x="1265" y="32"/>
                    <a:pt x="1123" y="1"/>
                    <a:pt x="9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6635518" y="4549866"/>
              <a:ext cx="17977" cy="21886"/>
            </a:xfrm>
            <a:custGeom>
              <a:avLst/>
              <a:gdLst/>
              <a:ahLst/>
              <a:cxnLst/>
              <a:rect l="l" t="t" r="r" b="b"/>
              <a:pathLst>
                <a:path w="768" h="935" extrusionOk="0">
                  <a:moveTo>
                    <a:pt x="201" y="0"/>
                  </a:moveTo>
                  <a:cubicBezTo>
                    <a:pt x="67" y="0"/>
                    <a:pt x="0" y="100"/>
                    <a:pt x="34" y="200"/>
                  </a:cubicBezTo>
                  <a:cubicBezTo>
                    <a:pt x="34" y="300"/>
                    <a:pt x="67" y="367"/>
                    <a:pt x="100" y="434"/>
                  </a:cubicBezTo>
                  <a:cubicBezTo>
                    <a:pt x="167" y="534"/>
                    <a:pt x="267" y="634"/>
                    <a:pt x="334" y="734"/>
                  </a:cubicBezTo>
                  <a:cubicBezTo>
                    <a:pt x="501" y="901"/>
                    <a:pt x="601" y="934"/>
                    <a:pt x="634" y="934"/>
                  </a:cubicBezTo>
                  <a:cubicBezTo>
                    <a:pt x="634" y="934"/>
                    <a:pt x="534" y="834"/>
                    <a:pt x="401" y="701"/>
                  </a:cubicBezTo>
                  <a:cubicBezTo>
                    <a:pt x="301" y="601"/>
                    <a:pt x="234" y="500"/>
                    <a:pt x="201" y="400"/>
                  </a:cubicBezTo>
                  <a:cubicBezTo>
                    <a:pt x="134" y="300"/>
                    <a:pt x="67" y="100"/>
                    <a:pt x="201" y="67"/>
                  </a:cubicBezTo>
                  <a:cubicBezTo>
                    <a:pt x="301" y="67"/>
                    <a:pt x="434" y="200"/>
                    <a:pt x="501" y="300"/>
                  </a:cubicBezTo>
                  <a:cubicBezTo>
                    <a:pt x="567" y="400"/>
                    <a:pt x="634" y="500"/>
                    <a:pt x="634" y="601"/>
                  </a:cubicBezTo>
                  <a:cubicBezTo>
                    <a:pt x="668" y="734"/>
                    <a:pt x="668" y="834"/>
                    <a:pt x="668" y="934"/>
                  </a:cubicBezTo>
                  <a:cubicBezTo>
                    <a:pt x="734" y="834"/>
                    <a:pt x="768" y="734"/>
                    <a:pt x="734" y="601"/>
                  </a:cubicBezTo>
                  <a:cubicBezTo>
                    <a:pt x="734" y="467"/>
                    <a:pt x="668" y="334"/>
                    <a:pt x="601" y="234"/>
                  </a:cubicBezTo>
                  <a:cubicBezTo>
                    <a:pt x="534" y="100"/>
                    <a:pt x="367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6457489" y="4556092"/>
              <a:ext cx="63270" cy="53135"/>
            </a:xfrm>
            <a:custGeom>
              <a:avLst/>
              <a:gdLst/>
              <a:ahLst/>
              <a:cxnLst/>
              <a:rect l="l" t="t" r="r" b="b"/>
              <a:pathLst>
                <a:path w="2703" h="2270" extrusionOk="0">
                  <a:moveTo>
                    <a:pt x="168" y="1"/>
                  </a:moveTo>
                  <a:cubicBezTo>
                    <a:pt x="101" y="1"/>
                    <a:pt x="34" y="34"/>
                    <a:pt x="1" y="68"/>
                  </a:cubicBezTo>
                  <a:lnTo>
                    <a:pt x="568" y="68"/>
                  </a:lnTo>
                  <a:cubicBezTo>
                    <a:pt x="1469" y="201"/>
                    <a:pt x="2269" y="835"/>
                    <a:pt x="2536" y="1702"/>
                  </a:cubicBezTo>
                  <a:cubicBezTo>
                    <a:pt x="2670" y="2036"/>
                    <a:pt x="2670" y="2269"/>
                    <a:pt x="2703" y="2269"/>
                  </a:cubicBezTo>
                  <a:cubicBezTo>
                    <a:pt x="2703" y="2203"/>
                    <a:pt x="2703" y="2136"/>
                    <a:pt x="2703" y="2102"/>
                  </a:cubicBezTo>
                  <a:cubicBezTo>
                    <a:pt x="2670" y="1969"/>
                    <a:pt x="2670" y="1802"/>
                    <a:pt x="2603" y="1669"/>
                  </a:cubicBezTo>
                  <a:cubicBezTo>
                    <a:pt x="2469" y="1235"/>
                    <a:pt x="2203" y="835"/>
                    <a:pt x="1869" y="535"/>
                  </a:cubicBezTo>
                  <a:cubicBezTo>
                    <a:pt x="1469" y="234"/>
                    <a:pt x="1035" y="68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6473897" y="4483485"/>
              <a:ext cx="3932" cy="73429"/>
            </a:xfrm>
            <a:custGeom>
              <a:avLst/>
              <a:gdLst/>
              <a:ahLst/>
              <a:cxnLst/>
              <a:rect l="l" t="t" r="r" b="b"/>
              <a:pathLst>
                <a:path w="168" h="3137" extrusionOk="0">
                  <a:moveTo>
                    <a:pt x="134" y="1"/>
                  </a:moveTo>
                  <a:cubicBezTo>
                    <a:pt x="67" y="501"/>
                    <a:pt x="34" y="1035"/>
                    <a:pt x="34" y="1569"/>
                  </a:cubicBezTo>
                  <a:cubicBezTo>
                    <a:pt x="0" y="2069"/>
                    <a:pt x="0" y="2603"/>
                    <a:pt x="34" y="3136"/>
                  </a:cubicBezTo>
                  <a:cubicBezTo>
                    <a:pt x="101" y="2603"/>
                    <a:pt x="134" y="2069"/>
                    <a:pt x="134" y="1569"/>
                  </a:cubicBezTo>
                  <a:cubicBezTo>
                    <a:pt x="167" y="1035"/>
                    <a:pt x="167" y="50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6543391" y="4592582"/>
              <a:ext cx="52339" cy="3371"/>
            </a:xfrm>
            <a:custGeom>
              <a:avLst/>
              <a:gdLst/>
              <a:ahLst/>
              <a:cxnLst/>
              <a:rect l="l" t="t" r="r" b="b"/>
              <a:pathLst>
                <a:path w="2236" h="144" extrusionOk="0">
                  <a:moveTo>
                    <a:pt x="57" y="0"/>
                  </a:moveTo>
                  <a:cubicBezTo>
                    <a:pt x="20" y="0"/>
                    <a:pt x="0" y="3"/>
                    <a:pt x="0" y="10"/>
                  </a:cubicBezTo>
                  <a:cubicBezTo>
                    <a:pt x="367" y="110"/>
                    <a:pt x="734" y="143"/>
                    <a:pt x="1134" y="143"/>
                  </a:cubicBezTo>
                  <a:cubicBezTo>
                    <a:pt x="1501" y="143"/>
                    <a:pt x="1868" y="143"/>
                    <a:pt x="2235" y="43"/>
                  </a:cubicBezTo>
                  <a:lnTo>
                    <a:pt x="1134" y="43"/>
                  </a:lnTo>
                  <a:cubicBezTo>
                    <a:pt x="627" y="43"/>
                    <a:pt x="206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6508258" y="4592020"/>
              <a:ext cx="5477" cy="10323"/>
            </a:xfrm>
            <a:custGeom>
              <a:avLst/>
              <a:gdLst/>
              <a:ahLst/>
              <a:cxnLst/>
              <a:rect l="l" t="t" r="r" b="b"/>
              <a:pathLst>
                <a:path w="234" h="441" extrusionOk="0">
                  <a:moveTo>
                    <a:pt x="0" y="0"/>
                  </a:moveTo>
                  <a:cubicBezTo>
                    <a:pt x="0" y="34"/>
                    <a:pt x="34" y="134"/>
                    <a:pt x="100" y="234"/>
                  </a:cubicBezTo>
                  <a:cubicBezTo>
                    <a:pt x="129" y="350"/>
                    <a:pt x="158" y="441"/>
                    <a:pt x="187" y="441"/>
                  </a:cubicBezTo>
                  <a:cubicBezTo>
                    <a:pt x="192" y="441"/>
                    <a:pt x="196" y="438"/>
                    <a:pt x="200" y="434"/>
                  </a:cubicBezTo>
                  <a:cubicBezTo>
                    <a:pt x="234" y="434"/>
                    <a:pt x="234" y="334"/>
                    <a:pt x="200" y="201"/>
                  </a:cubicBezTo>
                  <a:cubicBezTo>
                    <a:pt x="167" y="67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6494986" y="4575613"/>
              <a:ext cx="7046" cy="7069"/>
            </a:xfrm>
            <a:custGeom>
              <a:avLst/>
              <a:gdLst/>
              <a:ahLst/>
              <a:cxnLst/>
              <a:rect l="l" t="t" r="r" b="b"/>
              <a:pathLst>
                <a:path w="301" h="302" extrusionOk="0">
                  <a:moveTo>
                    <a:pt x="0" y="1"/>
                  </a:moveTo>
                  <a:cubicBezTo>
                    <a:pt x="0" y="1"/>
                    <a:pt x="33" y="101"/>
                    <a:pt x="134" y="168"/>
                  </a:cubicBezTo>
                  <a:cubicBezTo>
                    <a:pt x="200" y="268"/>
                    <a:pt x="267" y="301"/>
                    <a:pt x="300" y="301"/>
                  </a:cubicBezTo>
                  <a:cubicBezTo>
                    <a:pt x="300" y="268"/>
                    <a:pt x="267" y="201"/>
                    <a:pt x="200" y="101"/>
                  </a:cubicBezTo>
                  <a:cubicBezTo>
                    <a:pt x="100" y="34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6476238" y="4566718"/>
              <a:ext cx="10955" cy="5033"/>
            </a:xfrm>
            <a:custGeom>
              <a:avLst/>
              <a:gdLst/>
              <a:ahLst/>
              <a:cxnLst/>
              <a:rect l="l" t="t" r="r" b="b"/>
              <a:pathLst>
                <a:path w="468" h="215" extrusionOk="0">
                  <a:moveTo>
                    <a:pt x="154" y="0"/>
                  </a:moveTo>
                  <a:cubicBezTo>
                    <a:pt x="67" y="0"/>
                    <a:pt x="1" y="24"/>
                    <a:pt x="1" y="47"/>
                  </a:cubicBezTo>
                  <a:cubicBezTo>
                    <a:pt x="1" y="81"/>
                    <a:pt x="134" y="81"/>
                    <a:pt x="234" y="114"/>
                  </a:cubicBezTo>
                  <a:cubicBezTo>
                    <a:pt x="334" y="147"/>
                    <a:pt x="434" y="214"/>
                    <a:pt x="434" y="214"/>
                  </a:cubicBezTo>
                  <a:cubicBezTo>
                    <a:pt x="468" y="181"/>
                    <a:pt x="401" y="81"/>
                    <a:pt x="267" y="14"/>
                  </a:cubicBezTo>
                  <a:cubicBezTo>
                    <a:pt x="228" y="4"/>
                    <a:pt x="189" y="0"/>
                    <a:pt x="1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6462966" y="4563909"/>
              <a:ext cx="5477" cy="2949"/>
            </a:xfrm>
            <a:custGeom>
              <a:avLst/>
              <a:gdLst/>
              <a:ahLst/>
              <a:cxnLst/>
              <a:rect l="l" t="t" r="r" b="b"/>
              <a:pathLst>
                <a:path w="234" h="126" extrusionOk="0">
                  <a:moveTo>
                    <a:pt x="0" y="1"/>
                  </a:moveTo>
                  <a:cubicBezTo>
                    <a:pt x="0" y="34"/>
                    <a:pt x="34" y="67"/>
                    <a:pt x="101" y="101"/>
                  </a:cubicBezTo>
                  <a:cubicBezTo>
                    <a:pt x="134" y="117"/>
                    <a:pt x="167" y="126"/>
                    <a:pt x="192" y="126"/>
                  </a:cubicBezTo>
                  <a:cubicBezTo>
                    <a:pt x="217" y="126"/>
                    <a:pt x="234" y="117"/>
                    <a:pt x="234" y="101"/>
                  </a:cubicBezTo>
                  <a:cubicBezTo>
                    <a:pt x="234" y="67"/>
                    <a:pt x="201" y="34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5789169" y="4470214"/>
              <a:ext cx="332644" cy="149129"/>
            </a:xfrm>
            <a:custGeom>
              <a:avLst/>
              <a:gdLst/>
              <a:ahLst/>
              <a:cxnLst/>
              <a:rect l="l" t="t" r="r" b="b"/>
              <a:pathLst>
                <a:path w="14211" h="6371" extrusionOk="0">
                  <a:moveTo>
                    <a:pt x="14110" y="1"/>
                  </a:moveTo>
                  <a:lnTo>
                    <a:pt x="6438" y="101"/>
                  </a:lnTo>
                  <a:lnTo>
                    <a:pt x="6472" y="4204"/>
                  </a:lnTo>
                  <a:cubicBezTo>
                    <a:pt x="6472" y="4204"/>
                    <a:pt x="0" y="5738"/>
                    <a:pt x="1568" y="6205"/>
                  </a:cubicBezTo>
                  <a:cubicBezTo>
                    <a:pt x="1991" y="6326"/>
                    <a:pt x="3075" y="6371"/>
                    <a:pt x="4440" y="6371"/>
                  </a:cubicBezTo>
                  <a:cubicBezTo>
                    <a:pt x="7594" y="6371"/>
                    <a:pt x="12253" y="6131"/>
                    <a:pt x="13743" y="6038"/>
                  </a:cubicBezTo>
                  <a:lnTo>
                    <a:pt x="14210" y="6005"/>
                  </a:lnTo>
                  <a:lnTo>
                    <a:pt x="1411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6056960" y="4557590"/>
              <a:ext cx="64839" cy="52409"/>
            </a:xfrm>
            <a:custGeom>
              <a:avLst/>
              <a:gdLst/>
              <a:ahLst/>
              <a:cxnLst/>
              <a:rect l="l" t="t" r="r" b="b"/>
              <a:pathLst>
                <a:path w="2770" h="2239" extrusionOk="0">
                  <a:moveTo>
                    <a:pt x="2594" y="0"/>
                  </a:moveTo>
                  <a:cubicBezTo>
                    <a:pt x="1979" y="0"/>
                    <a:pt x="1399" y="201"/>
                    <a:pt x="935" y="604"/>
                  </a:cubicBezTo>
                  <a:cubicBezTo>
                    <a:pt x="434" y="1004"/>
                    <a:pt x="101" y="1605"/>
                    <a:pt x="1" y="2239"/>
                  </a:cubicBezTo>
                  <a:lnTo>
                    <a:pt x="2769" y="2172"/>
                  </a:lnTo>
                  <a:lnTo>
                    <a:pt x="2736" y="4"/>
                  </a:lnTo>
                  <a:cubicBezTo>
                    <a:pt x="2688" y="1"/>
                    <a:pt x="2641" y="0"/>
                    <a:pt x="25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5813371" y="4588884"/>
              <a:ext cx="308441" cy="30102"/>
            </a:xfrm>
            <a:custGeom>
              <a:avLst/>
              <a:gdLst/>
              <a:ahLst/>
              <a:cxnLst/>
              <a:rect l="l" t="t" r="r" b="b"/>
              <a:pathLst>
                <a:path w="13177" h="1286" extrusionOk="0">
                  <a:moveTo>
                    <a:pt x="2269" y="1"/>
                  </a:moveTo>
                  <a:cubicBezTo>
                    <a:pt x="2269" y="1"/>
                    <a:pt x="0" y="668"/>
                    <a:pt x="301" y="1068"/>
                  </a:cubicBezTo>
                  <a:cubicBezTo>
                    <a:pt x="410" y="1220"/>
                    <a:pt x="1958" y="1286"/>
                    <a:pt x="4011" y="1286"/>
                  </a:cubicBezTo>
                  <a:cubicBezTo>
                    <a:pt x="6941" y="1286"/>
                    <a:pt x="10901" y="1151"/>
                    <a:pt x="13176" y="935"/>
                  </a:cubicBezTo>
                  <a:lnTo>
                    <a:pt x="13176" y="768"/>
                  </a:lnTo>
                  <a:lnTo>
                    <a:pt x="2969" y="968"/>
                  </a:lnTo>
                  <a:cubicBezTo>
                    <a:pt x="2969" y="968"/>
                    <a:pt x="2702" y="1"/>
                    <a:pt x="2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5832096" y="4606064"/>
              <a:ext cx="292055" cy="5852"/>
            </a:xfrm>
            <a:custGeom>
              <a:avLst/>
              <a:gdLst/>
              <a:ahLst/>
              <a:cxnLst/>
              <a:rect l="l" t="t" r="r" b="b"/>
              <a:pathLst>
                <a:path w="12477" h="250" extrusionOk="0">
                  <a:moveTo>
                    <a:pt x="12343" y="1"/>
                  </a:moveTo>
                  <a:lnTo>
                    <a:pt x="11976" y="34"/>
                  </a:lnTo>
                  <a:lnTo>
                    <a:pt x="12343" y="34"/>
                  </a:lnTo>
                  <a:lnTo>
                    <a:pt x="12476" y="1"/>
                  </a:lnTo>
                  <a:close/>
                  <a:moveTo>
                    <a:pt x="10575" y="101"/>
                  </a:moveTo>
                  <a:lnTo>
                    <a:pt x="10575" y="101"/>
                  </a:lnTo>
                  <a:cubicBezTo>
                    <a:pt x="9408" y="134"/>
                    <a:pt x="7773" y="201"/>
                    <a:pt x="6005" y="201"/>
                  </a:cubicBezTo>
                  <a:lnTo>
                    <a:pt x="1" y="201"/>
                  </a:lnTo>
                  <a:lnTo>
                    <a:pt x="1402" y="234"/>
                  </a:lnTo>
                  <a:cubicBezTo>
                    <a:pt x="2180" y="234"/>
                    <a:pt x="3166" y="249"/>
                    <a:pt x="4261" y="249"/>
                  </a:cubicBezTo>
                  <a:cubicBezTo>
                    <a:pt x="4808" y="249"/>
                    <a:pt x="5383" y="245"/>
                    <a:pt x="5972" y="234"/>
                  </a:cubicBezTo>
                  <a:cubicBezTo>
                    <a:pt x="7773" y="234"/>
                    <a:pt x="9408" y="168"/>
                    <a:pt x="10575" y="1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5864888" y="4586543"/>
              <a:ext cx="18000" cy="28136"/>
            </a:xfrm>
            <a:custGeom>
              <a:avLst/>
              <a:gdLst/>
              <a:ahLst/>
              <a:cxnLst/>
              <a:rect l="l" t="t" r="r" b="b"/>
              <a:pathLst>
                <a:path w="769" h="1202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168"/>
                    <a:pt x="368" y="334"/>
                    <a:pt x="501" y="535"/>
                  </a:cubicBezTo>
                  <a:cubicBezTo>
                    <a:pt x="601" y="735"/>
                    <a:pt x="701" y="968"/>
                    <a:pt x="768" y="1202"/>
                  </a:cubicBezTo>
                  <a:cubicBezTo>
                    <a:pt x="768" y="935"/>
                    <a:pt x="701" y="701"/>
                    <a:pt x="568" y="468"/>
                  </a:cubicBezTo>
                  <a:cubicBezTo>
                    <a:pt x="435" y="268"/>
                    <a:pt x="234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5925019" y="4571727"/>
              <a:ext cx="10955" cy="14840"/>
            </a:xfrm>
            <a:custGeom>
              <a:avLst/>
              <a:gdLst/>
              <a:ahLst/>
              <a:cxnLst/>
              <a:rect l="l" t="t" r="r" b="b"/>
              <a:pathLst>
                <a:path w="468" h="634" extrusionOk="0">
                  <a:moveTo>
                    <a:pt x="34" y="0"/>
                  </a:moveTo>
                  <a:cubicBezTo>
                    <a:pt x="0" y="0"/>
                    <a:pt x="67" y="167"/>
                    <a:pt x="201" y="334"/>
                  </a:cubicBezTo>
                  <a:cubicBezTo>
                    <a:pt x="301" y="534"/>
                    <a:pt x="401" y="634"/>
                    <a:pt x="434" y="634"/>
                  </a:cubicBezTo>
                  <a:cubicBezTo>
                    <a:pt x="467" y="634"/>
                    <a:pt x="367" y="467"/>
                    <a:pt x="267" y="300"/>
                  </a:cubicBezTo>
                  <a:cubicBezTo>
                    <a:pt x="167" y="134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5937518" y="4569223"/>
              <a:ext cx="12500" cy="9550"/>
            </a:xfrm>
            <a:custGeom>
              <a:avLst/>
              <a:gdLst/>
              <a:ahLst/>
              <a:cxnLst/>
              <a:rect l="l" t="t" r="r" b="b"/>
              <a:pathLst>
                <a:path w="534" h="408" extrusionOk="0">
                  <a:moveTo>
                    <a:pt x="50" y="1"/>
                  </a:moveTo>
                  <a:cubicBezTo>
                    <a:pt x="44" y="1"/>
                    <a:pt x="38" y="3"/>
                    <a:pt x="33" y="7"/>
                  </a:cubicBezTo>
                  <a:cubicBezTo>
                    <a:pt x="0" y="7"/>
                    <a:pt x="100" y="140"/>
                    <a:pt x="234" y="241"/>
                  </a:cubicBezTo>
                  <a:cubicBezTo>
                    <a:pt x="367" y="374"/>
                    <a:pt x="534" y="407"/>
                    <a:pt x="534" y="407"/>
                  </a:cubicBezTo>
                  <a:cubicBezTo>
                    <a:pt x="534" y="407"/>
                    <a:pt x="434" y="307"/>
                    <a:pt x="300" y="174"/>
                  </a:cubicBezTo>
                  <a:cubicBezTo>
                    <a:pt x="185" y="87"/>
                    <a:pt x="94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5939859" y="4560796"/>
              <a:ext cx="18749" cy="2153"/>
            </a:xfrm>
            <a:custGeom>
              <a:avLst/>
              <a:gdLst/>
              <a:ahLst/>
              <a:cxnLst/>
              <a:rect l="l" t="t" r="r" b="b"/>
              <a:pathLst>
                <a:path w="801" h="92" extrusionOk="0">
                  <a:moveTo>
                    <a:pt x="434" y="0"/>
                  </a:moveTo>
                  <a:cubicBezTo>
                    <a:pt x="267" y="0"/>
                    <a:pt x="134" y="0"/>
                    <a:pt x="0" y="67"/>
                  </a:cubicBezTo>
                  <a:cubicBezTo>
                    <a:pt x="134" y="84"/>
                    <a:pt x="267" y="92"/>
                    <a:pt x="400" y="92"/>
                  </a:cubicBezTo>
                  <a:cubicBezTo>
                    <a:pt x="534" y="92"/>
                    <a:pt x="667" y="84"/>
                    <a:pt x="801" y="67"/>
                  </a:cubicBezTo>
                  <a:cubicBezTo>
                    <a:pt x="801" y="33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5940631" y="4549866"/>
              <a:ext cx="21114" cy="3675"/>
            </a:xfrm>
            <a:custGeom>
              <a:avLst/>
              <a:gdLst/>
              <a:ahLst/>
              <a:cxnLst/>
              <a:rect l="l" t="t" r="r" b="b"/>
              <a:pathLst>
                <a:path w="902" h="157" extrusionOk="0">
                  <a:moveTo>
                    <a:pt x="901" y="0"/>
                  </a:moveTo>
                  <a:cubicBezTo>
                    <a:pt x="734" y="0"/>
                    <a:pt x="601" y="33"/>
                    <a:pt x="434" y="67"/>
                  </a:cubicBezTo>
                  <a:cubicBezTo>
                    <a:pt x="301" y="67"/>
                    <a:pt x="134" y="67"/>
                    <a:pt x="1" y="100"/>
                  </a:cubicBezTo>
                  <a:cubicBezTo>
                    <a:pt x="113" y="138"/>
                    <a:pt x="226" y="156"/>
                    <a:pt x="338" y="156"/>
                  </a:cubicBezTo>
                  <a:cubicBezTo>
                    <a:pt x="526" y="156"/>
                    <a:pt x="714" y="104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056188" y="4556092"/>
              <a:ext cx="63270" cy="53135"/>
            </a:xfrm>
            <a:custGeom>
              <a:avLst/>
              <a:gdLst/>
              <a:ahLst/>
              <a:cxnLst/>
              <a:rect l="l" t="t" r="r" b="b"/>
              <a:pathLst>
                <a:path w="2703" h="2270" extrusionOk="0">
                  <a:moveTo>
                    <a:pt x="2135" y="1"/>
                  </a:moveTo>
                  <a:cubicBezTo>
                    <a:pt x="1668" y="68"/>
                    <a:pt x="1235" y="234"/>
                    <a:pt x="868" y="535"/>
                  </a:cubicBezTo>
                  <a:cubicBezTo>
                    <a:pt x="501" y="835"/>
                    <a:pt x="234" y="1235"/>
                    <a:pt x="100" y="1669"/>
                  </a:cubicBezTo>
                  <a:cubicBezTo>
                    <a:pt x="34" y="1802"/>
                    <a:pt x="34" y="1969"/>
                    <a:pt x="0" y="2102"/>
                  </a:cubicBezTo>
                  <a:cubicBezTo>
                    <a:pt x="0" y="2136"/>
                    <a:pt x="0" y="2203"/>
                    <a:pt x="0" y="2269"/>
                  </a:cubicBezTo>
                  <a:cubicBezTo>
                    <a:pt x="34" y="2269"/>
                    <a:pt x="34" y="2036"/>
                    <a:pt x="167" y="1702"/>
                  </a:cubicBezTo>
                  <a:cubicBezTo>
                    <a:pt x="434" y="835"/>
                    <a:pt x="1235" y="201"/>
                    <a:pt x="2135" y="68"/>
                  </a:cubicBezTo>
                  <a:lnTo>
                    <a:pt x="2702" y="68"/>
                  </a:lnTo>
                  <a:cubicBezTo>
                    <a:pt x="2669" y="34"/>
                    <a:pt x="2602" y="1"/>
                    <a:pt x="2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099139" y="4483485"/>
              <a:ext cx="3909" cy="73429"/>
            </a:xfrm>
            <a:custGeom>
              <a:avLst/>
              <a:gdLst/>
              <a:ahLst/>
              <a:cxnLst/>
              <a:rect l="l" t="t" r="r" b="b"/>
              <a:pathLst>
                <a:path w="167" h="3137" extrusionOk="0">
                  <a:moveTo>
                    <a:pt x="33" y="1"/>
                  </a:moveTo>
                  <a:cubicBezTo>
                    <a:pt x="0" y="501"/>
                    <a:pt x="0" y="1035"/>
                    <a:pt x="33" y="1569"/>
                  </a:cubicBezTo>
                  <a:cubicBezTo>
                    <a:pt x="33" y="2069"/>
                    <a:pt x="67" y="2603"/>
                    <a:pt x="133" y="3136"/>
                  </a:cubicBezTo>
                  <a:cubicBezTo>
                    <a:pt x="167" y="2603"/>
                    <a:pt x="167" y="2069"/>
                    <a:pt x="133" y="1569"/>
                  </a:cubicBezTo>
                  <a:cubicBezTo>
                    <a:pt x="133" y="1035"/>
                    <a:pt x="100" y="50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5981241" y="4592582"/>
              <a:ext cx="52339" cy="3371"/>
            </a:xfrm>
            <a:custGeom>
              <a:avLst/>
              <a:gdLst/>
              <a:ahLst/>
              <a:cxnLst/>
              <a:rect l="l" t="t" r="r" b="b"/>
              <a:pathLst>
                <a:path w="2236" h="144" extrusionOk="0">
                  <a:moveTo>
                    <a:pt x="2178" y="0"/>
                  </a:moveTo>
                  <a:cubicBezTo>
                    <a:pt x="2031" y="0"/>
                    <a:pt x="1615" y="43"/>
                    <a:pt x="1134" y="43"/>
                  </a:cubicBezTo>
                  <a:lnTo>
                    <a:pt x="0" y="43"/>
                  </a:lnTo>
                  <a:cubicBezTo>
                    <a:pt x="367" y="143"/>
                    <a:pt x="767" y="143"/>
                    <a:pt x="1134" y="143"/>
                  </a:cubicBezTo>
                  <a:cubicBezTo>
                    <a:pt x="1501" y="143"/>
                    <a:pt x="1868" y="110"/>
                    <a:pt x="2235" y="10"/>
                  </a:cubicBezTo>
                  <a:cubicBezTo>
                    <a:pt x="2235" y="3"/>
                    <a:pt x="2215" y="0"/>
                    <a:pt x="2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063210" y="4592020"/>
              <a:ext cx="6273" cy="10323"/>
            </a:xfrm>
            <a:custGeom>
              <a:avLst/>
              <a:gdLst/>
              <a:ahLst/>
              <a:cxnLst/>
              <a:rect l="l" t="t" r="r" b="b"/>
              <a:pathLst>
                <a:path w="268" h="441" extrusionOk="0">
                  <a:moveTo>
                    <a:pt x="234" y="0"/>
                  </a:moveTo>
                  <a:cubicBezTo>
                    <a:pt x="234" y="0"/>
                    <a:pt x="101" y="67"/>
                    <a:pt x="67" y="201"/>
                  </a:cubicBezTo>
                  <a:cubicBezTo>
                    <a:pt x="1" y="334"/>
                    <a:pt x="34" y="434"/>
                    <a:pt x="67" y="434"/>
                  </a:cubicBezTo>
                  <a:cubicBezTo>
                    <a:pt x="67" y="438"/>
                    <a:pt x="68" y="441"/>
                    <a:pt x="69" y="441"/>
                  </a:cubicBezTo>
                  <a:cubicBezTo>
                    <a:pt x="77" y="441"/>
                    <a:pt x="109" y="350"/>
                    <a:pt x="167" y="234"/>
                  </a:cubicBezTo>
                  <a:cubicBezTo>
                    <a:pt x="201" y="134"/>
                    <a:pt x="267" y="34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074913" y="4575613"/>
              <a:ext cx="7069" cy="7069"/>
            </a:xfrm>
            <a:custGeom>
              <a:avLst/>
              <a:gdLst/>
              <a:ahLst/>
              <a:cxnLst/>
              <a:rect l="l" t="t" r="r" b="b"/>
              <a:pathLst>
                <a:path w="302" h="302" extrusionOk="0">
                  <a:moveTo>
                    <a:pt x="301" y="1"/>
                  </a:moveTo>
                  <a:cubicBezTo>
                    <a:pt x="268" y="1"/>
                    <a:pt x="201" y="34"/>
                    <a:pt x="134" y="101"/>
                  </a:cubicBezTo>
                  <a:cubicBezTo>
                    <a:pt x="34" y="201"/>
                    <a:pt x="1" y="268"/>
                    <a:pt x="34" y="301"/>
                  </a:cubicBezTo>
                  <a:cubicBezTo>
                    <a:pt x="34" y="301"/>
                    <a:pt x="101" y="268"/>
                    <a:pt x="201" y="168"/>
                  </a:cubicBezTo>
                  <a:cubicBezTo>
                    <a:pt x="268" y="101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90549" y="4566718"/>
              <a:ext cx="10159" cy="5033"/>
            </a:xfrm>
            <a:custGeom>
              <a:avLst/>
              <a:gdLst/>
              <a:ahLst/>
              <a:cxnLst/>
              <a:rect l="l" t="t" r="r" b="b"/>
              <a:pathLst>
                <a:path w="434" h="215" extrusionOk="0">
                  <a:moveTo>
                    <a:pt x="307" y="0"/>
                  </a:moveTo>
                  <a:cubicBezTo>
                    <a:pt x="276" y="0"/>
                    <a:pt x="239" y="4"/>
                    <a:pt x="200" y="14"/>
                  </a:cubicBezTo>
                  <a:cubicBezTo>
                    <a:pt x="67" y="81"/>
                    <a:pt x="0" y="181"/>
                    <a:pt x="0" y="214"/>
                  </a:cubicBezTo>
                  <a:cubicBezTo>
                    <a:pt x="33" y="214"/>
                    <a:pt x="100" y="147"/>
                    <a:pt x="234" y="114"/>
                  </a:cubicBezTo>
                  <a:cubicBezTo>
                    <a:pt x="334" y="81"/>
                    <a:pt x="434" y="81"/>
                    <a:pt x="434" y="47"/>
                  </a:cubicBezTo>
                  <a:cubicBezTo>
                    <a:pt x="434" y="24"/>
                    <a:pt x="384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108501" y="4563909"/>
              <a:ext cx="5477" cy="2949"/>
            </a:xfrm>
            <a:custGeom>
              <a:avLst/>
              <a:gdLst/>
              <a:ahLst/>
              <a:cxnLst/>
              <a:rect l="l" t="t" r="r" b="b"/>
              <a:pathLst>
                <a:path w="234" h="126" extrusionOk="0">
                  <a:moveTo>
                    <a:pt x="100" y="1"/>
                  </a:moveTo>
                  <a:cubicBezTo>
                    <a:pt x="67" y="34"/>
                    <a:pt x="0" y="67"/>
                    <a:pt x="34" y="101"/>
                  </a:cubicBezTo>
                  <a:cubicBezTo>
                    <a:pt x="34" y="117"/>
                    <a:pt x="50" y="126"/>
                    <a:pt x="71" y="126"/>
                  </a:cubicBezTo>
                  <a:cubicBezTo>
                    <a:pt x="92" y="126"/>
                    <a:pt x="117" y="117"/>
                    <a:pt x="134" y="101"/>
                  </a:cubicBezTo>
                  <a:cubicBezTo>
                    <a:pt x="200" y="67"/>
                    <a:pt x="234" y="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5876615" y="2736134"/>
              <a:ext cx="880777" cy="1813847"/>
            </a:xfrm>
            <a:custGeom>
              <a:avLst/>
              <a:gdLst/>
              <a:ahLst/>
              <a:cxnLst/>
              <a:rect l="l" t="t" r="r" b="b"/>
              <a:pathLst>
                <a:path w="37628" h="77490" extrusionOk="0">
                  <a:moveTo>
                    <a:pt x="37627" y="0"/>
                  </a:moveTo>
                  <a:lnTo>
                    <a:pt x="14611" y="167"/>
                  </a:lnTo>
                  <a:lnTo>
                    <a:pt x="0" y="77489"/>
                  </a:lnTo>
                  <a:lnTo>
                    <a:pt x="11342" y="77489"/>
                  </a:lnTo>
                  <a:lnTo>
                    <a:pt x="24751" y="10508"/>
                  </a:lnTo>
                  <a:lnTo>
                    <a:pt x="22783" y="76989"/>
                  </a:lnTo>
                  <a:lnTo>
                    <a:pt x="34692" y="76722"/>
                  </a:lnTo>
                  <a:lnTo>
                    <a:pt x="376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451263" y="2801718"/>
              <a:ext cx="69497" cy="175509"/>
            </a:xfrm>
            <a:custGeom>
              <a:avLst/>
              <a:gdLst/>
              <a:ahLst/>
              <a:cxnLst/>
              <a:rect l="l" t="t" r="r" b="b"/>
              <a:pathLst>
                <a:path w="2969" h="7498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835" y="401"/>
                    <a:pt x="2735" y="801"/>
                    <a:pt x="2669" y="1201"/>
                  </a:cubicBezTo>
                  <a:cubicBezTo>
                    <a:pt x="2535" y="1968"/>
                    <a:pt x="2335" y="3036"/>
                    <a:pt x="2135" y="4237"/>
                  </a:cubicBezTo>
                  <a:cubicBezTo>
                    <a:pt x="2068" y="4770"/>
                    <a:pt x="1935" y="5337"/>
                    <a:pt x="1801" y="5871"/>
                  </a:cubicBezTo>
                  <a:cubicBezTo>
                    <a:pt x="1601" y="6738"/>
                    <a:pt x="901" y="7372"/>
                    <a:pt x="0" y="7472"/>
                  </a:cubicBezTo>
                  <a:cubicBezTo>
                    <a:pt x="67" y="7489"/>
                    <a:pt x="125" y="7497"/>
                    <a:pt x="184" y="7497"/>
                  </a:cubicBezTo>
                  <a:cubicBezTo>
                    <a:pt x="242" y="7497"/>
                    <a:pt x="300" y="7489"/>
                    <a:pt x="367" y="7472"/>
                  </a:cubicBezTo>
                  <a:cubicBezTo>
                    <a:pt x="667" y="7439"/>
                    <a:pt x="967" y="7306"/>
                    <a:pt x="1234" y="7105"/>
                  </a:cubicBezTo>
                  <a:cubicBezTo>
                    <a:pt x="1601" y="6805"/>
                    <a:pt x="1868" y="6405"/>
                    <a:pt x="2002" y="5938"/>
                  </a:cubicBezTo>
                  <a:cubicBezTo>
                    <a:pt x="2135" y="5371"/>
                    <a:pt x="2268" y="4837"/>
                    <a:pt x="2335" y="4270"/>
                  </a:cubicBezTo>
                  <a:cubicBezTo>
                    <a:pt x="2535" y="3069"/>
                    <a:pt x="2702" y="2002"/>
                    <a:pt x="2802" y="1235"/>
                  </a:cubicBezTo>
                  <a:cubicBezTo>
                    <a:pt x="2902" y="834"/>
                    <a:pt x="2936" y="401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458379" y="2805978"/>
              <a:ext cx="26685" cy="23548"/>
            </a:xfrm>
            <a:custGeom>
              <a:avLst/>
              <a:gdLst/>
              <a:ahLst/>
              <a:cxnLst/>
              <a:rect l="l" t="t" r="r" b="b"/>
              <a:pathLst>
                <a:path w="1140" h="1006" extrusionOk="0">
                  <a:moveTo>
                    <a:pt x="510" y="0"/>
                  </a:moveTo>
                  <a:cubicBezTo>
                    <a:pt x="328" y="0"/>
                    <a:pt x="263" y="92"/>
                    <a:pt x="263" y="119"/>
                  </a:cubicBezTo>
                  <a:cubicBezTo>
                    <a:pt x="268" y="124"/>
                    <a:pt x="276" y="126"/>
                    <a:pt x="286" y="126"/>
                  </a:cubicBezTo>
                  <a:cubicBezTo>
                    <a:pt x="316" y="126"/>
                    <a:pt x="369" y="106"/>
                    <a:pt x="435" y="106"/>
                  </a:cubicBezTo>
                  <a:cubicBezTo>
                    <a:pt x="483" y="106"/>
                    <a:pt x="538" y="116"/>
                    <a:pt x="597" y="152"/>
                  </a:cubicBezTo>
                  <a:cubicBezTo>
                    <a:pt x="730" y="185"/>
                    <a:pt x="797" y="252"/>
                    <a:pt x="830" y="385"/>
                  </a:cubicBezTo>
                  <a:cubicBezTo>
                    <a:pt x="864" y="485"/>
                    <a:pt x="830" y="652"/>
                    <a:pt x="730" y="719"/>
                  </a:cubicBezTo>
                  <a:cubicBezTo>
                    <a:pt x="666" y="784"/>
                    <a:pt x="587" y="820"/>
                    <a:pt x="504" y="820"/>
                  </a:cubicBezTo>
                  <a:cubicBezTo>
                    <a:pt x="458" y="820"/>
                    <a:pt x="411" y="809"/>
                    <a:pt x="363" y="786"/>
                  </a:cubicBezTo>
                  <a:cubicBezTo>
                    <a:pt x="263" y="719"/>
                    <a:pt x="196" y="652"/>
                    <a:pt x="163" y="519"/>
                  </a:cubicBezTo>
                  <a:cubicBezTo>
                    <a:pt x="96" y="319"/>
                    <a:pt x="196" y="219"/>
                    <a:pt x="163" y="185"/>
                  </a:cubicBezTo>
                  <a:cubicBezTo>
                    <a:pt x="163" y="181"/>
                    <a:pt x="161" y="179"/>
                    <a:pt x="156" y="179"/>
                  </a:cubicBezTo>
                  <a:cubicBezTo>
                    <a:pt x="126" y="179"/>
                    <a:pt x="0" y="288"/>
                    <a:pt x="30" y="552"/>
                  </a:cubicBezTo>
                  <a:cubicBezTo>
                    <a:pt x="30" y="719"/>
                    <a:pt x="130" y="886"/>
                    <a:pt x="297" y="952"/>
                  </a:cubicBezTo>
                  <a:cubicBezTo>
                    <a:pt x="370" y="989"/>
                    <a:pt x="445" y="1005"/>
                    <a:pt x="518" y="1005"/>
                  </a:cubicBezTo>
                  <a:cubicBezTo>
                    <a:pt x="847" y="1005"/>
                    <a:pt x="1139" y="673"/>
                    <a:pt x="1030" y="319"/>
                  </a:cubicBezTo>
                  <a:cubicBezTo>
                    <a:pt x="964" y="152"/>
                    <a:pt x="830" y="52"/>
                    <a:pt x="663" y="18"/>
                  </a:cubicBezTo>
                  <a:cubicBezTo>
                    <a:pt x="605" y="5"/>
                    <a:pt x="554" y="0"/>
                    <a:pt x="5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306027" y="2785310"/>
              <a:ext cx="13295" cy="49998"/>
            </a:xfrm>
            <a:custGeom>
              <a:avLst/>
              <a:gdLst/>
              <a:ahLst/>
              <a:cxnLst/>
              <a:rect l="l" t="t" r="r" b="b"/>
              <a:pathLst>
                <a:path w="568" h="2136" extrusionOk="0">
                  <a:moveTo>
                    <a:pt x="501" y="1"/>
                  </a:moveTo>
                  <a:lnTo>
                    <a:pt x="501" y="1"/>
                  </a:lnTo>
                  <a:cubicBezTo>
                    <a:pt x="67" y="635"/>
                    <a:pt x="1" y="1435"/>
                    <a:pt x="268" y="2136"/>
                  </a:cubicBezTo>
                  <a:cubicBezTo>
                    <a:pt x="334" y="2136"/>
                    <a:pt x="268" y="1669"/>
                    <a:pt x="334" y="1068"/>
                  </a:cubicBezTo>
                  <a:cubicBezTo>
                    <a:pt x="401" y="501"/>
                    <a:pt x="568" y="34"/>
                    <a:pt x="5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339615" y="2781425"/>
              <a:ext cx="10159" cy="52316"/>
            </a:xfrm>
            <a:custGeom>
              <a:avLst/>
              <a:gdLst/>
              <a:ahLst/>
              <a:cxnLst/>
              <a:rect l="l" t="t" r="r" b="b"/>
              <a:pathLst>
                <a:path w="434" h="2235" extrusionOk="0">
                  <a:moveTo>
                    <a:pt x="434" y="0"/>
                  </a:moveTo>
                  <a:lnTo>
                    <a:pt x="434" y="0"/>
                  </a:lnTo>
                  <a:cubicBezTo>
                    <a:pt x="33" y="667"/>
                    <a:pt x="0" y="1501"/>
                    <a:pt x="267" y="2235"/>
                  </a:cubicBezTo>
                  <a:cubicBezTo>
                    <a:pt x="300" y="1868"/>
                    <a:pt x="334" y="1468"/>
                    <a:pt x="300" y="1101"/>
                  </a:cubicBezTo>
                  <a:cubicBezTo>
                    <a:pt x="367" y="734"/>
                    <a:pt x="400" y="367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33950" y="2786879"/>
              <a:ext cx="8614" cy="53907"/>
            </a:xfrm>
            <a:custGeom>
              <a:avLst/>
              <a:gdLst/>
              <a:ahLst/>
              <a:cxnLst/>
              <a:rect l="l" t="t" r="r" b="b"/>
              <a:pathLst>
                <a:path w="368" h="2303" extrusionOk="0">
                  <a:moveTo>
                    <a:pt x="134" y="1"/>
                  </a:moveTo>
                  <a:cubicBezTo>
                    <a:pt x="101" y="367"/>
                    <a:pt x="67" y="768"/>
                    <a:pt x="101" y="1168"/>
                  </a:cubicBezTo>
                  <a:cubicBezTo>
                    <a:pt x="34" y="1535"/>
                    <a:pt x="1" y="1902"/>
                    <a:pt x="34" y="2302"/>
                  </a:cubicBezTo>
                  <a:cubicBezTo>
                    <a:pt x="201" y="1969"/>
                    <a:pt x="301" y="1568"/>
                    <a:pt x="301" y="1168"/>
                  </a:cubicBezTo>
                  <a:cubicBezTo>
                    <a:pt x="368" y="768"/>
                    <a:pt x="301" y="367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669878" y="2783766"/>
              <a:ext cx="13295" cy="54680"/>
            </a:xfrm>
            <a:custGeom>
              <a:avLst/>
              <a:gdLst/>
              <a:ahLst/>
              <a:cxnLst/>
              <a:rect l="l" t="t" r="r" b="b"/>
              <a:pathLst>
                <a:path w="568" h="2336" extrusionOk="0">
                  <a:moveTo>
                    <a:pt x="200" y="0"/>
                  </a:moveTo>
                  <a:cubicBezTo>
                    <a:pt x="134" y="0"/>
                    <a:pt x="267" y="534"/>
                    <a:pt x="200" y="1168"/>
                  </a:cubicBezTo>
                  <a:cubicBezTo>
                    <a:pt x="167" y="1835"/>
                    <a:pt x="0" y="2335"/>
                    <a:pt x="33" y="2335"/>
                  </a:cubicBezTo>
                  <a:cubicBezTo>
                    <a:pt x="500" y="1635"/>
                    <a:pt x="567" y="767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341160" y="1538199"/>
              <a:ext cx="273306" cy="450782"/>
            </a:xfrm>
            <a:custGeom>
              <a:avLst/>
              <a:gdLst/>
              <a:ahLst/>
              <a:cxnLst/>
              <a:rect l="l" t="t" r="r" b="b"/>
              <a:pathLst>
                <a:path w="11676" h="19258" extrusionOk="0">
                  <a:moveTo>
                    <a:pt x="6921" y="1"/>
                  </a:moveTo>
                  <a:cubicBezTo>
                    <a:pt x="4619" y="1"/>
                    <a:pt x="2340" y="751"/>
                    <a:pt x="468" y="2212"/>
                  </a:cubicBezTo>
                  <a:lnTo>
                    <a:pt x="1" y="2545"/>
                  </a:lnTo>
                  <a:lnTo>
                    <a:pt x="1168" y="19257"/>
                  </a:lnTo>
                  <a:lnTo>
                    <a:pt x="8540" y="18657"/>
                  </a:lnTo>
                  <a:cubicBezTo>
                    <a:pt x="8574" y="17790"/>
                    <a:pt x="8540" y="14487"/>
                    <a:pt x="8540" y="14487"/>
                  </a:cubicBezTo>
                  <a:cubicBezTo>
                    <a:pt x="8540" y="14487"/>
                    <a:pt x="11609" y="14020"/>
                    <a:pt x="11642" y="10952"/>
                  </a:cubicBezTo>
                  <a:cubicBezTo>
                    <a:pt x="11676" y="7883"/>
                    <a:pt x="11142" y="878"/>
                    <a:pt x="11142" y="878"/>
                  </a:cubicBezTo>
                  <a:cubicBezTo>
                    <a:pt x="9788" y="290"/>
                    <a:pt x="8350" y="1"/>
                    <a:pt x="69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447354" y="1849175"/>
              <a:ext cx="93724" cy="45832"/>
            </a:xfrm>
            <a:custGeom>
              <a:avLst/>
              <a:gdLst/>
              <a:ahLst/>
              <a:cxnLst/>
              <a:rect l="l" t="t" r="r" b="b"/>
              <a:pathLst>
                <a:path w="4004" h="1958" extrusionOk="0">
                  <a:moveTo>
                    <a:pt x="0" y="1"/>
                  </a:moveTo>
                  <a:cubicBezTo>
                    <a:pt x="0" y="1"/>
                    <a:pt x="831" y="1958"/>
                    <a:pt x="3498" y="1958"/>
                  </a:cubicBezTo>
                  <a:cubicBezTo>
                    <a:pt x="3659" y="1958"/>
                    <a:pt x="3828" y="1950"/>
                    <a:pt x="4003" y="1935"/>
                  </a:cubicBezTo>
                  <a:lnTo>
                    <a:pt x="4003" y="1135"/>
                  </a:lnTo>
                  <a:cubicBezTo>
                    <a:pt x="3948" y="1136"/>
                    <a:pt x="3893" y="1137"/>
                    <a:pt x="3837" y="1137"/>
                  </a:cubicBezTo>
                  <a:cubicBezTo>
                    <a:pt x="2464" y="1137"/>
                    <a:pt x="1155" y="738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301159" y="1669508"/>
              <a:ext cx="51754" cy="75044"/>
            </a:xfrm>
            <a:custGeom>
              <a:avLst/>
              <a:gdLst/>
              <a:ahLst/>
              <a:cxnLst/>
              <a:rect l="l" t="t" r="r" b="b"/>
              <a:pathLst>
                <a:path w="2211" h="3206" extrusionOk="0">
                  <a:moveTo>
                    <a:pt x="1388" y="0"/>
                  </a:moveTo>
                  <a:cubicBezTo>
                    <a:pt x="781" y="0"/>
                    <a:pt x="0" y="257"/>
                    <a:pt x="42" y="1572"/>
                  </a:cubicBezTo>
                  <a:cubicBezTo>
                    <a:pt x="85" y="2941"/>
                    <a:pt x="978" y="3206"/>
                    <a:pt x="1595" y="3206"/>
                  </a:cubicBezTo>
                  <a:cubicBezTo>
                    <a:pt x="1925" y="3206"/>
                    <a:pt x="2177" y="3130"/>
                    <a:pt x="2177" y="3107"/>
                  </a:cubicBezTo>
                  <a:cubicBezTo>
                    <a:pt x="2210" y="3040"/>
                    <a:pt x="2077" y="104"/>
                    <a:pt x="2077" y="104"/>
                  </a:cubicBezTo>
                  <a:cubicBezTo>
                    <a:pt x="2052" y="92"/>
                    <a:pt x="1751" y="0"/>
                    <a:pt x="138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313845" y="1685214"/>
              <a:ext cx="23431" cy="43280"/>
            </a:xfrm>
            <a:custGeom>
              <a:avLst/>
              <a:gdLst/>
              <a:ahLst/>
              <a:cxnLst/>
              <a:rect l="l" t="t" r="r" b="b"/>
              <a:pathLst>
                <a:path w="1001" h="1849" extrusionOk="0">
                  <a:moveTo>
                    <a:pt x="501" y="1"/>
                  </a:moveTo>
                  <a:cubicBezTo>
                    <a:pt x="334" y="34"/>
                    <a:pt x="200" y="167"/>
                    <a:pt x="134" y="334"/>
                  </a:cubicBezTo>
                  <a:cubicBezTo>
                    <a:pt x="34" y="534"/>
                    <a:pt x="0" y="734"/>
                    <a:pt x="34" y="968"/>
                  </a:cubicBezTo>
                  <a:cubicBezTo>
                    <a:pt x="34" y="1335"/>
                    <a:pt x="234" y="1668"/>
                    <a:pt x="601" y="1835"/>
                  </a:cubicBezTo>
                  <a:cubicBezTo>
                    <a:pt x="627" y="1844"/>
                    <a:pt x="657" y="1848"/>
                    <a:pt x="687" y="1848"/>
                  </a:cubicBezTo>
                  <a:cubicBezTo>
                    <a:pt x="770" y="1848"/>
                    <a:pt x="861" y="1817"/>
                    <a:pt x="934" y="1768"/>
                  </a:cubicBezTo>
                  <a:cubicBezTo>
                    <a:pt x="968" y="1702"/>
                    <a:pt x="1001" y="1668"/>
                    <a:pt x="968" y="1668"/>
                  </a:cubicBezTo>
                  <a:cubicBezTo>
                    <a:pt x="968" y="1668"/>
                    <a:pt x="934" y="1702"/>
                    <a:pt x="901" y="1702"/>
                  </a:cubicBezTo>
                  <a:cubicBezTo>
                    <a:pt x="851" y="1735"/>
                    <a:pt x="801" y="1752"/>
                    <a:pt x="751" y="1752"/>
                  </a:cubicBezTo>
                  <a:cubicBezTo>
                    <a:pt x="701" y="1752"/>
                    <a:pt x="651" y="1735"/>
                    <a:pt x="601" y="1702"/>
                  </a:cubicBezTo>
                  <a:cubicBezTo>
                    <a:pt x="334" y="1568"/>
                    <a:pt x="167" y="1235"/>
                    <a:pt x="167" y="935"/>
                  </a:cubicBezTo>
                  <a:cubicBezTo>
                    <a:pt x="167" y="734"/>
                    <a:pt x="200" y="568"/>
                    <a:pt x="267" y="401"/>
                  </a:cubicBezTo>
                  <a:cubicBezTo>
                    <a:pt x="300" y="267"/>
                    <a:pt x="401" y="167"/>
                    <a:pt x="534" y="101"/>
                  </a:cubicBezTo>
                  <a:cubicBezTo>
                    <a:pt x="546" y="94"/>
                    <a:pt x="560" y="92"/>
                    <a:pt x="573" y="92"/>
                  </a:cubicBezTo>
                  <a:cubicBezTo>
                    <a:pt x="635" y="92"/>
                    <a:pt x="707" y="146"/>
                    <a:pt x="734" y="201"/>
                  </a:cubicBezTo>
                  <a:cubicBezTo>
                    <a:pt x="767" y="267"/>
                    <a:pt x="734" y="301"/>
                    <a:pt x="767" y="301"/>
                  </a:cubicBezTo>
                  <a:cubicBezTo>
                    <a:pt x="801" y="301"/>
                    <a:pt x="801" y="267"/>
                    <a:pt x="801" y="201"/>
                  </a:cubicBezTo>
                  <a:cubicBezTo>
                    <a:pt x="767" y="134"/>
                    <a:pt x="734" y="101"/>
                    <a:pt x="701" y="67"/>
                  </a:cubicBezTo>
                  <a:cubicBezTo>
                    <a:pt x="634" y="1"/>
                    <a:pt x="567" y="1"/>
                    <a:pt x="5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65252" y="1660918"/>
              <a:ext cx="20318" cy="19733"/>
            </a:xfrm>
            <a:custGeom>
              <a:avLst/>
              <a:gdLst/>
              <a:ahLst/>
              <a:cxnLst/>
              <a:rect l="l" t="t" r="r" b="b"/>
              <a:pathLst>
                <a:path w="868" h="843" extrusionOk="0">
                  <a:moveTo>
                    <a:pt x="485" y="1"/>
                  </a:moveTo>
                  <a:cubicBezTo>
                    <a:pt x="468" y="1"/>
                    <a:pt x="451" y="2"/>
                    <a:pt x="434" y="4"/>
                  </a:cubicBezTo>
                  <a:cubicBezTo>
                    <a:pt x="200" y="4"/>
                    <a:pt x="0" y="205"/>
                    <a:pt x="0" y="438"/>
                  </a:cubicBezTo>
                  <a:cubicBezTo>
                    <a:pt x="31" y="654"/>
                    <a:pt x="205" y="842"/>
                    <a:pt x="416" y="842"/>
                  </a:cubicBezTo>
                  <a:cubicBezTo>
                    <a:pt x="433" y="842"/>
                    <a:pt x="450" y="841"/>
                    <a:pt x="467" y="838"/>
                  </a:cubicBezTo>
                  <a:cubicBezTo>
                    <a:pt x="701" y="838"/>
                    <a:pt x="868" y="638"/>
                    <a:pt x="868" y="405"/>
                  </a:cubicBezTo>
                  <a:cubicBezTo>
                    <a:pt x="868" y="188"/>
                    <a:pt x="696" y="1"/>
                    <a:pt x="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47299" y="1647740"/>
              <a:ext cx="41384" cy="11212"/>
            </a:xfrm>
            <a:custGeom>
              <a:avLst/>
              <a:gdLst/>
              <a:ahLst/>
              <a:cxnLst/>
              <a:rect l="l" t="t" r="r" b="b"/>
              <a:pathLst>
                <a:path w="1768" h="479" extrusionOk="0">
                  <a:moveTo>
                    <a:pt x="901" y="0"/>
                  </a:moveTo>
                  <a:cubicBezTo>
                    <a:pt x="667" y="0"/>
                    <a:pt x="400" y="67"/>
                    <a:pt x="200" y="234"/>
                  </a:cubicBezTo>
                  <a:cubicBezTo>
                    <a:pt x="67" y="334"/>
                    <a:pt x="0" y="401"/>
                    <a:pt x="33" y="467"/>
                  </a:cubicBezTo>
                  <a:cubicBezTo>
                    <a:pt x="37" y="475"/>
                    <a:pt x="45" y="478"/>
                    <a:pt x="58" y="478"/>
                  </a:cubicBezTo>
                  <a:cubicBezTo>
                    <a:pt x="156" y="478"/>
                    <a:pt x="515" y="267"/>
                    <a:pt x="901" y="267"/>
                  </a:cubicBezTo>
                  <a:cubicBezTo>
                    <a:pt x="1316" y="267"/>
                    <a:pt x="1599" y="478"/>
                    <a:pt x="1704" y="478"/>
                  </a:cubicBezTo>
                  <a:cubicBezTo>
                    <a:pt x="1717" y="478"/>
                    <a:pt x="1727" y="475"/>
                    <a:pt x="1735" y="467"/>
                  </a:cubicBezTo>
                  <a:cubicBezTo>
                    <a:pt x="1768" y="467"/>
                    <a:pt x="1735" y="334"/>
                    <a:pt x="1601" y="234"/>
                  </a:cubicBezTo>
                  <a:cubicBezTo>
                    <a:pt x="1401" y="67"/>
                    <a:pt x="1168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457489" y="1663352"/>
              <a:ext cx="21114" cy="19639"/>
            </a:xfrm>
            <a:custGeom>
              <a:avLst/>
              <a:gdLst/>
              <a:ahLst/>
              <a:cxnLst/>
              <a:rect l="l" t="t" r="r" b="b"/>
              <a:pathLst>
                <a:path w="902" h="839" extrusionOk="0">
                  <a:moveTo>
                    <a:pt x="435" y="0"/>
                  </a:moveTo>
                  <a:cubicBezTo>
                    <a:pt x="201" y="0"/>
                    <a:pt x="1" y="201"/>
                    <a:pt x="1" y="468"/>
                  </a:cubicBezTo>
                  <a:cubicBezTo>
                    <a:pt x="31" y="681"/>
                    <a:pt x="201" y="839"/>
                    <a:pt x="409" y="839"/>
                  </a:cubicBezTo>
                  <a:cubicBezTo>
                    <a:pt x="428" y="839"/>
                    <a:pt x="448" y="837"/>
                    <a:pt x="468" y="834"/>
                  </a:cubicBezTo>
                  <a:cubicBezTo>
                    <a:pt x="701" y="834"/>
                    <a:pt x="902" y="634"/>
                    <a:pt x="868" y="401"/>
                  </a:cubicBezTo>
                  <a:cubicBezTo>
                    <a:pt x="868" y="167"/>
                    <a:pt x="668" y="0"/>
                    <a:pt x="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438764" y="1650081"/>
              <a:ext cx="42180" cy="11025"/>
            </a:xfrm>
            <a:custGeom>
              <a:avLst/>
              <a:gdLst/>
              <a:ahLst/>
              <a:cxnLst/>
              <a:rect l="l" t="t" r="r" b="b"/>
              <a:pathLst>
                <a:path w="1802" h="471" extrusionOk="0">
                  <a:moveTo>
                    <a:pt x="901" y="0"/>
                  </a:moveTo>
                  <a:cubicBezTo>
                    <a:pt x="668" y="0"/>
                    <a:pt x="401" y="67"/>
                    <a:pt x="201" y="201"/>
                  </a:cubicBezTo>
                  <a:cubicBezTo>
                    <a:pt x="67" y="334"/>
                    <a:pt x="0" y="401"/>
                    <a:pt x="34" y="467"/>
                  </a:cubicBezTo>
                  <a:cubicBezTo>
                    <a:pt x="36" y="470"/>
                    <a:pt x="40" y="471"/>
                    <a:pt x="45" y="471"/>
                  </a:cubicBezTo>
                  <a:cubicBezTo>
                    <a:pt x="116" y="471"/>
                    <a:pt x="465" y="267"/>
                    <a:pt x="901" y="267"/>
                  </a:cubicBezTo>
                  <a:cubicBezTo>
                    <a:pt x="1337" y="267"/>
                    <a:pt x="1657" y="471"/>
                    <a:pt x="1751" y="471"/>
                  </a:cubicBezTo>
                  <a:cubicBezTo>
                    <a:pt x="1758" y="471"/>
                    <a:pt x="1764" y="470"/>
                    <a:pt x="1768" y="467"/>
                  </a:cubicBezTo>
                  <a:cubicBezTo>
                    <a:pt x="1802" y="434"/>
                    <a:pt x="1735" y="334"/>
                    <a:pt x="1602" y="234"/>
                  </a:cubicBezTo>
                  <a:cubicBezTo>
                    <a:pt x="1401" y="67"/>
                    <a:pt x="1135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514507" y="1650853"/>
              <a:ext cx="33590" cy="91968"/>
            </a:xfrm>
            <a:custGeom>
              <a:avLst/>
              <a:gdLst/>
              <a:ahLst/>
              <a:cxnLst/>
              <a:rect l="l" t="t" r="r" b="b"/>
              <a:pathLst>
                <a:path w="1435" h="3929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801"/>
                    <a:pt x="467" y="1602"/>
                    <a:pt x="801" y="2403"/>
                  </a:cubicBezTo>
                  <a:cubicBezTo>
                    <a:pt x="934" y="2703"/>
                    <a:pt x="1034" y="3003"/>
                    <a:pt x="1168" y="3303"/>
                  </a:cubicBezTo>
                  <a:cubicBezTo>
                    <a:pt x="1234" y="3403"/>
                    <a:pt x="1234" y="3537"/>
                    <a:pt x="1234" y="3670"/>
                  </a:cubicBezTo>
                  <a:cubicBezTo>
                    <a:pt x="1201" y="3737"/>
                    <a:pt x="1101" y="3770"/>
                    <a:pt x="967" y="3770"/>
                  </a:cubicBezTo>
                  <a:cubicBezTo>
                    <a:pt x="734" y="3804"/>
                    <a:pt x="467" y="3837"/>
                    <a:pt x="234" y="3904"/>
                  </a:cubicBezTo>
                  <a:cubicBezTo>
                    <a:pt x="350" y="3920"/>
                    <a:pt x="475" y="3929"/>
                    <a:pt x="605" y="3929"/>
                  </a:cubicBezTo>
                  <a:cubicBezTo>
                    <a:pt x="734" y="3929"/>
                    <a:pt x="867" y="3920"/>
                    <a:pt x="1001" y="3904"/>
                  </a:cubicBezTo>
                  <a:lnTo>
                    <a:pt x="1201" y="3904"/>
                  </a:lnTo>
                  <a:cubicBezTo>
                    <a:pt x="1301" y="3870"/>
                    <a:pt x="1368" y="3804"/>
                    <a:pt x="1401" y="3703"/>
                  </a:cubicBezTo>
                  <a:cubicBezTo>
                    <a:pt x="1434" y="3537"/>
                    <a:pt x="1401" y="3370"/>
                    <a:pt x="1334" y="3236"/>
                  </a:cubicBezTo>
                  <a:cubicBezTo>
                    <a:pt x="1234" y="2936"/>
                    <a:pt x="1101" y="2636"/>
                    <a:pt x="1001" y="2336"/>
                  </a:cubicBezTo>
                  <a:cubicBezTo>
                    <a:pt x="734" y="1535"/>
                    <a:pt x="400" y="73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6484828" y="1750026"/>
              <a:ext cx="37499" cy="32021"/>
            </a:xfrm>
            <a:custGeom>
              <a:avLst/>
              <a:gdLst/>
              <a:ahLst/>
              <a:cxnLst/>
              <a:rect l="l" t="t" r="r" b="b"/>
              <a:pathLst>
                <a:path w="1602" h="1368" extrusionOk="0">
                  <a:moveTo>
                    <a:pt x="101" y="0"/>
                  </a:moveTo>
                  <a:cubicBezTo>
                    <a:pt x="67" y="0"/>
                    <a:pt x="34" y="134"/>
                    <a:pt x="0" y="334"/>
                  </a:cubicBezTo>
                  <a:cubicBezTo>
                    <a:pt x="34" y="634"/>
                    <a:pt x="201" y="901"/>
                    <a:pt x="434" y="1068"/>
                  </a:cubicBezTo>
                  <a:cubicBezTo>
                    <a:pt x="668" y="1268"/>
                    <a:pt x="968" y="1368"/>
                    <a:pt x="1268" y="1368"/>
                  </a:cubicBezTo>
                  <a:cubicBezTo>
                    <a:pt x="1502" y="1368"/>
                    <a:pt x="1602" y="1334"/>
                    <a:pt x="1602" y="1268"/>
                  </a:cubicBezTo>
                  <a:cubicBezTo>
                    <a:pt x="1602" y="1168"/>
                    <a:pt x="1068" y="1234"/>
                    <a:pt x="634" y="867"/>
                  </a:cubicBezTo>
                  <a:cubicBezTo>
                    <a:pt x="201" y="5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6430947" y="1609190"/>
              <a:ext cx="52339" cy="15215"/>
            </a:xfrm>
            <a:custGeom>
              <a:avLst/>
              <a:gdLst/>
              <a:ahLst/>
              <a:cxnLst/>
              <a:rect l="l" t="t" r="r" b="b"/>
              <a:pathLst>
                <a:path w="2236" h="650" extrusionOk="0">
                  <a:moveTo>
                    <a:pt x="1301" y="0"/>
                  </a:moveTo>
                  <a:cubicBezTo>
                    <a:pt x="953" y="0"/>
                    <a:pt x="614" y="105"/>
                    <a:pt x="301" y="313"/>
                  </a:cubicBezTo>
                  <a:cubicBezTo>
                    <a:pt x="101" y="413"/>
                    <a:pt x="1" y="480"/>
                    <a:pt x="68" y="613"/>
                  </a:cubicBezTo>
                  <a:cubicBezTo>
                    <a:pt x="85" y="639"/>
                    <a:pt x="128" y="649"/>
                    <a:pt x="192" y="649"/>
                  </a:cubicBezTo>
                  <a:cubicBezTo>
                    <a:pt x="378" y="649"/>
                    <a:pt x="738" y="563"/>
                    <a:pt x="1135" y="513"/>
                  </a:cubicBezTo>
                  <a:cubicBezTo>
                    <a:pt x="1702" y="446"/>
                    <a:pt x="2169" y="480"/>
                    <a:pt x="2202" y="380"/>
                  </a:cubicBezTo>
                  <a:cubicBezTo>
                    <a:pt x="2236" y="313"/>
                    <a:pt x="2136" y="213"/>
                    <a:pt x="1936" y="113"/>
                  </a:cubicBezTo>
                  <a:cubicBezTo>
                    <a:pt x="1723" y="38"/>
                    <a:pt x="1510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544935" y="1615720"/>
              <a:ext cx="39863" cy="12359"/>
            </a:xfrm>
            <a:custGeom>
              <a:avLst/>
              <a:gdLst/>
              <a:ahLst/>
              <a:cxnLst/>
              <a:rect l="l" t="t" r="r" b="b"/>
              <a:pathLst>
                <a:path w="1703" h="528" extrusionOk="0">
                  <a:moveTo>
                    <a:pt x="902" y="1"/>
                  </a:moveTo>
                  <a:cubicBezTo>
                    <a:pt x="668" y="1"/>
                    <a:pt x="435" y="34"/>
                    <a:pt x="234" y="167"/>
                  </a:cubicBezTo>
                  <a:cubicBezTo>
                    <a:pt x="68" y="268"/>
                    <a:pt x="1" y="334"/>
                    <a:pt x="68" y="434"/>
                  </a:cubicBezTo>
                  <a:cubicBezTo>
                    <a:pt x="111" y="477"/>
                    <a:pt x="196" y="489"/>
                    <a:pt x="309" y="489"/>
                  </a:cubicBezTo>
                  <a:cubicBezTo>
                    <a:pt x="460" y="489"/>
                    <a:pt x="659" y="468"/>
                    <a:pt x="868" y="468"/>
                  </a:cubicBezTo>
                  <a:cubicBezTo>
                    <a:pt x="1135" y="468"/>
                    <a:pt x="1372" y="527"/>
                    <a:pt x="1521" y="527"/>
                  </a:cubicBezTo>
                  <a:cubicBezTo>
                    <a:pt x="1595" y="527"/>
                    <a:pt x="1647" y="512"/>
                    <a:pt x="1669" y="468"/>
                  </a:cubicBezTo>
                  <a:cubicBezTo>
                    <a:pt x="1702" y="434"/>
                    <a:pt x="1669" y="301"/>
                    <a:pt x="1535" y="201"/>
                  </a:cubicBezTo>
                  <a:cubicBezTo>
                    <a:pt x="1335" y="67"/>
                    <a:pt x="1135" y="1"/>
                    <a:pt x="9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6313049" y="1451712"/>
              <a:ext cx="324849" cy="243695"/>
            </a:xfrm>
            <a:custGeom>
              <a:avLst/>
              <a:gdLst/>
              <a:ahLst/>
              <a:cxnLst/>
              <a:rect l="l" t="t" r="r" b="b"/>
              <a:pathLst>
                <a:path w="13878" h="10411" extrusionOk="0">
                  <a:moveTo>
                    <a:pt x="6062" y="0"/>
                  </a:moveTo>
                  <a:cubicBezTo>
                    <a:pt x="4467" y="0"/>
                    <a:pt x="2976" y="973"/>
                    <a:pt x="2403" y="2538"/>
                  </a:cubicBezTo>
                  <a:cubicBezTo>
                    <a:pt x="2265" y="2505"/>
                    <a:pt x="2126" y="2489"/>
                    <a:pt x="1988" y="2489"/>
                  </a:cubicBezTo>
                  <a:cubicBezTo>
                    <a:pt x="1425" y="2489"/>
                    <a:pt x="883" y="2756"/>
                    <a:pt x="535" y="3238"/>
                  </a:cubicBezTo>
                  <a:cubicBezTo>
                    <a:pt x="168" y="3839"/>
                    <a:pt x="1" y="4539"/>
                    <a:pt x="134" y="5240"/>
                  </a:cubicBezTo>
                  <a:cubicBezTo>
                    <a:pt x="201" y="5707"/>
                    <a:pt x="301" y="6174"/>
                    <a:pt x="468" y="6607"/>
                  </a:cubicBezTo>
                  <a:lnTo>
                    <a:pt x="468" y="6741"/>
                  </a:lnTo>
                  <a:cubicBezTo>
                    <a:pt x="501" y="8409"/>
                    <a:pt x="701" y="10410"/>
                    <a:pt x="1435" y="10410"/>
                  </a:cubicBezTo>
                  <a:cubicBezTo>
                    <a:pt x="2669" y="10410"/>
                    <a:pt x="2369" y="8075"/>
                    <a:pt x="2369" y="8075"/>
                  </a:cubicBezTo>
                  <a:cubicBezTo>
                    <a:pt x="3904" y="7475"/>
                    <a:pt x="3337" y="5173"/>
                    <a:pt x="3737" y="4806"/>
                  </a:cubicBezTo>
                  <a:cubicBezTo>
                    <a:pt x="3934" y="4627"/>
                    <a:pt x="4255" y="4314"/>
                    <a:pt x="5010" y="4314"/>
                  </a:cubicBezTo>
                  <a:cubicBezTo>
                    <a:pt x="5662" y="4314"/>
                    <a:pt x="6639" y="4548"/>
                    <a:pt x="8140" y="5306"/>
                  </a:cubicBezTo>
                  <a:cubicBezTo>
                    <a:pt x="8941" y="5662"/>
                    <a:pt x="9800" y="5840"/>
                    <a:pt x="10660" y="5840"/>
                  </a:cubicBezTo>
                  <a:cubicBezTo>
                    <a:pt x="11090" y="5840"/>
                    <a:pt x="11520" y="5796"/>
                    <a:pt x="11943" y="5707"/>
                  </a:cubicBezTo>
                  <a:lnTo>
                    <a:pt x="12043" y="5707"/>
                  </a:lnTo>
                  <a:cubicBezTo>
                    <a:pt x="12343" y="5640"/>
                    <a:pt x="12643" y="5540"/>
                    <a:pt x="12877" y="5373"/>
                  </a:cubicBezTo>
                  <a:cubicBezTo>
                    <a:pt x="13177" y="5206"/>
                    <a:pt x="13444" y="4940"/>
                    <a:pt x="13577" y="4606"/>
                  </a:cubicBezTo>
                  <a:cubicBezTo>
                    <a:pt x="13711" y="4272"/>
                    <a:pt x="13644" y="3905"/>
                    <a:pt x="13377" y="3639"/>
                  </a:cubicBezTo>
                  <a:cubicBezTo>
                    <a:pt x="13644" y="3338"/>
                    <a:pt x="13777" y="2971"/>
                    <a:pt x="13844" y="2605"/>
                  </a:cubicBezTo>
                  <a:cubicBezTo>
                    <a:pt x="13877" y="2204"/>
                    <a:pt x="13711" y="1837"/>
                    <a:pt x="13410" y="1570"/>
                  </a:cubicBezTo>
                  <a:cubicBezTo>
                    <a:pt x="13265" y="1468"/>
                    <a:pt x="13099" y="1417"/>
                    <a:pt x="12938" y="1417"/>
                  </a:cubicBezTo>
                  <a:cubicBezTo>
                    <a:pt x="12729" y="1417"/>
                    <a:pt x="12527" y="1502"/>
                    <a:pt x="12376" y="1671"/>
                  </a:cubicBezTo>
                  <a:cubicBezTo>
                    <a:pt x="12476" y="1103"/>
                    <a:pt x="12110" y="570"/>
                    <a:pt x="11576" y="536"/>
                  </a:cubicBezTo>
                  <a:cubicBezTo>
                    <a:pt x="11554" y="535"/>
                    <a:pt x="11533" y="534"/>
                    <a:pt x="11511" y="534"/>
                  </a:cubicBezTo>
                  <a:cubicBezTo>
                    <a:pt x="11038" y="534"/>
                    <a:pt x="10622" y="876"/>
                    <a:pt x="10175" y="1003"/>
                  </a:cubicBezTo>
                  <a:cubicBezTo>
                    <a:pt x="10020" y="1034"/>
                    <a:pt x="9865" y="1049"/>
                    <a:pt x="9712" y="1049"/>
                  </a:cubicBezTo>
                  <a:cubicBezTo>
                    <a:pt x="9371" y="1049"/>
                    <a:pt x="9040" y="975"/>
                    <a:pt x="8740" y="837"/>
                  </a:cubicBezTo>
                  <a:cubicBezTo>
                    <a:pt x="8273" y="670"/>
                    <a:pt x="7840" y="403"/>
                    <a:pt x="7406" y="236"/>
                  </a:cubicBezTo>
                  <a:cubicBezTo>
                    <a:pt x="6962" y="76"/>
                    <a:pt x="6508" y="0"/>
                    <a:pt x="60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6031190" y="1947552"/>
              <a:ext cx="726194" cy="835484"/>
            </a:xfrm>
            <a:custGeom>
              <a:avLst/>
              <a:gdLst/>
              <a:ahLst/>
              <a:cxnLst/>
              <a:rect l="l" t="t" r="r" b="b"/>
              <a:pathLst>
                <a:path w="31024" h="35693" extrusionOk="0">
                  <a:moveTo>
                    <a:pt x="14144" y="1"/>
                  </a:moveTo>
                  <a:cubicBezTo>
                    <a:pt x="12910" y="34"/>
                    <a:pt x="11909" y="401"/>
                    <a:pt x="10875" y="601"/>
                  </a:cubicBezTo>
                  <a:cubicBezTo>
                    <a:pt x="7640" y="1235"/>
                    <a:pt x="5305" y="3603"/>
                    <a:pt x="4671" y="5771"/>
                  </a:cubicBezTo>
                  <a:cubicBezTo>
                    <a:pt x="4104" y="7573"/>
                    <a:pt x="701" y="20915"/>
                    <a:pt x="701" y="20915"/>
                  </a:cubicBezTo>
                  <a:lnTo>
                    <a:pt x="1" y="24952"/>
                  </a:lnTo>
                  <a:lnTo>
                    <a:pt x="7673" y="22150"/>
                  </a:lnTo>
                  <a:lnTo>
                    <a:pt x="7673" y="25052"/>
                  </a:lnTo>
                  <a:lnTo>
                    <a:pt x="7673" y="35693"/>
                  </a:lnTo>
                  <a:lnTo>
                    <a:pt x="30956" y="35693"/>
                  </a:lnTo>
                  <a:cubicBezTo>
                    <a:pt x="31023" y="33158"/>
                    <a:pt x="30189" y="17480"/>
                    <a:pt x="30189" y="17480"/>
                  </a:cubicBezTo>
                  <a:lnTo>
                    <a:pt x="30456" y="3670"/>
                  </a:lnTo>
                  <a:cubicBezTo>
                    <a:pt x="28021" y="1268"/>
                    <a:pt x="26720" y="534"/>
                    <a:pt x="23284" y="134"/>
                  </a:cubicBezTo>
                  <a:cubicBezTo>
                    <a:pt x="22751" y="67"/>
                    <a:pt x="22284" y="34"/>
                    <a:pt x="21983" y="1"/>
                  </a:cubicBezTo>
                  <a:cubicBezTo>
                    <a:pt x="20699" y="401"/>
                    <a:pt x="19373" y="601"/>
                    <a:pt x="18051" y="601"/>
                  </a:cubicBezTo>
                  <a:cubicBezTo>
                    <a:pt x="16730" y="601"/>
                    <a:pt x="15412" y="401"/>
                    <a:pt x="1414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6030418" y="2404302"/>
              <a:ext cx="402141" cy="213968"/>
            </a:xfrm>
            <a:custGeom>
              <a:avLst/>
              <a:gdLst/>
              <a:ahLst/>
              <a:cxnLst/>
              <a:rect l="l" t="t" r="r" b="b"/>
              <a:pathLst>
                <a:path w="17180" h="9141" extrusionOk="0">
                  <a:moveTo>
                    <a:pt x="15011" y="0"/>
                  </a:moveTo>
                  <a:lnTo>
                    <a:pt x="3503" y="1635"/>
                  </a:lnTo>
                  <a:lnTo>
                    <a:pt x="1" y="5438"/>
                  </a:lnTo>
                  <a:lnTo>
                    <a:pt x="368" y="6272"/>
                  </a:lnTo>
                  <a:cubicBezTo>
                    <a:pt x="1068" y="8006"/>
                    <a:pt x="2736" y="9140"/>
                    <a:pt x="4604" y="9140"/>
                  </a:cubicBezTo>
                  <a:cubicBezTo>
                    <a:pt x="5271" y="9140"/>
                    <a:pt x="5905" y="9007"/>
                    <a:pt x="6505" y="8740"/>
                  </a:cubicBezTo>
                  <a:lnTo>
                    <a:pt x="17180" y="3903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6383338" y="2329309"/>
              <a:ext cx="240512" cy="167153"/>
            </a:xfrm>
            <a:custGeom>
              <a:avLst/>
              <a:gdLst/>
              <a:ahLst/>
              <a:cxnLst/>
              <a:rect l="l" t="t" r="r" b="b"/>
              <a:pathLst>
                <a:path w="10275" h="7141" extrusionOk="0">
                  <a:moveTo>
                    <a:pt x="6584" y="0"/>
                  </a:moveTo>
                  <a:cubicBezTo>
                    <a:pt x="6223" y="0"/>
                    <a:pt x="5861" y="34"/>
                    <a:pt x="5504" y="102"/>
                  </a:cubicBezTo>
                  <a:cubicBezTo>
                    <a:pt x="4203" y="336"/>
                    <a:pt x="3002" y="936"/>
                    <a:pt x="1968" y="1770"/>
                  </a:cubicBezTo>
                  <a:lnTo>
                    <a:pt x="0" y="3371"/>
                  </a:lnTo>
                  <a:lnTo>
                    <a:pt x="2102" y="7141"/>
                  </a:lnTo>
                  <a:lnTo>
                    <a:pt x="3536" y="5139"/>
                  </a:lnTo>
                  <a:cubicBezTo>
                    <a:pt x="3536" y="5139"/>
                    <a:pt x="4724" y="6785"/>
                    <a:pt x="5062" y="6785"/>
                  </a:cubicBezTo>
                  <a:cubicBezTo>
                    <a:pt x="5078" y="6785"/>
                    <a:pt x="5092" y="6781"/>
                    <a:pt x="5104" y="6774"/>
                  </a:cubicBezTo>
                  <a:cubicBezTo>
                    <a:pt x="5304" y="6540"/>
                    <a:pt x="5471" y="6273"/>
                    <a:pt x="5604" y="6006"/>
                  </a:cubicBezTo>
                  <a:lnTo>
                    <a:pt x="4670" y="4672"/>
                  </a:lnTo>
                  <a:lnTo>
                    <a:pt x="6938" y="5139"/>
                  </a:lnTo>
                  <a:lnTo>
                    <a:pt x="10274" y="3605"/>
                  </a:lnTo>
                  <a:lnTo>
                    <a:pt x="8840" y="1803"/>
                  </a:lnTo>
                  <a:lnTo>
                    <a:pt x="10274" y="2270"/>
                  </a:lnTo>
                  <a:lnTo>
                    <a:pt x="10274" y="1336"/>
                  </a:lnTo>
                  <a:lnTo>
                    <a:pt x="10007" y="1136"/>
                  </a:lnTo>
                  <a:cubicBezTo>
                    <a:pt x="9028" y="389"/>
                    <a:pt x="7810" y="0"/>
                    <a:pt x="658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6620678" y="1970981"/>
              <a:ext cx="253012" cy="647054"/>
            </a:xfrm>
            <a:custGeom>
              <a:avLst/>
              <a:gdLst/>
              <a:ahLst/>
              <a:cxnLst/>
              <a:rect l="l" t="t" r="r" b="b"/>
              <a:pathLst>
                <a:path w="10809" h="27643" extrusionOk="0">
                  <a:moveTo>
                    <a:pt x="1769" y="0"/>
                  </a:moveTo>
                  <a:lnTo>
                    <a:pt x="2703" y="17713"/>
                  </a:lnTo>
                  <a:lnTo>
                    <a:pt x="4804" y="21549"/>
                  </a:lnTo>
                  <a:lnTo>
                    <a:pt x="1" y="24084"/>
                  </a:lnTo>
                  <a:cubicBezTo>
                    <a:pt x="1" y="24084"/>
                    <a:pt x="1135" y="26386"/>
                    <a:pt x="1869" y="27253"/>
                  </a:cubicBezTo>
                  <a:cubicBezTo>
                    <a:pt x="2120" y="27543"/>
                    <a:pt x="2897" y="27643"/>
                    <a:pt x="3825" y="27643"/>
                  </a:cubicBezTo>
                  <a:cubicBezTo>
                    <a:pt x="4498" y="27643"/>
                    <a:pt x="5251" y="27590"/>
                    <a:pt x="5938" y="27520"/>
                  </a:cubicBezTo>
                  <a:cubicBezTo>
                    <a:pt x="7373" y="27420"/>
                    <a:pt x="8707" y="26686"/>
                    <a:pt x="9607" y="25585"/>
                  </a:cubicBezTo>
                  <a:cubicBezTo>
                    <a:pt x="10408" y="24618"/>
                    <a:pt x="10808" y="23417"/>
                    <a:pt x="10808" y="22183"/>
                  </a:cubicBezTo>
                  <a:lnTo>
                    <a:pt x="10808" y="21716"/>
                  </a:lnTo>
                  <a:cubicBezTo>
                    <a:pt x="10808" y="20848"/>
                    <a:pt x="10608" y="20015"/>
                    <a:pt x="10208" y="19247"/>
                  </a:cubicBezTo>
                  <a:lnTo>
                    <a:pt x="8573" y="16078"/>
                  </a:lnTo>
                  <a:cubicBezTo>
                    <a:pt x="8573" y="16078"/>
                    <a:pt x="7272" y="6271"/>
                    <a:pt x="6372" y="4237"/>
                  </a:cubicBezTo>
                  <a:cubicBezTo>
                    <a:pt x="5004" y="1101"/>
                    <a:pt x="1769" y="0"/>
                    <a:pt x="17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6105365" y="2401962"/>
              <a:ext cx="331099" cy="198355"/>
            </a:xfrm>
            <a:custGeom>
              <a:avLst/>
              <a:gdLst/>
              <a:ahLst/>
              <a:cxnLst/>
              <a:rect l="l" t="t" r="r" b="b"/>
              <a:pathLst>
                <a:path w="14145" h="8474" extrusionOk="0">
                  <a:moveTo>
                    <a:pt x="11809" y="0"/>
                  </a:moveTo>
                  <a:lnTo>
                    <a:pt x="3403" y="901"/>
                  </a:lnTo>
                  <a:lnTo>
                    <a:pt x="902" y="1201"/>
                  </a:lnTo>
                  <a:lnTo>
                    <a:pt x="234" y="1268"/>
                  </a:lnTo>
                  <a:cubicBezTo>
                    <a:pt x="134" y="1268"/>
                    <a:pt x="68" y="1301"/>
                    <a:pt x="1" y="1301"/>
                  </a:cubicBezTo>
                  <a:cubicBezTo>
                    <a:pt x="34" y="1318"/>
                    <a:pt x="68" y="1326"/>
                    <a:pt x="105" y="1326"/>
                  </a:cubicBezTo>
                  <a:cubicBezTo>
                    <a:pt x="143" y="1326"/>
                    <a:pt x="184" y="1318"/>
                    <a:pt x="234" y="1301"/>
                  </a:cubicBezTo>
                  <a:lnTo>
                    <a:pt x="902" y="1268"/>
                  </a:lnTo>
                  <a:lnTo>
                    <a:pt x="3403" y="1034"/>
                  </a:lnTo>
                  <a:lnTo>
                    <a:pt x="11732" y="208"/>
                  </a:lnTo>
                  <a:lnTo>
                    <a:pt x="11732" y="208"/>
                  </a:lnTo>
                  <a:lnTo>
                    <a:pt x="12543" y="1668"/>
                  </a:lnTo>
                  <a:lnTo>
                    <a:pt x="13842" y="3950"/>
                  </a:lnTo>
                  <a:lnTo>
                    <a:pt x="6906" y="7139"/>
                  </a:lnTo>
                  <a:lnTo>
                    <a:pt x="4838" y="8106"/>
                  </a:lnTo>
                  <a:lnTo>
                    <a:pt x="4304" y="8373"/>
                  </a:lnTo>
                  <a:cubicBezTo>
                    <a:pt x="4171" y="8406"/>
                    <a:pt x="4104" y="8473"/>
                    <a:pt x="4104" y="8473"/>
                  </a:cubicBezTo>
                  <a:cubicBezTo>
                    <a:pt x="4171" y="8440"/>
                    <a:pt x="4237" y="8440"/>
                    <a:pt x="4304" y="8406"/>
                  </a:cubicBezTo>
                  <a:lnTo>
                    <a:pt x="4871" y="8173"/>
                  </a:lnTo>
                  <a:lnTo>
                    <a:pt x="6973" y="7272"/>
                  </a:lnTo>
                  <a:lnTo>
                    <a:pt x="14011" y="4103"/>
                  </a:lnTo>
                  <a:lnTo>
                    <a:pt x="14144" y="4070"/>
                  </a:lnTo>
                  <a:lnTo>
                    <a:pt x="14078" y="3970"/>
                  </a:lnTo>
                  <a:lnTo>
                    <a:pt x="12743" y="1568"/>
                  </a:lnTo>
                  <a:cubicBezTo>
                    <a:pt x="12443" y="1034"/>
                    <a:pt x="12176" y="534"/>
                    <a:pt x="11909" y="67"/>
                  </a:cubicBezTo>
                  <a:lnTo>
                    <a:pt x="118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6246692" y="2201299"/>
              <a:ext cx="4705" cy="214740"/>
            </a:xfrm>
            <a:custGeom>
              <a:avLst/>
              <a:gdLst/>
              <a:ahLst/>
              <a:cxnLst/>
              <a:rect l="l" t="t" r="r" b="b"/>
              <a:pathLst>
                <a:path w="201" h="9174" extrusionOk="0">
                  <a:moveTo>
                    <a:pt x="101" y="1"/>
                  </a:moveTo>
                  <a:cubicBezTo>
                    <a:pt x="67" y="1"/>
                    <a:pt x="1" y="2035"/>
                    <a:pt x="1" y="4571"/>
                  </a:cubicBezTo>
                  <a:cubicBezTo>
                    <a:pt x="1" y="7106"/>
                    <a:pt x="67" y="9174"/>
                    <a:pt x="101" y="9174"/>
                  </a:cubicBezTo>
                  <a:cubicBezTo>
                    <a:pt x="167" y="9174"/>
                    <a:pt x="201" y="7106"/>
                    <a:pt x="201" y="4571"/>
                  </a:cubicBezTo>
                  <a:cubicBezTo>
                    <a:pt x="201" y="2035"/>
                    <a:pt x="167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6646449" y="2486599"/>
              <a:ext cx="118699" cy="81879"/>
            </a:xfrm>
            <a:custGeom>
              <a:avLst/>
              <a:gdLst/>
              <a:ahLst/>
              <a:cxnLst/>
              <a:rect l="l" t="t" r="r" b="b"/>
              <a:pathLst>
                <a:path w="5071" h="3498" extrusionOk="0">
                  <a:moveTo>
                    <a:pt x="3501" y="0"/>
                  </a:moveTo>
                  <a:cubicBezTo>
                    <a:pt x="3380" y="0"/>
                    <a:pt x="3258" y="8"/>
                    <a:pt x="3136" y="20"/>
                  </a:cubicBezTo>
                  <a:cubicBezTo>
                    <a:pt x="3036" y="20"/>
                    <a:pt x="2902" y="20"/>
                    <a:pt x="2802" y="87"/>
                  </a:cubicBezTo>
                  <a:cubicBezTo>
                    <a:pt x="2902" y="87"/>
                    <a:pt x="3036" y="87"/>
                    <a:pt x="3136" y="54"/>
                  </a:cubicBezTo>
                  <a:cubicBezTo>
                    <a:pt x="3470" y="54"/>
                    <a:pt x="3770" y="87"/>
                    <a:pt x="4070" y="187"/>
                  </a:cubicBezTo>
                  <a:cubicBezTo>
                    <a:pt x="4270" y="221"/>
                    <a:pt x="4437" y="321"/>
                    <a:pt x="4604" y="487"/>
                  </a:cubicBezTo>
                  <a:cubicBezTo>
                    <a:pt x="4737" y="688"/>
                    <a:pt x="4804" y="921"/>
                    <a:pt x="4837" y="1155"/>
                  </a:cubicBezTo>
                  <a:cubicBezTo>
                    <a:pt x="4937" y="1688"/>
                    <a:pt x="4704" y="2255"/>
                    <a:pt x="4270" y="2589"/>
                  </a:cubicBezTo>
                  <a:cubicBezTo>
                    <a:pt x="3770" y="2856"/>
                    <a:pt x="3236" y="3089"/>
                    <a:pt x="2669" y="3189"/>
                  </a:cubicBezTo>
                  <a:cubicBezTo>
                    <a:pt x="2202" y="3256"/>
                    <a:pt x="1735" y="3323"/>
                    <a:pt x="1268" y="3356"/>
                  </a:cubicBezTo>
                  <a:cubicBezTo>
                    <a:pt x="868" y="3356"/>
                    <a:pt x="434" y="3356"/>
                    <a:pt x="0" y="3289"/>
                  </a:cubicBezTo>
                  <a:lnTo>
                    <a:pt x="0" y="3289"/>
                  </a:lnTo>
                  <a:cubicBezTo>
                    <a:pt x="334" y="3428"/>
                    <a:pt x="691" y="3498"/>
                    <a:pt x="1051" y="3498"/>
                  </a:cubicBezTo>
                  <a:cubicBezTo>
                    <a:pt x="1123" y="3498"/>
                    <a:pt x="1196" y="3495"/>
                    <a:pt x="1268" y="3490"/>
                  </a:cubicBezTo>
                  <a:cubicBezTo>
                    <a:pt x="1768" y="3490"/>
                    <a:pt x="2235" y="3456"/>
                    <a:pt x="2702" y="3356"/>
                  </a:cubicBezTo>
                  <a:cubicBezTo>
                    <a:pt x="3303" y="3289"/>
                    <a:pt x="3870" y="3089"/>
                    <a:pt x="4370" y="2756"/>
                  </a:cubicBezTo>
                  <a:cubicBezTo>
                    <a:pt x="4637" y="2589"/>
                    <a:pt x="4837" y="2322"/>
                    <a:pt x="4971" y="2022"/>
                  </a:cubicBezTo>
                  <a:cubicBezTo>
                    <a:pt x="5071" y="1755"/>
                    <a:pt x="5071" y="1455"/>
                    <a:pt x="5037" y="1155"/>
                  </a:cubicBezTo>
                  <a:cubicBezTo>
                    <a:pt x="5004" y="888"/>
                    <a:pt x="4871" y="621"/>
                    <a:pt x="4704" y="421"/>
                  </a:cubicBezTo>
                  <a:cubicBezTo>
                    <a:pt x="4570" y="254"/>
                    <a:pt x="4337" y="120"/>
                    <a:pt x="4103" y="87"/>
                  </a:cubicBezTo>
                  <a:cubicBezTo>
                    <a:pt x="3913" y="24"/>
                    <a:pt x="3709" y="0"/>
                    <a:pt x="3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6646449" y="2565151"/>
              <a:ext cx="110109" cy="54961"/>
            </a:xfrm>
            <a:custGeom>
              <a:avLst/>
              <a:gdLst/>
              <a:ahLst/>
              <a:cxnLst/>
              <a:rect l="l" t="t" r="r" b="b"/>
              <a:pathLst>
                <a:path w="4704" h="2348" extrusionOk="0">
                  <a:moveTo>
                    <a:pt x="0" y="0"/>
                  </a:moveTo>
                  <a:cubicBezTo>
                    <a:pt x="34" y="300"/>
                    <a:pt x="134" y="567"/>
                    <a:pt x="301" y="801"/>
                  </a:cubicBezTo>
                  <a:cubicBezTo>
                    <a:pt x="434" y="1068"/>
                    <a:pt x="634" y="1301"/>
                    <a:pt x="901" y="1501"/>
                  </a:cubicBezTo>
                  <a:cubicBezTo>
                    <a:pt x="1201" y="1701"/>
                    <a:pt x="1535" y="1868"/>
                    <a:pt x="1868" y="2002"/>
                  </a:cubicBezTo>
                  <a:cubicBezTo>
                    <a:pt x="2437" y="2211"/>
                    <a:pt x="3060" y="2340"/>
                    <a:pt x="3665" y="2340"/>
                  </a:cubicBezTo>
                  <a:cubicBezTo>
                    <a:pt x="3733" y="2340"/>
                    <a:pt x="3802" y="2338"/>
                    <a:pt x="3870" y="2335"/>
                  </a:cubicBezTo>
                  <a:cubicBezTo>
                    <a:pt x="3937" y="2343"/>
                    <a:pt x="4005" y="2348"/>
                    <a:pt x="4075" y="2348"/>
                  </a:cubicBezTo>
                  <a:cubicBezTo>
                    <a:pt x="4285" y="2348"/>
                    <a:pt x="4504" y="2310"/>
                    <a:pt x="4704" y="2235"/>
                  </a:cubicBezTo>
                  <a:cubicBezTo>
                    <a:pt x="4437" y="2202"/>
                    <a:pt x="4137" y="2202"/>
                    <a:pt x="3870" y="2202"/>
                  </a:cubicBezTo>
                  <a:cubicBezTo>
                    <a:pt x="3203" y="2168"/>
                    <a:pt x="2569" y="2035"/>
                    <a:pt x="1968" y="1835"/>
                  </a:cubicBezTo>
                  <a:cubicBezTo>
                    <a:pt x="1635" y="1701"/>
                    <a:pt x="1301" y="1535"/>
                    <a:pt x="1001" y="1334"/>
                  </a:cubicBezTo>
                  <a:cubicBezTo>
                    <a:pt x="768" y="1168"/>
                    <a:pt x="567" y="967"/>
                    <a:pt x="401" y="701"/>
                  </a:cubicBezTo>
                  <a:cubicBezTo>
                    <a:pt x="134" y="300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6711261" y="2384782"/>
              <a:ext cx="99178" cy="101518"/>
            </a:xfrm>
            <a:custGeom>
              <a:avLst/>
              <a:gdLst/>
              <a:ahLst/>
              <a:cxnLst/>
              <a:rect l="l" t="t" r="r" b="b"/>
              <a:pathLst>
                <a:path w="4237" h="4337" extrusionOk="0">
                  <a:moveTo>
                    <a:pt x="4236" y="1"/>
                  </a:moveTo>
                  <a:lnTo>
                    <a:pt x="4236" y="1"/>
                  </a:lnTo>
                  <a:cubicBezTo>
                    <a:pt x="3436" y="634"/>
                    <a:pt x="2702" y="1335"/>
                    <a:pt x="2035" y="2102"/>
                  </a:cubicBezTo>
                  <a:cubicBezTo>
                    <a:pt x="1468" y="2702"/>
                    <a:pt x="934" y="3236"/>
                    <a:pt x="567" y="3636"/>
                  </a:cubicBezTo>
                  <a:cubicBezTo>
                    <a:pt x="334" y="3837"/>
                    <a:pt x="167" y="4070"/>
                    <a:pt x="0" y="4337"/>
                  </a:cubicBezTo>
                  <a:cubicBezTo>
                    <a:pt x="234" y="4170"/>
                    <a:pt x="467" y="3970"/>
                    <a:pt x="667" y="3737"/>
                  </a:cubicBezTo>
                  <a:cubicBezTo>
                    <a:pt x="1067" y="3370"/>
                    <a:pt x="1601" y="2836"/>
                    <a:pt x="2202" y="2235"/>
                  </a:cubicBezTo>
                  <a:cubicBezTo>
                    <a:pt x="2769" y="1635"/>
                    <a:pt x="3302" y="1101"/>
                    <a:pt x="3669" y="668"/>
                  </a:cubicBezTo>
                  <a:cubicBezTo>
                    <a:pt x="3869" y="468"/>
                    <a:pt x="4070" y="234"/>
                    <a:pt x="4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6684694" y="2212230"/>
              <a:ext cx="6273" cy="122608"/>
            </a:xfrm>
            <a:custGeom>
              <a:avLst/>
              <a:gdLst/>
              <a:ahLst/>
              <a:cxnLst/>
              <a:rect l="l" t="t" r="r" b="b"/>
              <a:pathLst>
                <a:path w="268" h="5238" extrusionOk="0">
                  <a:moveTo>
                    <a:pt x="134" y="1"/>
                  </a:moveTo>
                  <a:cubicBezTo>
                    <a:pt x="34" y="868"/>
                    <a:pt x="1" y="1735"/>
                    <a:pt x="34" y="2636"/>
                  </a:cubicBezTo>
                  <a:cubicBezTo>
                    <a:pt x="1" y="3503"/>
                    <a:pt x="34" y="4370"/>
                    <a:pt x="134" y="5238"/>
                  </a:cubicBezTo>
                  <a:cubicBezTo>
                    <a:pt x="234" y="4370"/>
                    <a:pt x="268" y="3503"/>
                    <a:pt x="234" y="2636"/>
                  </a:cubicBezTo>
                  <a:cubicBezTo>
                    <a:pt x="268" y="1735"/>
                    <a:pt x="234" y="868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146747" y="2068562"/>
              <a:ext cx="615313" cy="5501"/>
            </a:xfrm>
            <a:custGeom>
              <a:avLst/>
              <a:gdLst/>
              <a:ahLst/>
              <a:cxnLst/>
              <a:rect l="l" t="t" r="r" b="b"/>
              <a:pathLst>
                <a:path w="26287" h="235" extrusionOk="0">
                  <a:moveTo>
                    <a:pt x="13144" y="1"/>
                  </a:moveTo>
                  <a:cubicBezTo>
                    <a:pt x="5872" y="1"/>
                    <a:pt x="1" y="68"/>
                    <a:pt x="1" y="134"/>
                  </a:cubicBezTo>
                  <a:cubicBezTo>
                    <a:pt x="1" y="168"/>
                    <a:pt x="5905" y="234"/>
                    <a:pt x="13144" y="234"/>
                  </a:cubicBezTo>
                  <a:cubicBezTo>
                    <a:pt x="20382" y="234"/>
                    <a:pt x="26286" y="168"/>
                    <a:pt x="26286" y="134"/>
                  </a:cubicBezTo>
                  <a:cubicBezTo>
                    <a:pt x="26286" y="68"/>
                    <a:pt x="20382" y="1"/>
                    <a:pt x="131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129567" y="2117762"/>
              <a:ext cx="648107" cy="5477"/>
            </a:xfrm>
            <a:custGeom>
              <a:avLst/>
              <a:gdLst/>
              <a:ahLst/>
              <a:cxnLst/>
              <a:rect l="l" t="t" r="r" b="b"/>
              <a:pathLst>
                <a:path w="27688" h="234" extrusionOk="0">
                  <a:moveTo>
                    <a:pt x="13844" y="0"/>
                  </a:moveTo>
                  <a:cubicBezTo>
                    <a:pt x="6205" y="0"/>
                    <a:pt x="1" y="67"/>
                    <a:pt x="1" y="100"/>
                  </a:cubicBezTo>
                  <a:cubicBezTo>
                    <a:pt x="1" y="167"/>
                    <a:pt x="6205" y="234"/>
                    <a:pt x="13844" y="234"/>
                  </a:cubicBezTo>
                  <a:cubicBezTo>
                    <a:pt x="21483" y="234"/>
                    <a:pt x="27687" y="167"/>
                    <a:pt x="27687" y="100"/>
                  </a:cubicBezTo>
                  <a:cubicBezTo>
                    <a:pt x="27687" y="67"/>
                    <a:pt x="21483" y="0"/>
                    <a:pt x="138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172517" y="2024067"/>
              <a:ext cx="564542" cy="5501"/>
            </a:xfrm>
            <a:custGeom>
              <a:avLst/>
              <a:gdLst/>
              <a:ahLst/>
              <a:cxnLst/>
              <a:rect l="l" t="t" r="r" b="b"/>
              <a:pathLst>
                <a:path w="24118" h="235" extrusionOk="0">
                  <a:moveTo>
                    <a:pt x="12076" y="1"/>
                  </a:moveTo>
                  <a:cubicBezTo>
                    <a:pt x="5404" y="1"/>
                    <a:pt x="1" y="67"/>
                    <a:pt x="1" y="101"/>
                  </a:cubicBezTo>
                  <a:cubicBezTo>
                    <a:pt x="1" y="167"/>
                    <a:pt x="5404" y="234"/>
                    <a:pt x="12076" y="234"/>
                  </a:cubicBezTo>
                  <a:cubicBezTo>
                    <a:pt x="18714" y="234"/>
                    <a:pt x="24118" y="167"/>
                    <a:pt x="24118" y="101"/>
                  </a:cubicBezTo>
                  <a:cubicBezTo>
                    <a:pt x="24118" y="67"/>
                    <a:pt x="18714" y="1"/>
                    <a:pt x="120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210787" y="2763449"/>
              <a:ext cx="552815" cy="4705"/>
            </a:xfrm>
            <a:custGeom>
              <a:avLst/>
              <a:gdLst/>
              <a:ahLst/>
              <a:cxnLst/>
              <a:rect l="l" t="t" r="r" b="b"/>
              <a:pathLst>
                <a:path w="23617" h="201" extrusionOk="0">
                  <a:moveTo>
                    <a:pt x="11809" y="1"/>
                  </a:moveTo>
                  <a:cubicBezTo>
                    <a:pt x="5304" y="1"/>
                    <a:pt x="0" y="34"/>
                    <a:pt x="0" y="101"/>
                  </a:cubicBezTo>
                  <a:cubicBezTo>
                    <a:pt x="0" y="168"/>
                    <a:pt x="5304" y="201"/>
                    <a:pt x="11809" y="201"/>
                  </a:cubicBezTo>
                  <a:cubicBezTo>
                    <a:pt x="18347" y="201"/>
                    <a:pt x="23617" y="168"/>
                    <a:pt x="23617" y="101"/>
                  </a:cubicBezTo>
                  <a:cubicBezTo>
                    <a:pt x="23617" y="34"/>
                    <a:pt x="18347" y="1"/>
                    <a:pt x="11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6213900" y="2732225"/>
              <a:ext cx="545816" cy="4705"/>
            </a:xfrm>
            <a:custGeom>
              <a:avLst/>
              <a:gdLst/>
              <a:ahLst/>
              <a:cxnLst/>
              <a:rect l="l" t="t" r="r" b="b"/>
              <a:pathLst>
                <a:path w="23318" h="201" extrusionOk="0">
                  <a:moveTo>
                    <a:pt x="11676" y="1"/>
                  </a:moveTo>
                  <a:cubicBezTo>
                    <a:pt x="5238" y="1"/>
                    <a:pt x="1" y="34"/>
                    <a:pt x="1" y="101"/>
                  </a:cubicBezTo>
                  <a:cubicBezTo>
                    <a:pt x="1" y="167"/>
                    <a:pt x="5238" y="201"/>
                    <a:pt x="11676" y="201"/>
                  </a:cubicBezTo>
                  <a:cubicBezTo>
                    <a:pt x="18080" y="201"/>
                    <a:pt x="23317" y="167"/>
                    <a:pt x="23317" y="101"/>
                  </a:cubicBezTo>
                  <a:cubicBezTo>
                    <a:pt x="23317" y="34"/>
                    <a:pt x="18080" y="1"/>
                    <a:pt x="116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6210787" y="2691615"/>
              <a:ext cx="543452" cy="4728"/>
            </a:xfrm>
            <a:custGeom>
              <a:avLst/>
              <a:gdLst/>
              <a:ahLst/>
              <a:cxnLst/>
              <a:rect l="l" t="t" r="r" b="b"/>
              <a:pathLst>
                <a:path w="23217" h="202" extrusionOk="0">
                  <a:moveTo>
                    <a:pt x="11608" y="1"/>
                  </a:moveTo>
                  <a:cubicBezTo>
                    <a:pt x="5204" y="1"/>
                    <a:pt x="0" y="34"/>
                    <a:pt x="0" y="101"/>
                  </a:cubicBezTo>
                  <a:cubicBezTo>
                    <a:pt x="0" y="134"/>
                    <a:pt x="5204" y="201"/>
                    <a:pt x="11608" y="201"/>
                  </a:cubicBezTo>
                  <a:cubicBezTo>
                    <a:pt x="18013" y="201"/>
                    <a:pt x="23217" y="134"/>
                    <a:pt x="23217" y="101"/>
                  </a:cubicBezTo>
                  <a:cubicBezTo>
                    <a:pt x="23217" y="34"/>
                    <a:pt x="18013" y="1"/>
                    <a:pt x="116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6313845" y="2409756"/>
              <a:ext cx="43749" cy="115586"/>
            </a:xfrm>
            <a:custGeom>
              <a:avLst/>
              <a:gdLst/>
              <a:ahLst/>
              <a:cxnLst/>
              <a:rect l="l" t="t" r="r" b="b"/>
              <a:pathLst>
                <a:path w="1869" h="4938" extrusionOk="0">
                  <a:moveTo>
                    <a:pt x="134" y="1"/>
                  </a:moveTo>
                  <a:cubicBezTo>
                    <a:pt x="34" y="234"/>
                    <a:pt x="0" y="501"/>
                    <a:pt x="0" y="802"/>
                  </a:cubicBezTo>
                  <a:cubicBezTo>
                    <a:pt x="0" y="1435"/>
                    <a:pt x="100" y="2102"/>
                    <a:pt x="334" y="2703"/>
                  </a:cubicBezTo>
                  <a:cubicBezTo>
                    <a:pt x="534" y="3303"/>
                    <a:pt x="868" y="3904"/>
                    <a:pt x="1301" y="4404"/>
                  </a:cubicBezTo>
                  <a:cubicBezTo>
                    <a:pt x="1435" y="4604"/>
                    <a:pt x="1635" y="4804"/>
                    <a:pt x="1868" y="4938"/>
                  </a:cubicBezTo>
                  <a:cubicBezTo>
                    <a:pt x="667" y="3570"/>
                    <a:pt x="67" y="18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6284961" y="2413665"/>
              <a:ext cx="46862" cy="127290"/>
            </a:xfrm>
            <a:custGeom>
              <a:avLst/>
              <a:gdLst/>
              <a:ahLst/>
              <a:cxnLst/>
              <a:rect l="l" t="t" r="r" b="b"/>
              <a:pathLst>
                <a:path w="2002" h="5438" extrusionOk="0">
                  <a:moveTo>
                    <a:pt x="133" y="1"/>
                  </a:moveTo>
                  <a:lnTo>
                    <a:pt x="133" y="1"/>
                  </a:lnTo>
                  <a:cubicBezTo>
                    <a:pt x="33" y="301"/>
                    <a:pt x="0" y="568"/>
                    <a:pt x="0" y="868"/>
                  </a:cubicBezTo>
                  <a:cubicBezTo>
                    <a:pt x="0" y="1602"/>
                    <a:pt x="100" y="2302"/>
                    <a:pt x="334" y="2970"/>
                  </a:cubicBezTo>
                  <a:cubicBezTo>
                    <a:pt x="567" y="3637"/>
                    <a:pt x="934" y="4271"/>
                    <a:pt x="1368" y="4804"/>
                  </a:cubicBezTo>
                  <a:cubicBezTo>
                    <a:pt x="1568" y="5038"/>
                    <a:pt x="1768" y="5271"/>
                    <a:pt x="2001" y="5438"/>
                  </a:cubicBezTo>
                  <a:cubicBezTo>
                    <a:pt x="1401" y="4671"/>
                    <a:pt x="901" y="3837"/>
                    <a:pt x="534" y="2936"/>
                  </a:cubicBezTo>
                  <a:cubicBezTo>
                    <a:pt x="267" y="1969"/>
                    <a:pt x="100" y="1001"/>
                    <a:pt x="1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6257623" y="2419142"/>
              <a:ext cx="50771" cy="133540"/>
            </a:xfrm>
            <a:custGeom>
              <a:avLst/>
              <a:gdLst/>
              <a:ahLst/>
              <a:cxnLst/>
              <a:rect l="l" t="t" r="r" b="b"/>
              <a:pathLst>
                <a:path w="2169" h="5705" extrusionOk="0">
                  <a:moveTo>
                    <a:pt x="267" y="0"/>
                  </a:moveTo>
                  <a:cubicBezTo>
                    <a:pt x="134" y="267"/>
                    <a:pt x="67" y="567"/>
                    <a:pt x="67" y="901"/>
                  </a:cubicBezTo>
                  <a:cubicBezTo>
                    <a:pt x="1" y="1668"/>
                    <a:pt x="67" y="2435"/>
                    <a:pt x="301" y="3136"/>
                  </a:cubicBezTo>
                  <a:cubicBezTo>
                    <a:pt x="534" y="3870"/>
                    <a:pt x="935" y="4537"/>
                    <a:pt x="1435" y="5104"/>
                  </a:cubicBezTo>
                  <a:cubicBezTo>
                    <a:pt x="1635" y="5337"/>
                    <a:pt x="1869" y="5571"/>
                    <a:pt x="2135" y="5704"/>
                  </a:cubicBezTo>
                  <a:cubicBezTo>
                    <a:pt x="2169" y="5671"/>
                    <a:pt x="1902" y="5471"/>
                    <a:pt x="1535" y="5004"/>
                  </a:cubicBezTo>
                  <a:cubicBezTo>
                    <a:pt x="1101" y="4437"/>
                    <a:pt x="734" y="3770"/>
                    <a:pt x="501" y="3069"/>
                  </a:cubicBezTo>
                  <a:cubicBezTo>
                    <a:pt x="267" y="2369"/>
                    <a:pt x="167" y="1635"/>
                    <a:pt x="201" y="901"/>
                  </a:cubicBezTo>
                  <a:cubicBezTo>
                    <a:pt x="234" y="334"/>
                    <a:pt x="301" y="0"/>
                    <a:pt x="2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654243" y="2463637"/>
              <a:ext cx="133563" cy="124481"/>
            </a:xfrm>
            <a:custGeom>
              <a:avLst/>
              <a:gdLst/>
              <a:ahLst/>
              <a:cxnLst/>
              <a:rect l="l" t="t" r="r" b="b"/>
              <a:pathLst>
                <a:path w="5706" h="5318" extrusionOk="0">
                  <a:moveTo>
                    <a:pt x="3370" y="1"/>
                  </a:moveTo>
                  <a:cubicBezTo>
                    <a:pt x="3870" y="201"/>
                    <a:pt x="4304" y="501"/>
                    <a:pt x="4671" y="835"/>
                  </a:cubicBezTo>
                  <a:cubicBezTo>
                    <a:pt x="5038" y="1235"/>
                    <a:pt x="5305" y="1769"/>
                    <a:pt x="5405" y="2302"/>
                  </a:cubicBezTo>
                  <a:cubicBezTo>
                    <a:pt x="5472" y="2969"/>
                    <a:pt x="5305" y="3637"/>
                    <a:pt x="4871" y="4170"/>
                  </a:cubicBezTo>
                  <a:cubicBezTo>
                    <a:pt x="4404" y="4671"/>
                    <a:pt x="3770" y="4971"/>
                    <a:pt x="3103" y="5038"/>
                  </a:cubicBezTo>
                  <a:cubicBezTo>
                    <a:pt x="2667" y="5092"/>
                    <a:pt x="2209" y="5147"/>
                    <a:pt x="1747" y="5147"/>
                  </a:cubicBezTo>
                  <a:cubicBezTo>
                    <a:pt x="1643" y="5147"/>
                    <a:pt x="1539" y="5144"/>
                    <a:pt x="1435" y="5138"/>
                  </a:cubicBezTo>
                  <a:cubicBezTo>
                    <a:pt x="1068" y="5138"/>
                    <a:pt x="701" y="5038"/>
                    <a:pt x="368" y="4871"/>
                  </a:cubicBezTo>
                  <a:cubicBezTo>
                    <a:pt x="134" y="4737"/>
                    <a:pt x="1" y="4637"/>
                    <a:pt x="1" y="4637"/>
                  </a:cubicBezTo>
                  <a:lnTo>
                    <a:pt x="1" y="4637"/>
                  </a:lnTo>
                  <a:cubicBezTo>
                    <a:pt x="68" y="4771"/>
                    <a:pt x="201" y="4871"/>
                    <a:pt x="301" y="4938"/>
                  </a:cubicBezTo>
                  <a:cubicBezTo>
                    <a:pt x="635" y="5138"/>
                    <a:pt x="1035" y="5271"/>
                    <a:pt x="1435" y="5304"/>
                  </a:cubicBezTo>
                  <a:cubicBezTo>
                    <a:pt x="1587" y="5313"/>
                    <a:pt x="1739" y="5318"/>
                    <a:pt x="1891" y="5318"/>
                  </a:cubicBezTo>
                  <a:cubicBezTo>
                    <a:pt x="2306" y="5318"/>
                    <a:pt x="2721" y="5287"/>
                    <a:pt x="3137" y="5238"/>
                  </a:cubicBezTo>
                  <a:cubicBezTo>
                    <a:pt x="3470" y="5204"/>
                    <a:pt x="3804" y="5104"/>
                    <a:pt x="4137" y="4971"/>
                  </a:cubicBezTo>
                  <a:cubicBezTo>
                    <a:pt x="4471" y="4837"/>
                    <a:pt x="4804" y="4604"/>
                    <a:pt x="5038" y="4304"/>
                  </a:cubicBezTo>
                  <a:cubicBezTo>
                    <a:pt x="5505" y="3737"/>
                    <a:pt x="5705" y="3003"/>
                    <a:pt x="5605" y="2269"/>
                  </a:cubicBezTo>
                  <a:cubicBezTo>
                    <a:pt x="5505" y="1702"/>
                    <a:pt x="5205" y="1168"/>
                    <a:pt x="4771" y="734"/>
                  </a:cubicBezTo>
                  <a:cubicBezTo>
                    <a:pt x="4504" y="468"/>
                    <a:pt x="4171" y="267"/>
                    <a:pt x="3804" y="101"/>
                  </a:cubicBezTo>
                  <a:cubicBezTo>
                    <a:pt x="3670" y="67"/>
                    <a:pt x="3537" y="34"/>
                    <a:pt x="337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668310" y="2448798"/>
              <a:ext cx="145244" cy="157954"/>
            </a:xfrm>
            <a:custGeom>
              <a:avLst/>
              <a:gdLst/>
              <a:ahLst/>
              <a:cxnLst/>
              <a:rect l="l" t="t" r="r" b="b"/>
              <a:pathLst>
                <a:path w="6205" h="6748" extrusionOk="0">
                  <a:moveTo>
                    <a:pt x="3603" y="1"/>
                  </a:moveTo>
                  <a:cubicBezTo>
                    <a:pt x="3570" y="34"/>
                    <a:pt x="3770" y="34"/>
                    <a:pt x="4070" y="134"/>
                  </a:cubicBezTo>
                  <a:cubicBezTo>
                    <a:pt x="4470" y="301"/>
                    <a:pt x="4837" y="601"/>
                    <a:pt x="5071" y="968"/>
                  </a:cubicBezTo>
                  <a:cubicBezTo>
                    <a:pt x="5438" y="1502"/>
                    <a:pt x="5738" y="2069"/>
                    <a:pt x="5905" y="2703"/>
                  </a:cubicBezTo>
                  <a:cubicBezTo>
                    <a:pt x="6005" y="3070"/>
                    <a:pt x="6038" y="3437"/>
                    <a:pt x="6005" y="3837"/>
                  </a:cubicBezTo>
                  <a:cubicBezTo>
                    <a:pt x="5971" y="4237"/>
                    <a:pt x="5838" y="4604"/>
                    <a:pt x="5604" y="4938"/>
                  </a:cubicBezTo>
                  <a:cubicBezTo>
                    <a:pt x="5137" y="5605"/>
                    <a:pt x="4504" y="6072"/>
                    <a:pt x="3736" y="6339"/>
                  </a:cubicBezTo>
                  <a:cubicBezTo>
                    <a:pt x="3184" y="6484"/>
                    <a:pt x="2633" y="6579"/>
                    <a:pt x="2059" y="6579"/>
                  </a:cubicBezTo>
                  <a:cubicBezTo>
                    <a:pt x="1973" y="6579"/>
                    <a:pt x="1888" y="6577"/>
                    <a:pt x="1802" y="6572"/>
                  </a:cubicBezTo>
                  <a:cubicBezTo>
                    <a:pt x="823" y="6572"/>
                    <a:pt x="161" y="6467"/>
                    <a:pt x="26" y="6467"/>
                  </a:cubicBezTo>
                  <a:cubicBezTo>
                    <a:pt x="9" y="6467"/>
                    <a:pt x="0" y="6468"/>
                    <a:pt x="0" y="6472"/>
                  </a:cubicBezTo>
                  <a:cubicBezTo>
                    <a:pt x="134" y="6539"/>
                    <a:pt x="301" y="6572"/>
                    <a:pt x="467" y="6606"/>
                  </a:cubicBezTo>
                  <a:cubicBezTo>
                    <a:pt x="901" y="6672"/>
                    <a:pt x="1368" y="6706"/>
                    <a:pt x="1802" y="6739"/>
                  </a:cubicBezTo>
                  <a:cubicBezTo>
                    <a:pt x="1910" y="6744"/>
                    <a:pt x="2018" y="6747"/>
                    <a:pt x="2126" y="6747"/>
                  </a:cubicBezTo>
                  <a:cubicBezTo>
                    <a:pt x="2685" y="6747"/>
                    <a:pt x="3244" y="6673"/>
                    <a:pt x="3803" y="6506"/>
                  </a:cubicBezTo>
                  <a:cubicBezTo>
                    <a:pt x="4604" y="6272"/>
                    <a:pt x="5304" y="5772"/>
                    <a:pt x="5771" y="5071"/>
                  </a:cubicBezTo>
                  <a:cubicBezTo>
                    <a:pt x="6005" y="4704"/>
                    <a:pt x="6138" y="4271"/>
                    <a:pt x="6205" y="3837"/>
                  </a:cubicBezTo>
                  <a:cubicBezTo>
                    <a:pt x="6205" y="3437"/>
                    <a:pt x="6171" y="3036"/>
                    <a:pt x="6071" y="2669"/>
                  </a:cubicBezTo>
                  <a:cubicBezTo>
                    <a:pt x="5871" y="2002"/>
                    <a:pt x="5571" y="1402"/>
                    <a:pt x="5171" y="868"/>
                  </a:cubicBezTo>
                  <a:cubicBezTo>
                    <a:pt x="4904" y="501"/>
                    <a:pt x="4504" y="201"/>
                    <a:pt x="4070" y="68"/>
                  </a:cubicBezTo>
                  <a:cubicBezTo>
                    <a:pt x="3970" y="1"/>
                    <a:pt x="3836" y="1"/>
                    <a:pt x="3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370839" y="2312948"/>
              <a:ext cx="427913" cy="260806"/>
            </a:xfrm>
            <a:custGeom>
              <a:avLst/>
              <a:gdLst/>
              <a:ahLst/>
              <a:cxnLst/>
              <a:rect l="l" t="t" r="r" b="b"/>
              <a:pathLst>
                <a:path w="18281" h="11142" extrusionOk="0">
                  <a:moveTo>
                    <a:pt x="17746" y="1"/>
                  </a:moveTo>
                  <a:lnTo>
                    <a:pt x="7306" y="1669"/>
                  </a:lnTo>
                  <a:lnTo>
                    <a:pt x="0" y="10542"/>
                  </a:lnTo>
                  <a:lnTo>
                    <a:pt x="534" y="11142"/>
                  </a:lnTo>
                  <a:lnTo>
                    <a:pt x="12409" y="9341"/>
                  </a:lnTo>
                  <a:lnTo>
                    <a:pt x="18280" y="468"/>
                  </a:lnTo>
                  <a:lnTo>
                    <a:pt x="177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453604" y="2406643"/>
              <a:ext cx="269397" cy="156011"/>
            </a:xfrm>
            <a:custGeom>
              <a:avLst/>
              <a:gdLst/>
              <a:ahLst/>
              <a:cxnLst/>
              <a:rect l="l" t="t" r="r" b="b"/>
              <a:pathLst>
                <a:path w="11509" h="6665" extrusionOk="0">
                  <a:moveTo>
                    <a:pt x="11508" y="1"/>
                  </a:moveTo>
                  <a:cubicBezTo>
                    <a:pt x="11041" y="1"/>
                    <a:pt x="10641" y="301"/>
                    <a:pt x="10474" y="734"/>
                  </a:cubicBezTo>
                  <a:cubicBezTo>
                    <a:pt x="10341" y="1168"/>
                    <a:pt x="10074" y="1568"/>
                    <a:pt x="9740" y="1869"/>
                  </a:cubicBezTo>
                  <a:cubicBezTo>
                    <a:pt x="9359" y="2083"/>
                    <a:pt x="8789" y="2264"/>
                    <a:pt x="8325" y="2264"/>
                  </a:cubicBezTo>
                  <a:cubicBezTo>
                    <a:pt x="8140" y="2264"/>
                    <a:pt x="7972" y="2235"/>
                    <a:pt x="7839" y="2169"/>
                  </a:cubicBezTo>
                  <a:cubicBezTo>
                    <a:pt x="7366" y="1948"/>
                    <a:pt x="5640" y="385"/>
                    <a:pt x="5172" y="385"/>
                  </a:cubicBezTo>
                  <a:cubicBezTo>
                    <a:pt x="5145" y="385"/>
                    <a:pt x="5122" y="390"/>
                    <a:pt x="5104" y="401"/>
                  </a:cubicBezTo>
                  <a:cubicBezTo>
                    <a:pt x="4770" y="601"/>
                    <a:pt x="4470" y="1035"/>
                    <a:pt x="4804" y="1402"/>
                  </a:cubicBezTo>
                  <a:cubicBezTo>
                    <a:pt x="5137" y="1768"/>
                    <a:pt x="6905" y="2936"/>
                    <a:pt x="6572" y="3303"/>
                  </a:cubicBezTo>
                  <a:cubicBezTo>
                    <a:pt x="6536" y="3345"/>
                    <a:pt x="6463" y="3364"/>
                    <a:pt x="6359" y="3364"/>
                  </a:cubicBezTo>
                  <a:cubicBezTo>
                    <a:pt x="5529" y="3364"/>
                    <a:pt x="2756" y="2157"/>
                    <a:pt x="2035" y="2157"/>
                  </a:cubicBezTo>
                  <a:cubicBezTo>
                    <a:pt x="1995" y="2157"/>
                    <a:pt x="1962" y="2161"/>
                    <a:pt x="1935" y="2169"/>
                  </a:cubicBezTo>
                  <a:cubicBezTo>
                    <a:pt x="1368" y="2302"/>
                    <a:pt x="1034" y="2669"/>
                    <a:pt x="1368" y="2903"/>
                  </a:cubicBezTo>
                  <a:cubicBezTo>
                    <a:pt x="1701" y="3136"/>
                    <a:pt x="4237" y="4070"/>
                    <a:pt x="4370" y="4404"/>
                  </a:cubicBezTo>
                  <a:cubicBezTo>
                    <a:pt x="4370" y="4404"/>
                    <a:pt x="1383" y="3625"/>
                    <a:pt x="589" y="3625"/>
                  </a:cubicBezTo>
                  <a:cubicBezTo>
                    <a:pt x="483" y="3625"/>
                    <a:pt x="416" y="3638"/>
                    <a:pt x="400" y="3670"/>
                  </a:cubicBezTo>
                  <a:cubicBezTo>
                    <a:pt x="267" y="3903"/>
                    <a:pt x="0" y="4270"/>
                    <a:pt x="400" y="4404"/>
                  </a:cubicBezTo>
                  <a:cubicBezTo>
                    <a:pt x="767" y="4571"/>
                    <a:pt x="4103" y="5438"/>
                    <a:pt x="4370" y="5571"/>
                  </a:cubicBezTo>
                  <a:cubicBezTo>
                    <a:pt x="4837" y="5771"/>
                    <a:pt x="5337" y="5905"/>
                    <a:pt x="5838" y="5972"/>
                  </a:cubicBezTo>
                  <a:cubicBezTo>
                    <a:pt x="6371" y="6138"/>
                    <a:pt x="6872" y="6272"/>
                    <a:pt x="7405" y="6472"/>
                  </a:cubicBezTo>
                  <a:cubicBezTo>
                    <a:pt x="7768" y="6598"/>
                    <a:pt x="8145" y="6664"/>
                    <a:pt x="8523" y="6664"/>
                  </a:cubicBezTo>
                  <a:cubicBezTo>
                    <a:pt x="8945" y="6664"/>
                    <a:pt x="9369" y="6581"/>
                    <a:pt x="9774" y="6405"/>
                  </a:cubicBezTo>
                  <a:lnTo>
                    <a:pt x="10174" y="6238"/>
                  </a:lnTo>
                  <a:cubicBezTo>
                    <a:pt x="10775" y="6005"/>
                    <a:pt x="11141" y="5404"/>
                    <a:pt x="11108" y="4737"/>
                  </a:cubicBezTo>
                  <a:lnTo>
                    <a:pt x="11041" y="3503"/>
                  </a:lnTo>
                  <a:lnTo>
                    <a:pt x="11442" y="2402"/>
                  </a:lnTo>
                  <a:lnTo>
                    <a:pt x="1150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384883" y="2325447"/>
              <a:ext cx="414640" cy="249875"/>
            </a:xfrm>
            <a:custGeom>
              <a:avLst/>
              <a:gdLst/>
              <a:ahLst/>
              <a:cxnLst/>
              <a:rect l="l" t="t" r="r" b="b"/>
              <a:pathLst>
                <a:path w="17714" h="10675" extrusionOk="0">
                  <a:moveTo>
                    <a:pt x="17713" y="0"/>
                  </a:moveTo>
                  <a:cubicBezTo>
                    <a:pt x="17613" y="0"/>
                    <a:pt x="17547" y="0"/>
                    <a:pt x="17480" y="34"/>
                  </a:cubicBezTo>
                  <a:cubicBezTo>
                    <a:pt x="17547" y="34"/>
                    <a:pt x="17647" y="0"/>
                    <a:pt x="17713" y="0"/>
                  </a:cubicBezTo>
                  <a:close/>
                  <a:moveTo>
                    <a:pt x="17480" y="34"/>
                  </a:moveTo>
                  <a:lnTo>
                    <a:pt x="16846" y="100"/>
                  </a:lnTo>
                  <a:lnTo>
                    <a:pt x="14478" y="401"/>
                  </a:lnTo>
                  <a:lnTo>
                    <a:pt x="11009" y="901"/>
                  </a:lnTo>
                  <a:lnTo>
                    <a:pt x="8974" y="1201"/>
                  </a:lnTo>
                  <a:cubicBezTo>
                    <a:pt x="8207" y="1268"/>
                    <a:pt x="7473" y="1568"/>
                    <a:pt x="6872" y="2035"/>
                  </a:cubicBezTo>
                  <a:cubicBezTo>
                    <a:pt x="6339" y="2569"/>
                    <a:pt x="5838" y="3136"/>
                    <a:pt x="5405" y="3736"/>
                  </a:cubicBezTo>
                  <a:lnTo>
                    <a:pt x="4104" y="5338"/>
                  </a:lnTo>
                  <a:lnTo>
                    <a:pt x="1935" y="8106"/>
                  </a:lnTo>
                  <a:lnTo>
                    <a:pt x="501" y="9974"/>
                  </a:lnTo>
                  <a:lnTo>
                    <a:pt x="101" y="10508"/>
                  </a:lnTo>
                  <a:cubicBezTo>
                    <a:pt x="67" y="10575"/>
                    <a:pt x="34" y="10608"/>
                    <a:pt x="1" y="10675"/>
                  </a:cubicBezTo>
                  <a:cubicBezTo>
                    <a:pt x="34" y="10641"/>
                    <a:pt x="101" y="10575"/>
                    <a:pt x="134" y="10541"/>
                  </a:cubicBezTo>
                  <a:lnTo>
                    <a:pt x="568" y="10041"/>
                  </a:lnTo>
                  <a:lnTo>
                    <a:pt x="2069" y="8206"/>
                  </a:lnTo>
                  <a:lnTo>
                    <a:pt x="4270" y="5471"/>
                  </a:lnTo>
                  <a:cubicBezTo>
                    <a:pt x="4671" y="4937"/>
                    <a:pt x="5104" y="4404"/>
                    <a:pt x="5571" y="3836"/>
                  </a:cubicBezTo>
                  <a:cubicBezTo>
                    <a:pt x="6005" y="3236"/>
                    <a:pt x="6472" y="2702"/>
                    <a:pt x="7006" y="2169"/>
                  </a:cubicBezTo>
                  <a:cubicBezTo>
                    <a:pt x="7573" y="1735"/>
                    <a:pt x="8273" y="1435"/>
                    <a:pt x="9007" y="1368"/>
                  </a:cubicBezTo>
                  <a:lnTo>
                    <a:pt x="11042" y="1068"/>
                  </a:lnTo>
                  <a:lnTo>
                    <a:pt x="14511" y="534"/>
                  </a:lnTo>
                  <a:lnTo>
                    <a:pt x="16846" y="167"/>
                  </a:lnTo>
                  <a:lnTo>
                    <a:pt x="17480" y="3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659720" y="2371112"/>
              <a:ext cx="18773" cy="17602"/>
            </a:xfrm>
            <a:custGeom>
              <a:avLst/>
              <a:gdLst/>
              <a:ahLst/>
              <a:cxnLst/>
              <a:rect l="l" t="t" r="r" b="b"/>
              <a:pathLst>
                <a:path w="802" h="752" extrusionOk="0">
                  <a:moveTo>
                    <a:pt x="501" y="1"/>
                  </a:moveTo>
                  <a:cubicBezTo>
                    <a:pt x="442" y="1"/>
                    <a:pt x="384" y="17"/>
                    <a:pt x="334" y="51"/>
                  </a:cubicBezTo>
                  <a:lnTo>
                    <a:pt x="367" y="40"/>
                  </a:lnTo>
                  <a:lnTo>
                    <a:pt x="367" y="40"/>
                  </a:lnTo>
                  <a:cubicBezTo>
                    <a:pt x="258" y="85"/>
                    <a:pt x="156" y="173"/>
                    <a:pt x="101" y="284"/>
                  </a:cubicBezTo>
                  <a:cubicBezTo>
                    <a:pt x="0" y="384"/>
                    <a:pt x="0" y="551"/>
                    <a:pt x="101" y="651"/>
                  </a:cubicBezTo>
                  <a:cubicBezTo>
                    <a:pt x="167" y="718"/>
                    <a:pt x="251" y="751"/>
                    <a:pt x="334" y="751"/>
                  </a:cubicBezTo>
                  <a:cubicBezTo>
                    <a:pt x="417" y="751"/>
                    <a:pt x="501" y="718"/>
                    <a:pt x="568" y="651"/>
                  </a:cubicBezTo>
                  <a:cubicBezTo>
                    <a:pt x="668" y="585"/>
                    <a:pt x="734" y="484"/>
                    <a:pt x="768" y="384"/>
                  </a:cubicBezTo>
                  <a:cubicBezTo>
                    <a:pt x="801" y="251"/>
                    <a:pt x="768" y="151"/>
                    <a:pt x="668" y="51"/>
                  </a:cubicBezTo>
                  <a:cubicBezTo>
                    <a:pt x="618" y="17"/>
                    <a:pt x="559" y="1"/>
                    <a:pt x="5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5936722" y="4570159"/>
              <a:ext cx="7046" cy="17977"/>
            </a:xfrm>
            <a:custGeom>
              <a:avLst/>
              <a:gdLst/>
              <a:ahLst/>
              <a:cxnLst/>
              <a:rect l="l" t="t" r="r" b="b"/>
              <a:pathLst>
                <a:path w="301" h="768" extrusionOk="0">
                  <a:moveTo>
                    <a:pt x="301" y="0"/>
                  </a:moveTo>
                  <a:cubicBezTo>
                    <a:pt x="268" y="0"/>
                    <a:pt x="168" y="167"/>
                    <a:pt x="101" y="367"/>
                  </a:cubicBezTo>
                  <a:cubicBezTo>
                    <a:pt x="34" y="501"/>
                    <a:pt x="1" y="634"/>
                    <a:pt x="1" y="768"/>
                  </a:cubicBezTo>
                  <a:cubicBezTo>
                    <a:pt x="1" y="768"/>
                    <a:pt x="101" y="601"/>
                    <a:pt x="201" y="401"/>
                  </a:cubicBezTo>
                  <a:cubicBezTo>
                    <a:pt x="268" y="301"/>
                    <a:pt x="301" y="167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5939859" y="4548906"/>
              <a:ext cx="34362" cy="24391"/>
            </a:xfrm>
            <a:custGeom>
              <a:avLst/>
              <a:gdLst/>
              <a:ahLst/>
              <a:cxnLst/>
              <a:rect l="l" t="t" r="r" b="b"/>
              <a:pathLst>
                <a:path w="1468" h="1042" extrusionOk="0">
                  <a:moveTo>
                    <a:pt x="1059" y="74"/>
                  </a:moveTo>
                  <a:cubicBezTo>
                    <a:pt x="1131" y="74"/>
                    <a:pt x="1201" y="86"/>
                    <a:pt x="1268" y="108"/>
                  </a:cubicBezTo>
                  <a:cubicBezTo>
                    <a:pt x="1368" y="175"/>
                    <a:pt x="1368" y="275"/>
                    <a:pt x="1268" y="341"/>
                  </a:cubicBezTo>
                  <a:cubicBezTo>
                    <a:pt x="1201" y="408"/>
                    <a:pt x="1101" y="475"/>
                    <a:pt x="1001" y="508"/>
                  </a:cubicBezTo>
                  <a:cubicBezTo>
                    <a:pt x="834" y="608"/>
                    <a:pt x="667" y="675"/>
                    <a:pt x="501" y="742"/>
                  </a:cubicBezTo>
                  <a:cubicBezTo>
                    <a:pt x="339" y="813"/>
                    <a:pt x="207" y="856"/>
                    <a:pt x="119" y="880"/>
                  </a:cubicBezTo>
                  <a:lnTo>
                    <a:pt x="119" y="880"/>
                  </a:lnTo>
                  <a:cubicBezTo>
                    <a:pt x="144" y="770"/>
                    <a:pt x="189" y="665"/>
                    <a:pt x="234" y="575"/>
                  </a:cubicBezTo>
                  <a:cubicBezTo>
                    <a:pt x="334" y="408"/>
                    <a:pt x="467" y="275"/>
                    <a:pt x="634" y="208"/>
                  </a:cubicBezTo>
                  <a:cubicBezTo>
                    <a:pt x="767" y="119"/>
                    <a:pt x="916" y="74"/>
                    <a:pt x="1059" y="74"/>
                  </a:cubicBezTo>
                  <a:close/>
                  <a:moveTo>
                    <a:pt x="1048" y="0"/>
                  </a:moveTo>
                  <a:cubicBezTo>
                    <a:pt x="686" y="0"/>
                    <a:pt x="359" y="197"/>
                    <a:pt x="200" y="541"/>
                  </a:cubicBezTo>
                  <a:cubicBezTo>
                    <a:pt x="137" y="636"/>
                    <a:pt x="104" y="760"/>
                    <a:pt x="101" y="885"/>
                  </a:cubicBezTo>
                  <a:lnTo>
                    <a:pt x="101" y="885"/>
                  </a:lnTo>
                  <a:cubicBezTo>
                    <a:pt x="36" y="902"/>
                    <a:pt x="0" y="908"/>
                    <a:pt x="0" y="908"/>
                  </a:cubicBezTo>
                  <a:cubicBezTo>
                    <a:pt x="32" y="908"/>
                    <a:pt x="66" y="907"/>
                    <a:pt x="100" y="905"/>
                  </a:cubicBezTo>
                  <a:lnTo>
                    <a:pt x="100" y="905"/>
                  </a:lnTo>
                  <a:cubicBezTo>
                    <a:pt x="100" y="906"/>
                    <a:pt x="100" y="907"/>
                    <a:pt x="100" y="908"/>
                  </a:cubicBezTo>
                  <a:lnTo>
                    <a:pt x="100" y="1042"/>
                  </a:lnTo>
                  <a:cubicBezTo>
                    <a:pt x="100" y="996"/>
                    <a:pt x="105" y="949"/>
                    <a:pt x="114" y="904"/>
                  </a:cubicBezTo>
                  <a:lnTo>
                    <a:pt x="114" y="904"/>
                  </a:lnTo>
                  <a:cubicBezTo>
                    <a:pt x="253" y="892"/>
                    <a:pt x="404" y="860"/>
                    <a:pt x="534" y="808"/>
                  </a:cubicBezTo>
                  <a:cubicBezTo>
                    <a:pt x="701" y="742"/>
                    <a:pt x="867" y="675"/>
                    <a:pt x="1068" y="608"/>
                  </a:cubicBezTo>
                  <a:cubicBezTo>
                    <a:pt x="1168" y="541"/>
                    <a:pt x="1268" y="475"/>
                    <a:pt x="1368" y="408"/>
                  </a:cubicBezTo>
                  <a:cubicBezTo>
                    <a:pt x="1401" y="341"/>
                    <a:pt x="1435" y="275"/>
                    <a:pt x="1468" y="208"/>
                  </a:cubicBezTo>
                  <a:cubicBezTo>
                    <a:pt x="1468" y="141"/>
                    <a:pt x="1401" y="74"/>
                    <a:pt x="1334" y="41"/>
                  </a:cubicBezTo>
                  <a:cubicBezTo>
                    <a:pt x="1238" y="14"/>
                    <a:pt x="1142" y="0"/>
                    <a:pt x="1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5922678" y="4549655"/>
              <a:ext cx="21886" cy="20528"/>
            </a:xfrm>
            <a:custGeom>
              <a:avLst/>
              <a:gdLst/>
              <a:ahLst/>
              <a:cxnLst/>
              <a:rect l="l" t="t" r="r" b="b"/>
              <a:pathLst>
                <a:path w="935" h="877" extrusionOk="0">
                  <a:moveTo>
                    <a:pt x="267" y="1"/>
                  </a:moveTo>
                  <a:cubicBezTo>
                    <a:pt x="235" y="1"/>
                    <a:pt x="201" y="3"/>
                    <a:pt x="167" y="9"/>
                  </a:cubicBezTo>
                  <a:cubicBezTo>
                    <a:pt x="67" y="42"/>
                    <a:pt x="0" y="143"/>
                    <a:pt x="67" y="276"/>
                  </a:cubicBezTo>
                  <a:cubicBezTo>
                    <a:pt x="67" y="343"/>
                    <a:pt x="134" y="409"/>
                    <a:pt x="200" y="476"/>
                  </a:cubicBezTo>
                  <a:cubicBezTo>
                    <a:pt x="267" y="576"/>
                    <a:pt x="367" y="676"/>
                    <a:pt x="501" y="743"/>
                  </a:cubicBezTo>
                  <a:cubicBezTo>
                    <a:pt x="601" y="810"/>
                    <a:pt x="701" y="876"/>
                    <a:pt x="834" y="876"/>
                  </a:cubicBezTo>
                  <a:cubicBezTo>
                    <a:pt x="734" y="810"/>
                    <a:pt x="634" y="743"/>
                    <a:pt x="534" y="676"/>
                  </a:cubicBezTo>
                  <a:cubicBezTo>
                    <a:pt x="434" y="610"/>
                    <a:pt x="334" y="509"/>
                    <a:pt x="267" y="409"/>
                  </a:cubicBezTo>
                  <a:cubicBezTo>
                    <a:pt x="167" y="309"/>
                    <a:pt x="67" y="143"/>
                    <a:pt x="200" y="76"/>
                  </a:cubicBezTo>
                  <a:cubicBezTo>
                    <a:pt x="218" y="71"/>
                    <a:pt x="237" y="69"/>
                    <a:pt x="256" y="69"/>
                  </a:cubicBezTo>
                  <a:cubicBezTo>
                    <a:pt x="377" y="69"/>
                    <a:pt x="514" y="156"/>
                    <a:pt x="601" y="243"/>
                  </a:cubicBezTo>
                  <a:cubicBezTo>
                    <a:pt x="701" y="309"/>
                    <a:pt x="768" y="443"/>
                    <a:pt x="801" y="543"/>
                  </a:cubicBezTo>
                  <a:cubicBezTo>
                    <a:pt x="834" y="643"/>
                    <a:pt x="868" y="776"/>
                    <a:pt x="868" y="876"/>
                  </a:cubicBezTo>
                  <a:cubicBezTo>
                    <a:pt x="934" y="776"/>
                    <a:pt x="934" y="643"/>
                    <a:pt x="868" y="509"/>
                  </a:cubicBezTo>
                  <a:cubicBezTo>
                    <a:pt x="834" y="376"/>
                    <a:pt x="768" y="276"/>
                    <a:pt x="667" y="176"/>
                  </a:cubicBezTo>
                  <a:cubicBezTo>
                    <a:pt x="557" y="65"/>
                    <a:pt x="423" y="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5832892" y="4605947"/>
              <a:ext cx="56225" cy="10299"/>
            </a:xfrm>
            <a:custGeom>
              <a:avLst/>
              <a:gdLst/>
              <a:ahLst/>
              <a:cxnLst/>
              <a:rect l="l" t="t" r="r" b="b"/>
              <a:pathLst>
                <a:path w="2402" h="440" extrusionOk="0">
                  <a:moveTo>
                    <a:pt x="2385" y="1"/>
                  </a:moveTo>
                  <a:cubicBezTo>
                    <a:pt x="2288" y="1"/>
                    <a:pt x="1798" y="120"/>
                    <a:pt x="1201" y="239"/>
                  </a:cubicBezTo>
                  <a:cubicBezTo>
                    <a:pt x="534" y="339"/>
                    <a:pt x="0" y="373"/>
                    <a:pt x="0" y="439"/>
                  </a:cubicBezTo>
                  <a:cubicBezTo>
                    <a:pt x="801" y="439"/>
                    <a:pt x="1635" y="273"/>
                    <a:pt x="2402" y="6"/>
                  </a:cubicBezTo>
                  <a:cubicBezTo>
                    <a:pt x="2402" y="2"/>
                    <a:pt x="2396" y="1"/>
                    <a:pt x="2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5330077" y="3021106"/>
              <a:ext cx="2601673" cy="1589744"/>
            </a:xfrm>
            <a:custGeom>
              <a:avLst/>
              <a:gdLst/>
              <a:ahLst/>
              <a:cxnLst/>
              <a:rect l="l" t="t" r="r" b="b"/>
              <a:pathLst>
                <a:path w="111147" h="67916" extrusionOk="0">
                  <a:moveTo>
                    <a:pt x="34" y="1"/>
                  </a:moveTo>
                  <a:lnTo>
                    <a:pt x="0" y="3303"/>
                  </a:lnTo>
                  <a:lnTo>
                    <a:pt x="6605" y="3336"/>
                  </a:lnTo>
                  <a:lnTo>
                    <a:pt x="6371" y="67582"/>
                  </a:lnTo>
                  <a:lnTo>
                    <a:pt x="8706" y="67582"/>
                  </a:lnTo>
                  <a:lnTo>
                    <a:pt x="8940" y="3336"/>
                  </a:lnTo>
                  <a:lnTo>
                    <a:pt x="100772" y="3670"/>
                  </a:lnTo>
                  <a:lnTo>
                    <a:pt x="100539" y="67916"/>
                  </a:lnTo>
                  <a:lnTo>
                    <a:pt x="102874" y="67916"/>
                  </a:lnTo>
                  <a:lnTo>
                    <a:pt x="103074" y="3670"/>
                  </a:lnTo>
                  <a:lnTo>
                    <a:pt x="111146" y="3703"/>
                  </a:lnTo>
                  <a:lnTo>
                    <a:pt x="111146" y="40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7038387" y="2603397"/>
              <a:ext cx="797236" cy="421663"/>
            </a:xfrm>
            <a:custGeom>
              <a:avLst/>
              <a:gdLst/>
              <a:ahLst/>
              <a:cxnLst/>
              <a:rect l="l" t="t" r="r" b="b"/>
              <a:pathLst>
                <a:path w="34059" h="18014" extrusionOk="0">
                  <a:moveTo>
                    <a:pt x="1" y="1"/>
                  </a:moveTo>
                  <a:lnTo>
                    <a:pt x="6172" y="18013"/>
                  </a:lnTo>
                  <a:lnTo>
                    <a:pt x="34058" y="18013"/>
                  </a:lnTo>
                  <a:lnTo>
                    <a:pt x="33858" y="17113"/>
                  </a:lnTo>
                  <a:lnTo>
                    <a:pt x="22583" y="16746"/>
                  </a:lnTo>
                  <a:lnTo>
                    <a:pt x="173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7274955" y="2776205"/>
              <a:ext cx="57021" cy="63809"/>
            </a:xfrm>
            <a:custGeom>
              <a:avLst/>
              <a:gdLst/>
              <a:ahLst/>
              <a:cxnLst/>
              <a:rect l="l" t="t" r="r" b="b"/>
              <a:pathLst>
                <a:path w="2436" h="2726" extrusionOk="0">
                  <a:moveTo>
                    <a:pt x="1074" y="0"/>
                  </a:moveTo>
                  <a:cubicBezTo>
                    <a:pt x="1006" y="0"/>
                    <a:pt x="937" y="8"/>
                    <a:pt x="868" y="23"/>
                  </a:cubicBezTo>
                  <a:cubicBezTo>
                    <a:pt x="301" y="190"/>
                    <a:pt x="1" y="890"/>
                    <a:pt x="168" y="1657"/>
                  </a:cubicBezTo>
                  <a:cubicBezTo>
                    <a:pt x="340" y="2291"/>
                    <a:pt x="811" y="2725"/>
                    <a:pt x="1301" y="2725"/>
                  </a:cubicBezTo>
                  <a:cubicBezTo>
                    <a:pt x="1379" y="2725"/>
                    <a:pt x="1458" y="2714"/>
                    <a:pt x="1535" y="2691"/>
                  </a:cubicBezTo>
                  <a:cubicBezTo>
                    <a:pt x="2136" y="2558"/>
                    <a:pt x="2436" y="1824"/>
                    <a:pt x="2269" y="1090"/>
                  </a:cubicBezTo>
                  <a:cubicBezTo>
                    <a:pt x="2092" y="441"/>
                    <a:pt x="1601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101479" y="2764268"/>
              <a:ext cx="57793" cy="64020"/>
            </a:xfrm>
            <a:custGeom>
              <a:avLst/>
              <a:gdLst/>
              <a:ahLst/>
              <a:cxnLst/>
              <a:rect l="l" t="t" r="r" b="b"/>
              <a:pathLst>
                <a:path w="2469" h="2735" extrusionOk="0">
                  <a:moveTo>
                    <a:pt x="1344" y="0"/>
                  </a:moveTo>
                  <a:cubicBezTo>
                    <a:pt x="843" y="0"/>
                    <a:pt x="345" y="462"/>
                    <a:pt x="200" y="1100"/>
                  </a:cubicBezTo>
                  <a:cubicBezTo>
                    <a:pt x="0" y="1834"/>
                    <a:pt x="334" y="2568"/>
                    <a:pt x="901" y="2701"/>
                  </a:cubicBezTo>
                  <a:cubicBezTo>
                    <a:pt x="978" y="2724"/>
                    <a:pt x="1057" y="2735"/>
                    <a:pt x="1136" y="2735"/>
                  </a:cubicBezTo>
                  <a:cubicBezTo>
                    <a:pt x="1633" y="2735"/>
                    <a:pt x="2124" y="2300"/>
                    <a:pt x="2268" y="1667"/>
                  </a:cubicBezTo>
                  <a:cubicBezTo>
                    <a:pt x="2469" y="900"/>
                    <a:pt x="2135" y="199"/>
                    <a:pt x="1568" y="33"/>
                  </a:cubicBezTo>
                  <a:cubicBezTo>
                    <a:pt x="1494" y="11"/>
                    <a:pt x="1419" y="0"/>
                    <a:pt x="1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574615" y="2785849"/>
              <a:ext cx="171811" cy="159803"/>
            </a:xfrm>
            <a:custGeom>
              <a:avLst/>
              <a:gdLst/>
              <a:ahLst/>
              <a:cxnLst/>
              <a:rect l="l" t="t" r="r" b="b"/>
              <a:pathLst>
                <a:path w="7340" h="6827" extrusionOk="0">
                  <a:moveTo>
                    <a:pt x="3655" y="1"/>
                  </a:moveTo>
                  <a:cubicBezTo>
                    <a:pt x="2007" y="1"/>
                    <a:pt x="571" y="1196"/>
                    <a:pt x="301" y="2880"/>
                  </a:cubicBezTo>
                  <a:cubicBezTo>
                    <a:pt x="1" y="4715"/>
                    <a:pt x="1268" y="6482"/>
                    <a:pt x="3103" y="6783"/>
                  </a:cubicBezTo>
                  <a:cubicBezTo>
                    <a:pt x="3287" y="6812"/>
                    <a:pt x="3471" y="6827"/>
                    <a:pt x="3653" y="6827"/>
                  </a:cubicBezTo>
                  <a:cubicBezTo>
                    <a:pt x="5306" y="6827"/>
                    <a:pt x="6768" y="5634"/>
                    <a:pt x="7039" y="3981"/>
                  </a:cubicBezTo>
                  <a:cubicBezTo>
                    <a:pt x="7339" y="2113"/>
                    <a:pt x="6072" y="345"/>
                    <a:pt x="4204" y="45"/>
                  </a:cubicBezTo>
                  <a:cubicBezTo>
                    <a:pt x="4019" y="15"/>
                    <a:pt x="3836" y="1"/>
                    <a:pt x="36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398950" y="2834510"/>
              <a:ext cx="522385" cy="190537"/>
            </a:xfrm>
            <a:custGeom>
              <a:avLst/>
              <a:gdLst/>
              <a:ahLst/>
              <a:cxnLst/>
              <a:rect l="l" t="t" r="r" b="b"/>
              <a:pathLst>
                <a:path w="22317" h="8140" extrusionOk="0">
                  <a:moveTo>
                    <a:pt x="0" y="0"/>
                  </a:moveTo>
                  <a:lnTo>
                    <a:pt x="0" y="8139"/>
                  </a:lnTo>
                  <a:lnTo>
                    <a:pt x="22316" y="8139"/>
                  </a:lnTo>
                  <a:lnTo>
                    <a:pt x="2231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429402" y="2884179"/>
              <a:ext cx="171015" cy="5992"/>
            </a:xfrm>
            <a:custGeom>
              <a:avLst/>
              <a:gdLst/>
              <a:ahLst/>
              <a:cxnLst/>
              <a:rect l="l" t="t" r="r" b="b"/>
              <a:pathLst>
                <a:path w="7306" h="256" extrusionOk="0">
                  <a:moveTo>
                    <a:pt x="2749" y="1"/>
                  </a:moveTo>
                  <a:cubicBezTo>
                    <a:pt x="1833" y="1"/>
                    <a:pt x="926" y="38"/>
                    <a:pt x="0" y="113"/>
                  </a:cubicBezTo>
                  <a:cubicBezTo>
                    <a:pt x="1016" y="196"/>
                    <a:pt x="2009" y="255"/>
                    <a:pt x="3016" y="255"/>
                  </a:cubicBezTo>
                  <a:cubicBezTo>
                    <a:pt x="3233" y="255"/>
                    <a:pt x="3451" y="253"/>
                    <a:pt x="3669" y="247"/>
                  </a:cubicBezTo>
                  <a:cubicBezTo>
                    <a:pt x="3882" y="253"/>
                    <a:pt x="4095" y="255"/>
                    <a:pt x="4308" y="255"/>
                  </a:cubicBezTo>
                  <a:cubicBezTo>
                    <a:pt x="5297" y="255"/>
                    <a:pt x="6290" y="196"/>
                    <a:pt x="7305" y="113"/>
                  </a:cubicBezTo>
                  <a:cubicBezTo>
                    <a:pt x="6380" y="38"/>
                    <a:pt x="5473" y="1"/>
                    <a:pt x="4571" y="1"/>
                  </a:cubicBezTo>
                  <a:cubicBezTo>
                    <a:pt x="4270" y="1"/>
                    <a:pt x="3970" y="5"/>
                    <a:pt x="3669" y="13"/>
                  </a:cubicBezTo>
                  <a:cubicBezTo>
                    <a:pt x="3361" y="5"/>
                    <a:pt x="3054" y="1"/>
                    <a:pt x="2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429402" y="2911517"/>
              <a:ext cx="171015" cy="6063"/>
            </a:xfrm>
            <a:custGeom>
              <a:avLst/>
              <a:gdLst/>
              <a:ahLst/>
              <a:cxnLst/>
              <a:rect l="l" t="t" r="r" b="b"/>
              <a:pathLst>
                <a:path w="7306" h="259" extrusionOk="0">
                  <a:moveTo>
                    <a:pt x="2749" y="0"/>
                  </a:moveTo>
                  <a:cubicBezTo>
                    <a:pt x="1833" y="0"/>
                    <a:pt x="926" y="38"/>
                    <a:pt x="0" y="113"/>
                  </a:cubicBezTo>
                  <a:cubicBezTo>
                    <a:pt x="943" y="215"/>
                    <a:pt x="1866" y="258"/>
                    <a:pt x="2800" y="258"/>
                  </a:cubicBezTo>
                  <a:cubicBezTo>
                    <a:pt x="3089" y="258"/>
                    <a:pt x="3378" y="254"/>
                    <a:pt x="3669" y="246"/>
                  </a:cubicBezTo>
                  <a:cubicBezTo>
                    <a:pt x="3953" y="254"/>
                    <a:pt x="4236" y="258"/>
                    <a:pt x="4520" y="258"/>
                  </a:cubicBezTo>
                  <a:cubicBezTo>
                    <a:pt x="5439" y="258"/>
                    <a:pt x="6362" y="215"/>
                    <a:pt x="7305" y="113"/>
                  </a:cubicBezTo>
                  <a:cubicBezTo>
                    <a:pt x="6380" y="38"/>
                    <a:pt x="5473" y="0"/>
                    <a:pt x="4571" y="0"/>
                  </a:cubicBezTo>
                  <a:cubicBezTo>
                    <a:pt x="4270" y="0"/>
                    <a:pt x="3970" y="4"/>
                    <a:pt x="3669" y="13"/>
                  </a:cubicBezTo>
                  <a:cubicBezTo>
                    <a:pt x="3361" y="4"/>
                    <a:pt x="3054" y="0"/>
                    <a:pt x="2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429402" y="2938832"/>
              <a:ext cx="171015" cy="6063"/>
            </a:xfrm>
            <a:custGeom>
              <a:avLst/>
              <a:gdLst/>
              <a:ahLst/>
              <a:cxnLst/>
              <a:rect l="l" t="t" r="r" b="b"/>
              <a:pathLst>
                <a:path w="7306" h="259" extrusionOk="0">
                  <a:moveTo>
                    <a:pt x="2749" y="1"/>
                  </a:moveTo>
                  <a:cubicBezTo>
                    <a:pt x="1833" y="1"/>
                    <a:pt x="926" y="38"/>
                    <a:pt x="0" y="113"/>
                  </a:cubicBezTo>
                  <a:cubicBezTo>
                    <a:pt x="943" y="215"/>
                    <a:pt x="1866" y="259"/>
                    <a:pt x="2800" y="259"/>
                  </a:cubicBezTo>
                  <a:cubicBezTo>
                    <a:pt x="3089" y="259"/>
                    <a:pt x="3378" y="255"/>
                    <a:pt x="3669" y="247"/>
                  </a:cubicBezTo>
                  <a:cubicBezTo>
                    <a:pt x="3953" y="255"/>
                    <a:pt x="4236" y="259"/>
                    <a:pt x="4520" y="259"/>
                  </a:cubicBezTo>
                  <a:cubicBezTo>
                    <a:pt x="5439" y="259"/>
                    <a:pt x="6362" y="215"/>
                    <a:pt x="7305" y="113"/>
                  </a:cubicBezTo>
                  <a:cubicBezTo>
                    <a:pt x="6380" y="38"/>
                    <a:pt x="5473" y="1"/>
                    <a:pt x="4571" y="1"/>
                  </a:cubicBezTo>
                  <a:cubicBezTo>
                    <a:pt x="4270" y="1"/>
                    <a:pt x="3970" y="5"/>
                    <a:pt x="3669" y="13"/>
                  </a:cubicBezTo>
                  <a:cubicBezTo>
                    <a:pt x="3361" y="5"/>
                    <a:pt x="3054" y="1"/>
                    <a:pt x="2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429402" y="2966171"/>
              <a:ext cx="171015" cy="6063"/>
            </a:xfrm>
            <a:custGeom>
              <a:avLst/>
              <a:gdLst/>
              <a:ahLst/>
              <a:cxnLst/>
              <a:rect l="l" t="t" r="r" b="b"/>
              <a:pathLst>
                <a:path w="7306" h="259" extrusionOk="0">
                  <a:moveTo>
                    <a:pt x="2749" y="0"/>
                  </a:moveTo>
                  <a:cubicBezTo>
                    <a:pt x="1833" y="0"/>
                    <a:pt x="926" y="38"/>
                    <a:pt x="0" y="113"/>
                  </a:cubicBezTo>
                  <a:cubicBezTo>
                    <a:pt x="943" y="215"/>
                    <a:pt x="1866" y="258"/>
                    <a:pt x="2800" y="258"/>
                  </a:cubicBezTo>
                  <a:cubicBezTo>
                    <a:pt x="3089" y="258"/>
                    <a:pt x="3378" y="254"/>
                    <a:pt x="3669" y="246"/>
                  </a:cubicBezTo>
                  <a:cubicBezTo>
                    <a:pt x="3953" y="254"/>
                    <a:pt x="4236" y="258"/>
                    <a:pt x="4520" y="258"/>
                  </a:cubicBezTo>
                  <a:cubicBezTo>
                    <a:pt x="5439" y="258"/>
                    <a:pt x="6362" y="215"/>
                    <a:pt x="7305" y="113"/>
                  </a:cubicBezTo>
                  <a:cubicBezTo>
                    <a:pt x="6380" y="38"/>
                    <a:pt x="5473" y="0"/>
                    <a:pt x="4571" y="0"/>
                  </a:cubicBezTo>
                  <a:cubicBezTo>
                    <a:pt x="4270" y="0"/>
                    <a:pt x="3970" y="4"/>
                    <a:pt x="3669" y="13"/>
                  </a:cubicBezTo>
                  <a:cubicBezTo>
                    <a:pt x="3361" y="4"/>
                    <a:pt x="3054" y="0"/>
                    <a:pt x="2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691740" y="2837623"/>
              <a:ext cx="7046" cy="183515"/>
            </a:xfrm>
            <a:custGeom>
              <a:avLst/>
              <a:gdLst/>
              <a:ahLst/>
              <a:cxnLst/>
              <a:rect l="l" t="t" r="r" b="b"/>
              <a:pathLst>
                <a:path w="301" h="7840" extrusionOk="0">
                  <a:moveTo>
                    <a:pt x="167" y="1"/>
                  </a:moveTo>
                  <a:cubicBezTo>
                    <a:pt x="33" y="1302"/>
                    <a:pt x="0" y="2603"/>
                    <a:pt x="33" y="3904"/>
                  </a:cubicBezTo>
                  <a:cubicBezTo>
                    <a:pt x="0" y="5204"/>
                    <a:pt x="33" y="6505"/>
                    <a:pt x="167" y="7840"/>
                  </a:cubicBezTo>
                  <a:cubicBezTo>
                    <a:pt x="267" y="6505"/>
                    <a:pt x="300" y="5204"/>
                    <a:pt x="267" y="3904"/>
                  </a:cubicBezTo>
                  <a:cubicBezTo>
                    <a:pt x="300" y="2603"/>
                    <a:pt x="267" y="1302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8"/>
          <p:cNvSpPr txBox="1">
            <a:spLocks noGrp="1"/>
          </p:cNvSpPr>
          <p:nvPr>
            <p:ph type="title"/>
          </p:nvPr>
        </p:nvSpPr>
        <p:spPr>
          <a:xfrm>
            <a:off x="811200" y="1460175"/>
            <a:ext cx="3732900" cy="2477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8000" b="0">
                <a:solidFill>
                  <a:srgbClr val="21212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/>
          <p:nvPr/>
        </p:nvSpPr>
        <p:spPr>
          <a:xfrm>
            <a:off x="4937405" y="4062465"/>
            <a:ext cx="711416" cy="711416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9"/>
          <p:cNvGrpSpPr/>
          <p:nvPr/>
        </p:nvGrpSpPr>
        <p:grpSpPr>
          <a:xfrm>
            <a:off x="4518226" y="3934116"/>
            <a:ext cx="450728" cy="450728"/>
            <a:chOff x="2948201" y="3788666"/>
            <a:chExt cx="450728" cy="450728"/>
          </a:xfrm>
        </p:grpSpPr>
        <p:sp>
          <p:nvSpPr>
            <p:cNvPr id="427" name="Google Shape;427;p9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9"/>
          <p:cNvSpPr/>
          <p:nvPr/>
        </p:nvSpPr>
        <p:spPr>
          <a:xfrm rot="-8100000">
            <a:off x="6542439" y="941222"/>
            <a:ext cx="1738681" cy="1143439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9"/>
          <p:cNvGrpSpPr/>
          <p:nvPr/>
        </p:nvGrpSpPr>
        <p:grpSpPr>
          <a:xfrm rot="-900422">
            <a:off x="686526" y="712216"/>
            <a:ext cx="818901" cy="807182"/>
            <a:chOff x="2786800" y="3847650"/>
            <a:chExt cx="607925" cy="590950"/>
          </a:xfrm>
        </p:grpSpPr>
        <p:sp>
          <p:nvSpPr>
            <p:cNvPr id="431" name="Google Shape;431;p9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1532450" y="3267225"/>
            <a:ext cx="2536800" cy="6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3200">
                <a:solidFill>
                  <a:srgbClr val="21212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ubTitle" idx="1"/>
          </p:nvPr>
        </p:nvSpPr>
        <p:spPr>
          <a:xfrm>
            <a:off x="4572000" y="1972725"/>
            <a:ext cx="38589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2"/>
          </p:nvPr>
        </p:nvSpPr>
        <p:spPr>
          <a:xfrm>
            <a:off x="4572000" y="2491275"/>
            <a:ext cx="3858900" cy="11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3"/>
          <p:cNvGrpSpPr/>
          <p:nvPr/>
        </p:nvGrpSpPr>
        <p:grpSpPr>
          <a:xfrm rot="316148">
            <a:off x="7570830" y="480834"/>
            <a:ext cx="818870" cy="807208"/>
            <a:chOff x="2786800" y="3847650"/>
            <a:chExt cx="607925" cy="590950"/>
          </a:xfrm>
        </p:grpSpPr>
        <p:sp>
          <p:nvSpPr>
            <p:cNvPr id="463" name="Google Shape;463;p13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13"/>
          <p:cNvSpPr/>
          <p:nvPr/>
        </p:nvSpPr>
        <p:spPr>
          <a:xfrm rot="-10325680">
            <a:off x="558384" y="451163"/>
            <a:ext cx="1372769" cy="902798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72" name="Google Shape;472;p13"/>
          <p:cNvSpPr txBox="1">
            <a:spLocks noGrp="1"/>
          </p:cNvSpPr>
          <p:nvPr>
            <p:ph type="title" idx="2" hasCustomPrompt="1"/>
          </p:nvPr>
        </p:nvSpPr>
        <p:spPr>
          <a:xfrm>
            <a:off x="717850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1"/>
          </p:nvPr>
        </p:nvSpPr>
        <p:spPr>
          <a:xfrm>
            <a:off x="1326225" y="1647975"/>
            <a:ext cx="192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3"/>
          </p:nvPr>
        </p:nvSpPr>
        <p:spPr>
          <a:xfrm>
            <a:off x="1326225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4" hasCustomPrompt="1"/>
          </p:nvPr>
        </p:nvSpPr>
        <p:spPr>
          <a:xfrm>
            <a:off x="3388994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6" name="Google Shape;476;p13"/>
          <p:cNvSpPr txBox="1">
            <a:spLocks noGrp="1"/>
          </p:cNvSpPr>
          <p:nvPr>
            <p:ph type="subTitle" idx="5"/>
          </p:nvPr>
        </p:nvSpPr>
        <p:spPr>
          <a:xfrm>
            <a:off x="3988650" y="16479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77" name="Google Shape;477;p13"/>
          <p:cNvSpPr txBox="1">
            <a:spLocks noGrp="1"/>
          </p:cNvSpPr>
          <p:nvPr>
            <p:ph type="subTitle" idx="6"/>
          </p:nvPr>
        </p:nvSpPr>
        <p:spPr>
          <a:xfrm>
            <a:off x="3988651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title" idx="7" hasCustomPrompt="1"/>
          </p:nvPr>
        </p:nvSpPr>
        <p:spPr>
          <a:xfrm>
            <a:off x="6042700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8"/>
          </p:nvPr>
        </p:nvSpPr>
        <p:spPr>
          <a:xfrm>
            <a:off x="6642350" y="16479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9"/>
          </p:nvPr>
        </p:nvSpPr>
        <p:spPr>
          <a:xfrm>
            <a:off x="6642350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title" idx="13" hasCustomPrompt="1"/>
          </p:nvPr>
        </p:nvSpPr>
        <p:spPr>
          <a:xfrm>
            <a:off x="717850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2" name="Google Shape;482;p13"/>
          <p:cNvSpPr txBox="1">
            <a:spLocks noGrp="1"/>
          </p:cNvSpPr>
          <p:nvPr>
            <p:ph type="subTitle" idx="14"/>
          </p:nvPr>
        </p:nvSpPr>
        <p:spPr>
          <a:xfrm>
            <a:off x="1326225" y="3401075"/>
            <a:ext cx="192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15"/>
          </p:nvPr>
        </p:nvSpPr>
        <p:spPr>
          <a:xfrm>
            <a:off x="1326225" y="3747700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title" idx="16" hasCustomPrompt="1"/>
          </p:nvPr>
        </p:nvSpPr>
        <p:spPr>
          <a:xfrm>
            <a:off x="3388994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17"/>
          </p:nvPr>
        </p:nvSpPr>
        <p:spPr>
          <a:xfrm>
            <a:off x="3988650" y="34010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18"/>
          </p:nvPr>
        </p:nvSpPr>
        <p:spPr>
          <a:xfrm>
            <a:off x="3988651" y="3747700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title" idx="19" hasCustomPrompt="1"/>
          </p:nvPr>
        </p:nvSpPr>
        <p:spPr>
          <a:xfrm>
            <a:off x="6042700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8" name="Google Shape;488;p13"/>
          <p:cNvSpPr txBox="1">
            <a:spLocks noGrp="1"/>
          </p:cNvSpPr>
          <p:nvPr>
            <p:ph type="subTitle" idx="20"/>
          </p:nvPr>
        </p:nvSpPr>
        <p:spPr>
          <a:xfrm>
            <a:off x="6642350" y="34010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21"/>
          </p:nvPr>
        </p:nvSpPr>
        <p:spPr>
          <a:xfrm>
            <a:off x="6642350" y="3747700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2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5"/>
          <p:cNvSpPr/>
          <p:nvPr/>
        </p:nvSpPr>
        <p:spPr>
          <a:xfrm rot="-7486977">
            <a:off x="5435105" y="1373790"/>
            <a:ext cx="1504400" cy="1014743"/>
          </a:xfrm>
          <a:custGeom>
            <a:avLst/>
            <a:gdLst/>
            <a:ahLst/>
            <a:cxnLst/>
            <a:rect l="l" t="t" r="r" b="b"/>
            <a:pathLst>
              <a:path w="6412" h="4325" extrusionOk="0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2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15"/>
          <p:cNvGrpSpPr/>
          <p:nvPr/>
        </p:nvGrpSpPr>
        <p:grpSpPr>
          <a:xfrm>
            <a:off x="713230" y="1289554"/>
            <a:ext cx="6468527" cy="2979250"/>
            <a:chOff x="410225" y="1208100"/>
            <a:chExt cx="6780427" cy="3122903"/>
          </a:xfrm>
        </p:grpSpPr>
        <p:sp>
          <p:nvSpPr>
            <p:cNvPr id="640" name="Google Shape;640;p15"/>
            <p:cNvSpPr/>
            <p:nvPr/>
          </p:nvSpPr>
          <p:spPr>
            <a:xfrm>
              <a:off x="556633" y="2333094"/>
              <a:ext cx="101464" cy="102683"/>
            </a:xfrm>
            <a:custGeom>
              <a:avLst/>
              <a:gdLst/>
              <a:ahLst/>
              <a:cxnLst/>
              <a:rect l="l" t="t" r="r" b="b"/>
              <a:pathLst>
                <a:path w="5077" h="5138" extrusionOk="0">
                  <a:moveTo>
                    <a:pt x="0" y="0"/>
                  </a:moveTo>
                  <a:lnTo>
                    <a:pt x="0" y="0"/>
                  </a:lnTo>
                  <a:cubicBezTo>
                    <a:pt x="182" y="304"/>
                    <a:pt x="426" y="578"/>
                    <a:pt x="669" y="821"/>
                  </a:cubicBezTo>
                  <a:cubicBezTo>
                    <a:pt x="1125" y="1307"/>
                    <a:pt x="1733" y="1946"/>
                    <a:pt x="2432" y="2645"/>
                  </a:cubicBezTo>
                  <a:cubicBezTo>
                    <a:pt x="3131" y="3374"/>
                    <a:pt x="3769" y="4012"/>
                    <a:pt x="4255" y="4438"/>
                  </a:cubicBezTo>
                  <a:cubicBezTo>
                    <a:pt x="4499" y="4712"/>
                    <a:pt x="4772" y="4955"/>
                    <a:pt x="5076" y="5137"/>
                  </a:cubicBezTo>
                  <a:cubicBezTo>
                    <a:pt x="4863" y="4833"/>
                    <a:pt x="4651" y="4560"/>
                    <a:pt x="4377" y="4316"/>
                  </a:cubicBezTo>
                  <a:cubicBezTo>
                    <a:pt x="3952" y="3860"/>
                    <a:pt x="3313" y="3192"/>
                    <a:pt x="2614" y="2493"/>
                  </a:cubicBezTo>
                  <a:cubicBezTo>
                    <a:pt x="1915" y="1794"/>
                    <a:pt x="1277" y="1155"/>
                    <a:pt x="821" y="699"/>
                  </a:cubicBezTo>
                  <a:cubicBezTo>
                    <a:pt x="578" y="426"/>
                    <a:pt x="304" y="213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555414" y="1643645"/>
              <a:ext cx="102683" cy="101464"/>
            </a:xfrm>
            <a:custGeom>
              <a:avLst/>
              <a:gdLst/>
              <a:ahLst/>
              <a:cxnLst/>
              <a:rect l="l" t="t" r="r" b="b"/>
              <a:pathLst>
                <a:path w="5138" h="5077" extrusionOk="0">
                  <a:moveTo>
                    <a:pt x="5137" y="0"/>
                  </a:moveTo>
                  <a:lnTo>
                    <a:pt x="5137" y="0"/>
                  </a:lnTo>
                  <a:cubicBezTo>
                    <a:pt x="4833" y="213"/>
                    <a:pt x="4560" y="426"/>
                    <a:pt x="4316" y="699"/>
                  </a:cubicBezTo>
                  <a:cubicBezTo>
                    <a:pt x="3830" y="1125"/>
                    <a:pt x="3192" y="1763"/>
                    <a:pt x="2462" y="2462"/>
                  </a:cubicBezTo>
                  <a:cubicBezTo>
                    <a:pt x="1763" y="3161"/>
                    <a:pt x="1125" y="3800"/>
                    <a:pt x="669" y="4256"/>
                  </a:cubicBezTo>
                  <a:cubicBezTo>
                    <a:pt x="426" y="4499"/>
                    <a:pt x="183" y="4772"/>
                    <a:pt x="0" y="5076"/>
                  </a:cubicBezTo>
                  <a:cubicBezTo>
                    <a:pt x="274" y="4894"/>
                    <a:pt x="547" y="4651"/>
                    <a:pt x="791" y="4408"/>
                  </a:cubicBezTo>
                  <a:cubicBezTo>
                    <a:pt x="1277" y="3952"/>
                    <a:pt x="1946" y="3313"/>
                    <a:pt x="2645" y="2645"/>
                  </a:cubicBezTo>
                  <a:cubicBezTo>
                    <a:pt x="3344" y="1946"/>
                    <a:pt x="3982" y="1307"/>
                    <a:pt x="4438" y="821"/>
                  </a:cubicBezTo>
                  <a:cubicBezTo>
                    <a:pt x="4712" y="578"/>
                    <a:pt x="4924" y="304"/>
                    <a:pt x="51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4723721" y="1740830"/>
              <a:ext cx="3058" cy="162818"/>
            </a:xfrm>
            <a:custGeom>
              <a:avLst/>
              <a:gdLst/>
              <a:ahLst/>
              <a:cxnLst/>
              <a:rect l="l" t="t" r="r" b="b"/>
              <a:pathLst>
                <a:path w="153" h="8147" extrusionOk="0">
                  <a:moveTo>
                    <a:pt x="92" y="1"/>
                  </a:moveTo>
                  <a:cubicBezTo>
                    <a:pt x="31" y="1"/>
                    <a:pt x="1" y="1824"/>
                    <a:pt x="1" y="4074"/>
                  </a:cubicBezTo>
                  <a:cubicBezTo>
                    <a:pt x="1" y="6323"/>
                    <a:pt x="31" y="8147"/>
                    <a:pt x="92" y="8147"/>
                  </a:cubicBezTo>
                  <a:cubicBezTo>
                    <a:pt x="122" y="8147"/>
                    <a:pt x="153" y="6323"/>
                    <a:pt x="153" y="4074"/>
                  </a:cubicBezTo>
                  <a:cubicBezTo>
                    <a:pt x="153" y="1824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4775362" y="1733536"/>
              <a:ext cx="109957" cy="272775"/>
            </a:xfrm>
            <a:custGeom>
              <a:avLst/>
              <a:gdLst/>
              <a:ahLst/>
              <a:cxnLst/>
              <a:rect l="l" t="t" r="r" b="b"/>
              <a:pathLst>
                <a:path w="5502" h="13649" extrusionOk="0">
                  <a:moveTo>
                    <a:pt x="0" y="1"/>
                  </a:moveTo>
                  <a:lnTo>
                    <a:pt x="0" y="13648"/>
                  </a:lnTo>
                  <a:lnTo>
                    <a:pt x="5502" y="13648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4808157" y="1892693"/>
              <a:ext cx="49843" cy="43168"/>
            </a:xfrm>
            <a:custGeom>
              <a:avLst/>
              <a:gdLst/>
              <a:ahLst/>
              <a:cxnLst/>
              <a:rect l="l" t="t" r="r" b="b"/>
              <a:pathLst>
                <a:path w="2494" h="2160" extrusionOk="0">
                  <a:moveTo>
                    <a:pt x="487" y="0"/>
                  </a:moveTo>
                  <a:cubicBezTo>
                    <a:pt x="183" y="213"/>
                    <a:pt x="1" y="548"/>
                    <a:pt x="31" y="912"/>
                  </a:cubicBezTo>
                  <a:cubicBezTo>
                    <a:pt x="1" y="1594"/>
                    <a:pt x="549" y="2160"/>
                    <a:pt x="1224" y="2160"/>
                  </a:cubicBezTo>
                  <a:cubicBezTo>
                    <a:pt x="1242" y="2160"/>
                    <a:pt x="1260" y="2159"/>
                    <a:pt x="1277" y="2159"/>
                  </a:cubicBezTo>
                  <a:cubicBezTo>
                    <a:pt x="1946" y="2159"/>
                    <a:pt x="2493" y="1581"/>
                    <a:pt x="2463" y="912"/>
                  </a:cubicBezTo>
                  <a:cubicBezTo>
                    <a:pt x="2463" y="548"/>
                    <a:pt x="2311" y="213"/>
                    <a:pt x="2007" y="0"/>
                  </a:cubicBezTo>
                  <a:lnTo>
                    <a:pt x="1885" y="183"/>
                  </a:lnTo>
                  <a:cubicBezTo>
                    <a:pt x="2128" y="335"/>
                    <a:pt x="2280" y="639"/>
                    <a:pt x="2280" y="943"/>
                  </a:cubicBezTo>
                  <a:cubicBezTo>
                    <a:pt x="2280" y="1611"/>
                    <a:pt x="1764" y="1946"/>
                    <a:pt x="1247" y="1946"/>
                  </a:cubicBezTo>
                  <a:cubicBezTo>
                    <a:pt x="730" y="1946"/>
                    <a:pt x="213" y="1611"/>
                    <a:pt x="213" y="943"/>
                  </a:cubicBezTo>
                  <a:cubicBezTo>
                    <a:pt x="213" y="639"/>
                    <a:pt x="365" y="335"/>
                    <a:pt x="609" y="183"/>
                  </a:cubicBezTo>
                  <a:lnTo>
                    <a:pt x="48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808756" y="1847748"/>
              <a:ext cx="49843" cy="38291"/>
            </a:xfrm>
            <a:custGeom>
              <a:avLst/>
              <a:gdLst/>
              <a:ahLst/>
              <a:cxnLst/>
              <a:rect l="l" t="t" r="r" b="b"/>
              <a:pathLst>
                <a:path w="2494" h="1916" extrusionOk="0">
                  <a:moveTo>
                    <a:pt x="1825" y="0"/>
                  </a:moveTo>
                  <a:cubicBezTo>
                    <a:pt x="882" y="0"/>
                    <a:pt x="1399" y="1611"/>
                    <a:pt x="670" y="1611"/>
                  </a:cubicBezTo>
                  <a:cubicBezTo>
                    <a:pt x="427" y="1611"/>
                    <a:pt x="214" y="1398"/>
                    <a:pt x="214" y="912"/>
                  </a:cubicBezTo>
                  <a:cubicBezTo>
                    <a:pt x="214" y="669"/>
                    <a:pt x="305" y="426"/>
                    <a:pt x="457" y="213"/>
                  </a:cubicBezTo>
                  <a:lnTo>
                    <a:pt x="275" y="91"/>
                  </a:lnTo>
                  <a:cubicBezTo>
                    <a:pt x="92" y="335"/>
                    <a:pt x="1" y="608"/>
                    <a:pt x="1" y="912"/>
                  </a:cubicBezTo>
                  <a:cubicBezTo>
                    <a:pt x="1" y="1520"/>
                    <a:pt x="305" y="1824"/>
                    <a:pt x="670" y="1824"/>
                  </a:cubicBezTo>
                  <a:cubicBezTo>
                    <a:pt x="1612" y="1824"/>
                    <a:pt x="1095" y="213"/>
                    <a:pt x="1825" y="213"/>
                  </a:cubicBezTo>
                  <a:cubicBezTo>
                    <a:pt x="2098" y="213"/>
                    <a:pt x="2281" y="426"/>
                    <a:pt x="2281" y="942"/>
                  </a:cubicBezTo>
                  <a:cubicBezTo>
                    <a:pt x="2281" y="1246"/>
                    <a:pt x="2159" y="1550"/>
                    <a:pt x="1977" y="1794"/>
                  </a:cubicBezTo>
                  <a:lnTo>
                    <a:pt x="2159" y="1915"/>
                  </a:lnTo>
                  <a:cubicBezTo>
                    <a:pt x="2372" y="1642"/>
                    <a:pt x="2493" y="1307"/>
                    <a:pt x="2493" y="973"/>
                  </a:cubicBezTo>
                  <a:cubicBezTo>
                    <a:pt x="2493" y="335"/>
                    <a:pt x="2189" y="0"/>
                    <a:pt x="18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4808756" y="1802782"/>
              <a:ext cx="49843" cy="38911"/>
            </a:xfrm>
            <a:custGeom>
              <a:avLst/>
              <a:gdLst/>
              <a:ahLst/>
              <a:cxnLst/>
              <a:rect l="l" t="t" r="r" b="b"/>
              <a:pathLst>
                <a:path w="2494" h="1947" extrusionOk="0">
                  <a:moveTo>
                    <a:pt x="1794" y="1"/>
                  </a:moveTo>
                  <a:cubicBezTo>
                    <a:pt x="882" y="1"/>
                    <a:pt x="1399" y="1612"/>
                    <a:pt x="670" y="1612"/>
                  </a:cubicBezTo>
                  <a:cubicBezTo>
                    <a:pt x="396" y="1612"/>
                    <a:pt x="214" y="1399"/>
                    <a:pt x="214" y="943"/>
                  </a:cubicBezTo>
                  <a:cubicBezTo>
                    <a:pt x="214" y="670"/>
                    <a:pt x="275" y="426"/>
                    <a:pt x="427" y="214"/>
                  </a:cubicBezTo>
                  <a:lnTo>
                    <a:pt x="244" y="92"/>
                  </a:lnTo>
                  <a:cubicBezTo>
                    <a:pt x="92" y="335"/>
                    <a:pt x="1" y="639"/>
                    <a:pt x="1" y="943"/>
                  </a:cubicBezTo>
                  <a:cubicBezTo>
                    <a:pt x="1" y="1551"/>
                    <a:pt x="305" y="1855"/>
                    <a:pt x="670" y="1855"/>
                  </a:cubicBezTo>
                  <a:cubicBezTo>
                    <a:pt x="1612" y="1855"/>
                    <a:pt x="1095" y="244"/>
                    <a:pt x="1825" y="244"/>
                  </a:cubicBezTo>
                  <a:cubicBezTo>
                    <a:pt x="2098" y="244"/>
                    <a:pt x="2281" y="457"/>
                    <a:pt x="2281" y="943"/>
                  </a:cubicBezTo>
                  <a:cubicBezTo>
                    <a:pt x="2281" y="1278"/>
                    <a:pt x="2159" y="1581"/>
                    <a:pt x="1977" y="1825"/>
                  </a:cubicBezTo>
                  <a:lnTo>
                    <a:pt x="2159" y="1946"/>
                  </a:lnTo>
                  <a:cubicBezTo>
                    <a:pt x="2372" y="1673"/>
                    <a:pt x="2493" y="1308"/>
                    <a:pt x="2463" y="974"/>
                  </a:cubicBezTo>
                  <a:cubicBezTo>
                    <a:pt x="2463" y="366"/>
                    <a:pt x="2189" y="1"/>
                    <a:pt x="17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577277" y="1931703"/>
              <a:ext cx="71706" cy="197312"/>
            </a:xfrm>
            <a:custGeom>
              <a:avLst/>
              <a:gdLst/>
              <a:ahLst/>
              <a:cxnLst/>
              <a:rect l="l" t="t" r="r" b="b"/>
              <a:pathLst>
                <a:path w="3588" h="9873" extrusionOk="0">
                  <a:moveTo>
                    <a:pt x="2430" y="1"/>
                  </a:moveTo>
                  <a:cubicBezTo>
                    <a:pt x="2260" y="1"/>
                    <a:pt x="2088" y="28"/>
                    <a:pt x="1915" y="85"/>
                  </a:cubicBezTo>
                  <a:cubicBezTo>
                    <a:pt x="1611" y="176"/>
                    <a:pt x="1338" y="328"/>
                    <a:pt x="1125" y="541"/>
                  </a:cubicBezTo>
                  <a:cubicBezTo>
                    <a:pt x="852" y="814"/>
                    <a:pt x="669" y="1118"/>
                    <a:pt x="548" y="1453"/>
                  </a:cubicBezTo>
                  <a:cubicBezTo>
                    <a:pt x="304" y="2243"/>
                    <a:pt x="244" y="3064"/>
                    <a:pt x="426" y="3884"/>
                  </a:cubicBezTo>
                  <a:cubicBezTo>
                    <a:pt x="608" y="4644"/>
                    <a:pt x="730" y="5435"/>
                    <a:pt x="821" y="6255"/>
                  </a:cubicBezTo>
                  <a:cubicBezTo>
                    <a:pt x="821" y="6894"/>
                    <a:pt x="760" y="7562"/>
                    <a:pt x="639" y="8170"/>
                  </a:cubicBezTo>
                  <a:cubicBezTo>
                    <a:pt x="517" y="8626"/>
                    <a:pt x="396" y="9021"/>
                    <a:pt x="213" y="9447"/>
                  </a:cubicBezTo>
                  <a:cubicBezTo>
                    <a:pt x="92" y="9720"/>
                    <a:pt x="1" y="9872"/>
                    <a:pt x="1" y="9872"/>
                  </a:cubicBezTo>
                  <a:cubicBezTo>
                    <a:pt x="1" y="9872"/>
                    <a:pt x="31" y="9842"/>
                    <a:pt x="92" y="9781"/>
                  </a:cubicBezTo>
                  <a:cubicBezTo>
                    <a:pt x="122" y="9720"/>
                    <a:pt x="183" y="9599"/>
                    <a:pt x="244" y="9477"/>
                  </a:cubicBezTo>
                  <a:cubicBezTo>
                    <a:pt x="456" y="9052"/>
                    <a:pt x="608" y="8657"/>
                    <a:pt x="700" y="8201"/>
                  </a:cubicBezTo>
                  <a:cubicBezTo>
                    <a:pt x="882" y="7562"/>
                    <a:pt x="943" y="6894"/>
                    <a:pt x="943" y="6255"/>
                  </a:cubicBezTo>
                  <a:cubicBezTo>
                    <a:pt x="852" y="5435"/>
                    <a:pt x="760" y="4644"/>
                    <a:pt x="578" y="3854"/>
                  </a:cubicBezTo>
                  <a:cubicBezTo>
                    <a:pt x="396" y="3064"/>
                    <a:pt x="426" y="2273"/>
                    <a:pt x="669" y="1514"/>
                  </a:cubicBezTo>
                  <a:cubicBezTo>
                    <a:pt x="791" y="1179"/>
                    <a:pt x="943" y="875"/>
                    <a:pt x="1186" y="632"/>
                  </a:cubicBezTo>
                  <a:cubicBezTo>
                    <a:pt x="1399" y="419"/>
                    <a:pt x="1672" y="267"/>
                    <a:pt x="1946" y="176"/>
                  </a:cubicBezTo>
                  <a:cubicBezTo>
                    <a:pt x="2116" y="128"/>
                    <a:pt x="2291" y="103"/>
                    <a:pt x="2465" y="103"/>
                  </a:cubicBezTo>
                  <a:cubicBezTo>
                    <a:pt x="2726" y="103"/>
                    <a:pt x="2985" y="158"/>
                    <a:pt x="3222" y="267"/>
                  </a:cubicBezTo>
                  <a:cubicBezTo>
                    <a:pt x="3344" y="359"/>
                    <a:pt x="3466" y="450"/>
                    <a:pt x="3587" y="571"/>
                  </a:cubicBezTo>
                  <a:cubicBezTo>
                    <a:pt x="3496" y="419"/>
                    <a:pt x="3374" y="298"/>
                    <a:pt x="3253" y="207"/>
                  </a:cubicBezTo>
                  <a:cubicBezTo>
                    <a:pt x="2988" y="74"/>
                    <a:pt x="2711" y="1"/>
                    <a:pt x="24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628917" y="3215715"/>
              <a:ext cx="119071" cy="99625"/>
            </a:xfrm>
            <a:custGeom>
              <a:avLst/>
              <a:gdLst/>
              <a:ahLst/>
              <a:cxnLst/>
              <a:rect l="l" t="t" r="r" b="b"/>
              <a:pathLst>
                <a:path w="5958" h="4985" extrusionOk="0">
                  <a:moveTo>
                    <a:pt x="5958" y="0"/>
                  </a:moveTo>
                  <a:lnTo>
                    <a:pt x="5958" y="0"/>
                  </a:lnTo>
                  <a:cubicBezTo>
                    <a:pt x="5593" y="122"/>
                    <a:pt x="5228" y="274"/>
                    <a:pt x="4863" y="456"/>
                  </a:cubicBezTo>
                  <a:cubicBezTo>
                    <a:pt x="4012" y="821"/>
                    <a:pt x="3192" y="1307"/>
                    <a:pt x="2432" y="1854"/>
                  </a:cubicBezTo>
                  <a:cubicBezTo>
                    <a:pt x="1642" y="2401"/>
                    <a:pt x="973" y="3100"/>
                    <a:pt x="456" y="3921"/>
                  </a:cubicBezTo>
                  <a:cubicBezTo>
                    <a:pt x="304" y="4134"/>
                    <a:pt x="183" y="4407"/>
                    <a:pt x="91" y="4681"/>
                  </a:cubicBezTo>
                  <a:cubicBezTo>
                    <a:pt x="0" y="4863"/>
                    <a:pt x="0" y="4985"/>
                    <a:pt x="0" y="4985"/>
                  </a:cubicBezTo>
                  <a:cubicBezTo>
                    <a:pt x="31" y="4985"/>
                    <a:pt x="183" y="4559"/>
                    <a:pt x="578" y="3982"/>
                  </a:cubicBezTo>
                  <a:cubicBezTo>
                    <a:pt x="1125" y="3222"/>
                    <a:pt x="1794" y="2553"/>
                    <a:pt x="2523" y="2006"/>
                  </a:cubicBezTo>
                  <a:cubicBezTo>
                    <a:pt x="3313" y="1489"/>
                    <a:pt x="4104" y="1003"/>
                    <a:pt x="4924" y="578"/>
                  </a:cubicBezTo>
                  <a:cubicBezTo>
                    <a:pt x="5289" y="395"/>
                    <a:pt x="5623" y="213"/>
                    <a:pt x="59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691470" y="3849268"/>
              <a:ext cx="5496" cy="246035"/>
            </a:xfrm>
            <a:custGeom>
              <a:avLst/>
              <a:gdLst/>
              <a:ahLst/>
              <a:cxnLst/>
              <a:rect l="l" t="t" r="r" b="b"/>
              <a:pathLst>
                <a:path w="275" h="12311" extrusionOk="0">
                  <a:moveTo>
                    <a:pt x="92" y="1"/>
                  </a:moveTo>
                  <a:cubicBezTo>
                    <a:pt x="31" y="1"/>
                    <a:pt x="1" y="2767"/>
                    <a:pt x="31" y="6141"/>
                  </a:cubicBezTo>
                  <a:cubicBezTo>
                    <a:pt x="92" y="9545"/>
                    <a:pt x="153" y="12311"/>
                    <a:pt x="214" y="12311"/>
                  </a:cubicBezTo>
                  <a:cubicBezTo>
                    <a:pt x="274" y="12311"/>
                    <a:pt x="274" y="9545"/>
                    <a:pt x="244" y="6141"/>
                  </a:cubicBezTo>
                  <a:cubicBezTo>
                    <a:pt x="214" y="2767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2259908" y="3985942"/>
              <a:ext cx="613559" cy="342623"/>
            </a:xfrm>
            <a:custGeom>
              <a:avLst/>
              <a:gdLst/>
              <a:ahLst/>
              <a:cxnLst/>
              <a:rect l="l" t="t" r="r" b="b"/>
              <a:pathLst>
                <a:path w="30701" h="17144" extrusionOk="0">
                  <a:moveTo>
                    <a:pt x="1125" y="1"/>
                  </a:moveTo>
                  <a:lnTo>
                    <a:pt x="1125" y="7204"/>
                  </a:lnTo>
                  <a:lnTo>
                    <a:pt x="1" y="7204"/>
                  </a:lnTo>
                  <a:lnTo>
                    <a:pt x="1" y="8086"/>
                  </a:lnTo>
                  <a:lnTo>
                    <a:pt x="943" y="8086"/>
                  </a:lnTo>
                  <a:lnTo>
                    <a:pt x="943" y="9970"/>
                  </a:lnTo>
                  <a:lnTo>
                    <a:pt x="3040" y="9970"/>
                  </a:lnTo>
                  <a:lnTo>
                    <a:pt x="3040" y="11277"/>
                  </a:lnTo>
                  <a:lnTo>
                    <a:pt x="943" y="11277"/>
                  </a:lnTo>
                  <a:lnTo>
                    <a:pt x="943" y="17144"/>
                  </a:lnTo>
                  <a:lnTo>
                    <a:pt x="29180" y="17144"/>
                  </a:lnTo>
                  <a:lnTo>
                    <a:pt x="29180" y="10669"/>
                  </a:lnTo>
                  <a:lnTo>
                    <a:pt x="30700" y="10669"/>
                  </a:lnTo>
                  <a:lnTo>
                    <a:pt x="30700" y="9636"/>
                  </a:lnTo>
                  <a:lnTo>
                    <a:pt x="29180" y="9636"/>
                  </a:lnTo>
                  <a:lnTo>
                    <a:pt x="2918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2259908" y="3985942"/>
              <a:ext cx="168893" cy="340205"/>
            </a:xfrm>
            <a:custGeom>
              <a:avLst/>
              <a:gdLst/>
              <a:ahLst/>
              <a:cxnLst/>
              <a:rect l="l" t="t" r="r" b="b"/>
              <a:pathLst>
                <a:path w="8451" h="17023" extrusionOk="0">
                  <a:moveTo>
                    <a:pt x="1125" y="1"/>
                  </a:moveTo>
                  <a:lnTo>
                    <a:pt x="1125" y="7083"/>
                  </a:lnTo>
                  <a:lnTo>
                    <a:pt x="1" y="7113"/>
                  </a:lnTo>
                  <a:lnTo>
                    <a:pt x="1" y="8086"/>
                  </a:lnTo>
                  <a:lnTo>
                    <a:pt x="943" y="8086"/>
                  </a:lnTo>
                  <a:lnTo>
                    <a:pt x="943" y="10001"/>
                  </a:lnTo>
                  <a:lnTo>
                    <a:pt x="3040" y="9970"/>
                  </a:lnTo>
                  <a:lnTo>
                    <a:pt x="3040" y="11156"/>
                  </a:lnTo>
                  <a:lnTo>
                    <a:pt x="943" y="11156"/>
                  </a:lnTo>
                  <a:lnTo>
                    <a:pt x="943" y="17022"/>
                  </a:lnTo>
                  <a:lnTo>
                    <a:pt x="8451" y="17022"/>
                  </a:lnTo>
                  <a:lnTo>
                    <a:pt x="8451" y="31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2417847" y="4194302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0"/>
                  </a:moveTo>
                  <a:cubicBezTo>
                    <a:pt x="5107" y="0"/>
                    <a:pt x="1" y="61"/>
                    <a:pt x="1" y="91"/>
                  </a:cubicBezTo>
                  <a:cubicBezTo>
                    <a:pt x="1" y="152"/>
                    <a:pt x="5107" y="213"/>
                    <a:pt x="11399" y="213"/>
                  </a:cubicBezTo>
                  <a:cubicBezTo>
                    <a:pt x="17691" y="213"/>
                    <a:pt x="22797" y="152"/>
                    <a:pt x="22797" y="91"/>
                  </a:cubicBezTo>
                  <a:cubicBezTo>
                    <a:pt x="22797" y="3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2417847" y="4174857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31"/>
                    <a:pt x="1" y="92"/>
                  </a:cubicBezTo>
                  <a:cubicBezTo>
                    <a:pt x="1" y="153"/>
                    <a:pt x="5107" y="213"/>
                    <a:pt x="11399" y="213"/>
                  </a:cubicBezTo>
                  <a:cubicBezTo>
                    <a:pt x="17691" y="213"/>
                    <a:pt x="22797" y="153"/>
                    <a:pt x="22797" y="92"/>
                  </a:cubicBezTo>
                  <a:cubicBezTo>
                    <a:pt x="22797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2388690" y="4122018"/>
              <a:ext cx="455618" cy="4257"/>
            </a:xfrm>
            <a:custGeom>
              <a:avLst/>
              <a:gdLst/>
              <a:ahLst/>
              <a:cxnLst/>
              <a:rect l="l" t="t" r="r" b="b"/>
              <a:pathLst>
                <a:path w="22798" h="213" extrusionOk="0">
                  <a:moveTo>
                    <a:pt x="11399" y="0"/>
                  </a:moveTo>
                  <a:cubicBezTo>
                    <a:pt x="5107" y="0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91" y="213"/>
                    <a:pt x="22797" y="183"/>
                    <a:pt x="22797" y="122"/>
                  </a:cubicBezTo>
                  <a:cubicBezTo>
                    <a:pt x="22797" y="6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2385652" y="4265367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91" y="213"/>
                    <a:pt x="22797" y="183"/>
                    <a:pt x="22797" y="122"/>
                  </a:cubicBezTo>
                  <a:cubicBezTo>
                    <a:pt x="22797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1667062" y="3844371"/>
              <a:ext cx="455578" cy="261863"/>
            </a:xfrm>
            <a:custGeom>
              <a:avLst/>
              <a:gdLst/>
              <a:ahLst/>
              <a:cxnLst/>
              <a:rect l="l" t="t" r="r" b="b"/>
              <a:pathLst>
                <a:path w="22796" h="13103" extrusionOk="0">
                  <a:moveTo>
                    <a:pt x="22025" y="1"/>
                  </a:moveTo>
                  <a:cubicBezTo>
                    <a:pt x="22008" y="1"/>
                    <a:pt x="21992" y="1"/>
                    <a:pt x="21976" y="2"/>
                  </a:cubicBezTo>
                  <a:lnTo>
                    <a:pt x="16656" y="33"/>
                  </a:lnTo>
                  <a:cubicBezTo>
                    <a:pt x="16474" y="33"/>
                    <a:pt x="16261" y="124"/>
                    <a:pt x="16140" y="276"/>
                  </a:cubicBezTo>
                  <a:lnTo>
                    <a:pt x="13951" y="2434"/>
                  </a:lnTo>
                  <a:cubicBezTo>
                    <a:pt x="13799" y="2586"/>
                    <a:pt x="13617" y="2677"/>
                    <a:pt x="13404" y="2677"/>
                  </a:cubicBezTo>
                  <a:lnTo>
                    <a:pt x="790" y="2677"/>
                  </a:lnTo>
                  <a:cubicBezTo>
                    <a:pt x="772" y="2676"/>
                    <a:pt x="754" y="2675"/>
                    <a:pt x="737" y="2675"/>
                  </a:cubicBezTo>
                  <a:cubicBezTo>
                    <a:pt x="308" y="2675"/>
                    <a:pt x="1" y="3028"/>
                    <a:pt x="30" y="3437"/>
                  </a:cubicBezTo>
                  <a:lnTo>
                    <a:pt x="91" y="12343"/>
                  </a:lnTo>
                  <a:cubicBezTo>
                    <a:pt x="91" y="12738"/>
                    <a:pt x="425" y="13103"/>
                    <a:pt x="850" y="13103"/>
                  </a:cubicBezTo>
                  <a:lnTo>
                    <a:pt x="21398" y="12951"/>
                  </a:lnTo>
                  <a:cubicBezTo>
                    <a:pt x="21793" y="12951"/>
                    <a:pt x="22127" y="12617"/>
                    <a:pt x="22158" y="12221"/>
                  </a:cubicBezTo>
                  <a:lnTo>
                    <a:pt x="22766" y="823"/>
                  </a:lnTo>
                  <a:cubicBezTo>
                    <a:pt x="22795" y="384"/>
                    <a:pt x="22457" y="1"/>
                    <a:pt x="2202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1667062" y="3844371"/>
              <a:ext cx="455578" cy="261863"/>
            </a:xfrm>
            <a:custGeom>
              <a:avLst/>
              <a:gdLst/>
              <a:ahLst/>
              <a:cxnLst/>
              <a:rect l="l" t="t" r="r" b="b"/>
              <a:pathLst>
                <a:path w="22796" h="13103" extrusionOk="0">
                  <a:moveTo>
                    <a:pt x="22025" y="1"/>
                  </a:moveTo>
                  <a:cubicBezTo>
                    <a:pt x="22008" y="1"/>
                    <a:pt x="21992" y="1"/>
                    <a:pt x="21976" y="2"/>
                  </a:cubicBezTo>
                  <a:lnTo>
                    <a:pt x="16656" y="33"/>
                  </a:lnTo>
                  <a:cubicBezTo>
                    <a:pt x="16474" y="33"/>
                    <a:pt x="16261" y="124"/>
                    <a:pt x="16140" y="276"/>
                  </a:cubicBezTo>
                  <a:lnTo>
                    <a:pt x="13951" y="2434"/>
                  </a:lnTo>
                  <a:cubicBezTo>
                    <a:pt x="13799" y="2586"/>
                    <a:pt x="13617" y="2677"/>
                    <a:pt x="13404" y="2677"/>
                  </a:cubicBezTo>
                  <a:lnTo>
                    <a:pt x="790" y="2677"/>
                  </a:lnTo>
                  <a:cubicBezTo>
                    <a:pt x="772" y="2676"/>
                    <a:pt x="754" y="2675"/>
                    <a:pt x="737" y="2675"/>
                  </a:cubicBezTo>
                  <a:cubicBezTo>
                    <a:pt x="308" y="2675"/>
                    <a:pt x="1" y="3028"/>
                    <a:pt x="30" y="3437"/>
                  </a:cubicBezTo>
                  <a:lnTo>
                    <a:pt x="91" y="12343"/>
                  </a:lnTo>
                  <a:cubicBezTo>
                    <a:pt x="91" y="12738"/>
                    <a:pt x="425" y="13103"/>
                    <a:pt x="850" y="13103"/>
                  </a:cubicBezTo>
                  <a:lnTo>
                    <a:pt x="21398" y="12951"/>
                  </a:lnTo>
                  <a:cubicBezTo>
                    <a:pt x="21793" y="12951"/>
                    <a:pt x="22127" y="12617"/>
                    <a:pt x="22158" y="12221"/>
                  </a:cubicBezTo>
                  <a:lnTo>
                    <a:pt x="22766" y="823"/>
                  </a:lnTo>
                  <a:cubicBezTo>
                    <a:pt x="22795" y="384"/>
                    <a:pt x="22457" y="1"/>
                    <a:pt x="220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1666443" y="3867494"/>
              <a:ext cx="450742" cy="271556"/>
            </a:xfrm>
            <a:custGeom>
              <a:avLst/>
              <a:gdLst/>
              <a:ahLst/>
              <a:cxnLst/>
              <a:rect l="l" t="t" r="r" b="b"/>
              <a:pathLst>
                <a:path w="22554" h="13588" extrusionOk="0">
                  <a:moveTo>
                    <a:pt x="22462" y="0"/>
                  </a:moveTo>
                  <a:lnTo>
                    <a:pt x="0" y="183"/>
                  </a:lnTo>
                  <a:lnTo>
                    <a:pt x="91" y="13587"/>
                  </a:lnTo>
                  <a:lnTo>
                    <a:pt x="22554" y="13435"/>
                  </a:lnTo>
                  <a:lnTo>
                    <a:pt x="224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1637885" y="3880863"/>
              <a:ext cx="513934" cy="302533"/>
            </a:xfrm>
            <a:custGeom>
              <a:avLst/>
              <a:gdLst/>
              <a:ahLst/>
              <a:cxnLst/>
              <a:rect l="l" t="t" r="r" b="b"/>
              <a:pathLst>
                <a:path w="25716" h="15138" extrusionOk="0">
                  <a:moveTo>
                    <a:pt x="25198" y="0"/>
                  </a:moveTo>
                  <a:lnTo>
                    <a:pt x="487" y="183"/>
                  </a:lnTo>
                  <a:cubicBezTo>
                    <a:pt x="213" y="183"/>
                    <a:pt x="0" y="426"/>
                    <a:pt x="0" y="699"/>
                  </a:cubicBezTo>
                  <a:lnTo>
                    <a:pt x="1216" y="14681"/>
                  </a:lnTo>
                  <a:cubicBezTo>
                    <a:pt x="1247" y="14924"/>
                    <a:pt x="1459" y="15137"/>
                    <a:pt x="1703" y="15137"/>
                  </a:cubicBezTo>
                  <a:lnTo>
                    <a:pt x="23587" y="14985"/>
                  </a:lnTo>
                  <a:cubicBezTo>
                    <a:pt x="23831" y="14985"/>
                    <a:pt x="24043" y="14772"/>
                    <a:pt x="24074" y="14529"/>
                  </a:cubicBezTo>
                  <a:lnTo>
                    <a:pt x="25685" y="547"/>
                  </a:lnTo>
                  <a:cubicBezTo>
                    <a:pt x="25715" y="243"/>
                    <a:pt x="25472" y="0"/>
                    <a:pt x="2519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1787930" y="3801844"/>
              <a:ext cx="455578" cy="261264"/>
            </a:xfrm>
            <a:custGeom>
              <a:avLst/>
              <a:gdLst/>
              <a:ahLst/>
              <a:cxnLst/>
              <a:rect l="l" t="t" r="r" b="b"/>
              <a:pathLst>
                <a:path w="22796" h="13073" extrusionOk="0">
                  <a:moveTo>
                    <a:pt x="22029" y="1"/>
                  </a:moveTo>
                  <a:cubicBezTo>
                    <a:pt x="22012" y="1"/>
                    <a:pt x="21994" y="2"/>
                    <a:pt x="21976" y="3"/>
                  </a:cubicBezTo>
                  <a:lnTo>
                    <a:pt x="16657" y="33"/>
                  </a:lnTo>
                  <a:cubicBezTo>
                    <a:pt x="16475" y="33"/>
                    <a:pt x="16262" y="124"/>
                    <a:pt x="16140" y="246"/>
                  </a:cubicBezTo>
                  <a:lnTo>
                    <a:pt x="13952" y="2434"/>
                  </a:lnTo>
                  <a:cubicBezTo>
                    <a:pt x="13800" y="2586"/>
                    <a:pt x="13617" y="2647"/>
                    <a:pt x="13405" y="2647"/>
                  </a:cubicBezTo>
                  <a:lnTo>
                    <a:pt x="760" y="2647"/>
                  </a:lnTo>
                  <a:cubicBezTo>
                    <a:pt x="335" y="2647"/>
                    <a:pt x="0" y="3012"/>
                    <a:pt x="0" y="3437"/>
                  </a:cubicBezTo>
                  <a:lnTo>
                    <a:pt x="91" y="12313"/>
                  </a:lnTo>
                  <a:cubicBezTo>
                    <a:pt x="91" y="12738"/>
                    <a:pt x="426" y="13073"/>
                    <a:pt x="851" y="13073"/>
                  </a:cubicBezTo>
                  <a:lnTo>
                    <a:pt x="21399" y="12921"/>
                  </a:lnTo>
                  <a:cubicBezTo>
                    <a:pt x="21794" y="12921"/>
                    <a:pt x="22128" y="12617"/>
                    <a:pt x="22159" y="12191"/>
                  </a:cubicBezTo>
                  <a:lnTo>
                    <a:pt x="22767" y="793"/>
                  </a:lnTo>
                  <a:cubicBezTo>
                    <a:pt x="22796" y="355"/>
                    <a:pt x="22460" y="1"/>
                    <a:pt x="220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1787310" y="3824966"/>
              <a:ext cx="450762" cy="270957"/>
            </a:xfrm>
            <a:custGeom>
              <a:avLst/>
              <a:gdLst/>
              <a:ahLst/>
              <a:cxnLst/>
              <a:rect l="l" t="t" r="r" b="b"/>
              <a:pathLst>
                <a:path w="22555" h="13558" extrusionOk="0">
                  <a:moveTo>
                    <a:pt x="22463" y="1"/>
                  </a:moveTo>
                  <a:lnTo>
                    <a:pt x="1" y="153"/>
                  </a:lnTo>
                  <a:lnTo>
                    <a:pt x="92" y="13557"/>
                  </a:lnTo>
                  <a:lnTo>
                    <a:pt x="22554" y="13405"/>
                  </a:lnTo>
                  <a:lnTo>
                    <a:pt x="2246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1758153" y="3837736"/>
              <a:ext cx="514534" cy="302533"/>
            </a:xfrm>
            <a:custGeom>
              <a:avLst/>
              <a:gdLst/>
              <a:ahLst/>
              <a:cxnLst/>
              <a:rect l="l" t="t" r="r" b="b"/>
              <a:pathLst>
                <a:path w="25746" h="15138" extrusionOk="0">
                  <a:moveTo>
                    <a:pt x="25229" y="0"/>
                  </a:moveTo>
                  <a:lnTo>
                    <a:pt x="517" y="182"/>
                  </a:lnTo>
                  <a:cubicBezTo>
                    <a:pt x="244" y="182"/>
                    <a:pt x="1" y="426"/>
                    <a:pt x="31" y="699"/>
                  </a:cubicBezTo>
                  <a:lnTo>
                    <a:pt x="1247" y="14681"/>
                  </a:lnTo>
                  <a:cubicBezTo>
                    <a:pt x="1277" y="14955"/>
                    <a:pt x="1490" y="15137"/>
                    <a:pt x="1733" y="15137"/>
                  </a:cubicBezTo>
                  <a:lnTo>
                    <a:pt x="23618" y="14985"/>
                  </a:lnTo>
                  <a:cubicBezTo>
                    <a:pt x="23861" y="14985"/>
                    <a:pt x="24074" y="14803"/>
                    <a:pt x="24105" y="14529"/>
                  </a:cubicBezTo>
                  <a:lnTo>
                    <a:pt x="25716" y="547"/>
                  </a:lnTo>
                  <a:cubicBezTo>
                    <a:pt x="25746" y="243"/>
                    <a:pt x="25503" y="0"/>
                    <a:pt x="252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1924605" y="3855343"/>
              <a:ext cx="454399" cy="261224"/>
            </a:xfrm>
            <a:custGeom>
              <a:avLst/>
              <a:gdLst/>
              <a:ahLst/>
              <a:cxnLst/>
              <a:rect l="l" t="t" r="r" b="b"/>
              <a:pathLst>
                <a:path w="22737" h="13071" extrusionOk="0">
                  <a:moveTo>
                    <a:pt x="21976" y="1"/>
                  </a:moveTo>
                  <a:lnTo>
                    <a:pt x="16657" y="31"/>
                  </a:lnTo>
                  <a:cubicBezTo>
                    <a:pt x="16444" y="31"/>
                    <a:pt x="16262" y="122"/>
                    <a:pt x="16110" y="274"/>
                  </a:cubicBezTo>
                  <a:lnTo>
                    <a:pt x="13921" y="2432"/>
                  </a:lnTo>
                  <a:cubicBezTo>
                    <a:pt x="13769" y="2584"/>
                    <a:pt x="13587" y="2675"/>
                    <a:pt x="13374" y="2675"/>
                  </a:cubicBezTo>
                  <a:lnTo>
                    <a:pt x="760" y="2675"/>
                  </a:lnTo>
                  <a:cubicBezTo>
                    <a:pt x="335" y="2675"/>
                    <a:pt x="0" y="3010"/>
                    <a:pt x="0" y="3435"/>
                  </a:cubicBezTo>
                  <a:lnTo>
                    <a:pt x="61" y="12311"/>
                  </a:lnTo>
                  <a:cubicBezTo>
                    <a:pt x="61" y="12736"/>
                    <a:pt x="395" y="13071"/>
                    <a:pt x="821" y="13071"/>
                  </a:cubicBezTo>
                  <a:lnTo>
                    <a:pt x="21368" y="12919"/>
                  </a:lnTo>
                  <a:cubicBezTo>
                    <a:pt x="21764" y="12919"/>
                    <a:pt x="22098" y="12615"/>
                    <a:pt x="22128" y="12189"/>
                  </a:cubicBezTo>
                  <a:lnTo>
                    <a:pt x="22736" y="791"/>
                  </a:lnTo>
                  <a:cubicBezTo>
                    <a:pt x="22736" y="335"/>
                    <a:pt x="22402" y="1"/>
                    <a:pt x="219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1923386" y="3878425"/>
              <a:ext cx="450742" cy="270957"/>
            </a:xfrm>
            <a:custGeom>
              <a:avLst/>
              <a:gdLst/>
              <a:ahLst/>
              <a:cxnLst/>
              <a:rect l="l" t="t" r="r" b="b"/>
              <a:pathLst>
                <a:path w="22554" h="13558" extrusionOk="0">
                  <a:moveTo>
                    <a:pt x="22463" y="1"/>
                  </a:moveTo>
                  <a:lnTo>
                    <a:pt x="0" y="153"/>
                  </a:lnTo>
                  <a:lnTo>
                    <a:pt x="92" y="13557"/>
                  </a:lnTo>
                  <a:lnTo>
                    <a:pt x="22554" y="13405"/>
                  </a:lnTo>
                  <a:lnTo>
                    <a:pt x="224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1894228" y="3891175"/>
              <a:ext cx="514534" cy="302533"/>
            </a:xfrm>
            <a:custGeom>
              <a:avLst/>
              <a:gdLst/>
              <a:ahLst/>
              <a:cxnLst/>
              <a:rect l="l" t="t" r="r" b="b"/>
              <a:pathLst>
                <a:path w="25746" h="15138" extrusionOk="0">
                  <a:moveTo>
                    <a:pt x="25229" y="1"/>
                  </a:moveTo>
                  <a:lnTo>
                    <a:pt x="517" y="183"/>
                  </a:lnTo>
                  <a:cubicBezTo>
                    <a:pt x="244" y="183"/>
                    <a:pt x="0" y="426"/>
                    <a:pt x="31" y="700"/>
                  </a:cubicBezTo>
                  <a:lnTo>
                    <a:pt x="1247" y="14682"/>
                  </a:lnTo>
                  <a:cubicBezTo>
                    <a:pt x="1247" y="14956"/>
                    <a:pt x="1490" y="15138"/>
                    <a:pt x="1733" y="15138"/>
                  </a:cubicBezTo>
                  <a:lnTo>
                    <a:pt x="23618" y="14986"/>
                  </a:lnTo>
                  <a:cubicBezTo>
                    <a:pt x="23861" y="14986"/>
                    <a:pt x="24074" y="14804"/>
                    <a:pt x="24104" y="14530"/>
                  </a:cubicBezTo>
                  <a:lnTo>
                    <a:pt x="25715" y="548"/>
                  </a:lnTo>
                  <a:cubicBezTo>
                    <a:pt x="25746" y="244"/>
                    <a:pt x="25502" y="1"/>
                    <a:pt x="2522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1894828" y="3939778"/>
              <a:ext cx="560100" cy="388189"/>
            </a:xfrm>
            <a:custGeom>
              <a:avLst/>
              <a:gdLst/>
              <a:ahLst/>
              <a:cxnLst/>
              <a:rect l="l" t="t" r="r" b="b"/>
              <a:pathLst>
                <a:path w="28026" h="19424" extrusionOk="0">
                  <a:moveTo>
                    <a:pt x="17418" y="2067"/>
                  </a:moveTo>
                  <a:cubicBezTo>
                    <a:pt x="19241" y="2159"/>
                    <a:pt x="19241" y="4833"/>
                    <a:pt x="17418" y="4955"/>
                  </a:cubicBezTo>
                  <a:lnTo>
                    <a:pt x="10579" y="4955"/>
                  </a:lnTo>
                  <a:cubicBezTo>
                    <a:pt x="9788" y="4955"/>
                    <a:pt x="9150" y="4286"/>
                    <a:pt x="9150" y="3496"/>
                  </a:cubicBezTo>
                  <a:cubicBezTo>
                    <a:pt x="9150" y="2706"/>
                    <a:pt x="9788" y="2067"/>
                    <a:pt x="10579" y="2067"/>
                  </a:cubicBezTo>
                  <a:close/>
                  <a:moveTo>
                    <a:pt x="1" y="1"/>
                  </a:moveTo>
                  <a:lnTo>
                    <a:pt x="1" y="19423"/>
                  </a:lnTo>
                  <a:lnTo>
                    <a:pt x="28026" y="19423"/>
                  </a:lnTo>
                  <a:lnTo>
                    <a:pt x="280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1592939" y="3939778"/>
              <a:ext cx="301913" cy="388189"/>
            </a:xfrm>
            <a:custGeom>
              <a:avLst/>
              <a:gdLst/>
              <a:ahLst/>
              <a:cxnLst/>
              <a:rect l="l" t="t" r="r" b="b"/>
              <a:pathLst>
                <a:path w="15107" h="19424" extrusionOk="0">
                  <a:moveTo>
                    <a:pt x="0" y="1"/>
                  </a:moveTo>
                  <a:lnTo>
                    <a:pt x="0" y="19423"/>
                  </a:lnTo>
                  <a:lnTo>
                    <a:pt x="15107" y="19423"/>
                  </a:lnTo>
                  <a:lnTo>
                    <a:pt x="151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4544518" y="1682515"/>
              <a:ext cx="66850" cy="324397"/>
            </a:xfrm>
            <a:custGeom>
              <a:avLst/>
              <a:gdLst/>
              <a:ahLst/>
              <a:cxnLst/>
              <a:rect l="l" t="t" r="r" b="b"/>
              <a:pathLst>
                <a:path w="3345" h="16232" extrusionOk="0">
                  <a:moveTo>
                    <a:pt x="3253" y="1"/>
                  </a:moveTo>
                  <a:lnTo>
                    <a:pt x="1" y="31"/>
                  </a:lnTo>
                  <a:lnTo>
                    <a:pt x="92" y="16232"/>
                  </a:lnTo>
                  <a:lnTo>
                    <a:pt x="3344" y="16201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3980810" y="1683734"/>
              <a:ext cx="169513" cy="179825"/>
            </a:xfrm>
            <a:custGeom>
              <a:avLst/>
              <a:gdLst/>
              <a:ahLst/>
              <a:cxnLst/>
              <a:rect l="l" t="t" r="r" b="b"/>
              <a:pathLst>
                <a:path w="8482" h="8998" extrusionOk="0">
                  <a:moveTo>
                    <a:pt x="8420" y="0"/>
                  </a:moveTo>
                  <a:lnTo>
                    <a:pt x="1" y="31"/>
                  </a:lnTo>
                  <a:lnTo>
                    <a:pt x="31" y="8997"/>
                  </a:lnTo>
                  <a:lnTo>
                    <a:pt x="8481" y="8937"/>
                  </a:lnTo>
                  <a:lnTo>
                    <a:pt x="842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4148462" y="1682515"/>
              <a:ext cx="169513" cy="179825"/>
            </a:xfrm>
            <a:custGeom>
              <a:avLst/>
              <a:gdLst/>
              <a:ahLst/>
              <a:cxnLst/>
              <a:rect l="l" t="t" r="r" b="b"/>
              <a:pathLst>
                <a:path w="8482" h="8998" extrusionOk="0">
                  <a:moveTo>
                    <a:pt x="8420" y="1"/>
                  </a:moveTo>
                  <a:lnTo>
                    <a:pt x="1" y="61"/>
                  </a:lnTo>
                  <a:lnTo>
                    <a:pt x="31" y="8998"/>
                  </a:lnTo>
                  <a:lnTo>
                    <a:pt x="8481" y="8967"/>
                  </a:lnTo>
                  <a:lnTo>
                    <a:pt x="84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3978992" y="1728799"/>
              <a:ext cx="340205" cy="5596"/>
            </a:xfrm>
            <a:custGeom>
              <a:avLst/>
              <a:gdLst/>
              <a:ahLst/>
              <a:cxnLst/>
              <a:rect l="l" t="t" r="r" b="b"/>
              <a:pathLst>
                <a:path w="17023" h="280" extrusionOk="0">
                  <a:moveTo>
                    <a:pt x="12226" y="1"/>
                  </a:moveTo>
                  <a:cubicBezTo>
                    <a:pt x="8182" y="1"/>
                    <a:pt x="4145" y="51"/>
                    <a:pt x="92" y="116"/>
                  </a:cubicBezTo>
                  <a:cubicBezTo>
                    <a:pt x="0" y="116"/>
                    <a:pt x="0" y="268"/>
                    <a:pt x="92" y="268"/>
                  </a:cubicBezTo>
                  <a:cubicBezTo>
                    <a:pt x="1497" y="276"/>
                    <a:pt x="2901" y="280"/>
                    <a:pt x="4304" y="280"/>
                  </a:cubicBezTo>
                  <a:cubicBezTo>
                    <a:pt x="8513" y="280"/>
                    <a:pt x="12713" y="245"/>
                    <a:pt x="16931" y="177"/>
                  </a:cubicBezTo>
                  <a:cubicBezTo>
                    <a:pt x="17022" y="177"/>
                    <a:pt x="17022" y="25"/>
                    <a:pt x="16931" y="25"/>
                  </a:cubicBezTo>
                  <a:cubicBezTo>
                    <a:pt x="15361" y="8"/>
                    <a:pt x="13793" y="1"/>
                    <a:pt x="12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3875731" y="1859279"/>
              <a:ext cx="306790" cy="147629"/>
            </a:xfrm>
            <a:custGeom>
              <a:avLst/>
              <a:gdLst/>
              <a:ahLst/>
              <a:cxnLst/>
              <a:rect l="l" t="t" r="r" b="b"/>
              <a:pathLst>
                <a:path w="15351" h="7387" extrusionOk="0">
                  <a:moveTo>
                    <a:pt x="15320" y="1"/>
                  </a:moveTo>
                  <a:lnTo>
                    <a:pt x="0" y="92"/>
                  </a:lnTo>
                  <a:lnTo>
                    <a:pt x="31" y="7387"/>
                  </a:lnTo>
                  <a:lnTo>
                    <a:pt x="15350" y="7296"/>
                  </a:lnTo>
                  <a:lnTo>
                    <a:pt x="1532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4180657" y="1857460"/>
              <a:ext cx="306790" cy="147629"/>
            </a:xfrm>
            <a:custGeom>
              <a:avLst/>
              <a:gdLst/>
              <a:ahLst/>
              <a:cxnLst/>
              <a:rect l="l" t="t" r="r" b="b"/>
              <a:pathLst>
                <a:path w="15351" h="7387" extrusionOk="0">
                  <a:moveTo>
                    <a:pt x="15320" y="1"/>
                  </a:moveTo>
                  <a:lnTo>
                    <a:pt x="1" y="92"/>
                  </a:lnTo>
                  <a:lnTo>
                    <a:pt x="31" y="7387"/>
                  </a:lnTo>
                  <a:lnTo>
                    <a:pt x="15351" y="7295"/>
                  </a:lnTo>
                  <a:lnTo>
                    <a:pt x="153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3873912" y="1894572"/>
              <a:ext cx="614759" cy="8254"/>
            </a:xfrm>
            <a:custGeom>
              <a:avLst/>
              <a:gdLst/>
              <a:ahLst/>
              <a:cxnLst/>
              <a:rect l="l" t="t" r="r" b="b"/>
              <a:pathLst>
                <a:path w="30761" h="413" extrusionOk="0">
                  <a:moveTo>
                    <a:pt x="21774" y="0"/>
                  </a:moveTo>
                  <a:cubicBezTo>
                    <a:pt x="14545" y="0"/>
                    <a:pt x="7311" y="60"/>
                    <a:pt x="91" y="210"/>
                  </a:cubicBezTo>
                  <a:cubicBezTo>
                    <a:pt x="0" y="210"/>
                    <a:pt x="0" y="332"/>
                    <a:pt x="91" y="362"/>
                  </a:cubicBezTo>
                  <a:cubicBezTo>
                    <a:pt x="3000" y="397"/>
                    <a:pt x="5912" y="412"/>
                    <a:pt x="8825" y="412"/>
                  </a:cubicBezTo>
                  <a:cubicBezTo>
                    <a:pt x="16107" y="412"/>
                    <a:pt x="23396" y="319"/>
                    <a:pt x="30669" y="210"/>
                  </a:cubicBezTo>
                  <a:cubicBezTo>
                    <a:pt x="30760" y="180"/>
                    <a:pt x="30760" y="58"/>
                    <a:pt x="30669" y="28"/>
                  </a:cubicBezTo>
                  <a:cubicBezTo>
                    <a:pt x="27706" y="10"/>
                    <a:pt x="24741" y="0"/>
                    <a:pt x="217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3760919" y="2006885"/>
              <a:ext cx="1186989" cy="52261"/>
            </a:xfrm>
            <a:custGeom>
              <a:avLst/>
              <a:gdLst/>
              <a:ahLst/>
              <a:cxnLst/>
              <a:rect l="l" t="t" r="r" b="b"/>
              <a:pathLst>
                <a:path w="59394" h="2615" extrusionOk="0">
                  <a:moveTo>
                    <a:pt x="0" y="1"/>
                  </a:moveTo>
                  <a:lnTo>
                    <a:pt x="0" y="2615"/>
                  </a:lnTo>
                  <a:lnTo>
                    <a:pt x="59394" y="2615"/>
                  </a:lnTo>
                  <a:lnTo>
                    <a:pt x="593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3955310" y="2031806"/>
              <a:ext cx="48604" cy="178606"/>
            </a:xfrm>
            <a:custGeom>
              <a:avLst/>
              <a:gdLst/>
              <a:ahLst/>
              <a:cxnLst/>
              <a:rect l="l" t="t" r="r" b="b"/>
              <a:pathLst>
                <a:path w="2432" h="8937" extrusionOk="0">
                  <a:moveTo>
                    <a:pt x="0" y="0"/>
                  </a:moveTo>
                  <a:lnTo>
                    <a:pt x="0" y="8936"/>
                  </a:lnTo>
                  <a:lnTo>
                    <a:pt x="2432" y="8936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4674519" y="2031806"/>
              <a:ext cx="48004" cy="178606"/>
            </a:xfrm>
            <a:custGeom>
              <a:avLst/>
              <a:gdLst/>
              <a:ahLst/>
              <a:cxnLst/>
              <a:rect l="l" t="t" r="r" b="b"/>
              <a:pathLst>
                <a:path w="2402" h="8937" extrusionOk="0">
                  <a:moveTo>
                    <a:pt x="1" y="0"/>
                  </a:moveTo>
                  <a:lnTo>
                    <a:pt x="1" y="8936"/>
                  </a:lnTo>
                  <a:lnTo>
                    <a:pt x="2402" y="893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4608310" y="1561628"/>
              <a:ext cx="67449" cy="445905"/>
            </a:xfrm>
            <a:custGeom>
              <a:avLst/>
              <a:gdLst/>
              <a:ahLst/>
              <a:cxnLst/>
              <a:rect l="l" t="t" r="r" b="b"/>
              <a:pathLst>
                <a:path w="3375" h="22312" extrusionOk="0">
                  <a:moveTo>
                    <a:pt x="3253" y="1"/>
                  </a:moveTo>
                  <a:lnTo>
                    <a:pt x="0" y="31"/>
                  </a:lnTo>
                  <a:lnTo>
                    <a:pt x="122" y="22311"/>
                  </a:lnTo>
                  <a:lnTo>
                    <a:pt x="3374" y="22311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4677557" y="1620563"/>
              <a:ext cx="105101" cy="362048"/>
            </a:xfrm>
            <a:custGeom>
              <a:avLst/>
              <a:gdLst/>
              <a:ahLst/>
              <a:cxnLst/>
              <a:rect l="l" t="t" r="r" b="b"/>
              <a:pathLst>
                <a:path w="5259" h="18116" extrusionOk="0">
                  <a:moveTo>
                    <a:pt x="5077" y="0"/>
                  </a:moveTo>
                  <a:lnTo>
                    <a:pt x="1" y="61"/>
                  </a:lnTo>
                  <a:lnTo>
                    <a:pt x="183" y="18116"/>
                  </a:lnTo>
                  <a:lnTo>
                    <a:pt x="5259" y="18055"/>
                  </a:lnTo>
                  <a:lnTo>
                    <a:pt x="50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4673300" y="1712892"/>
              <a:ext cx="100864" cy="3657"/>
            </a:xfrm>
            <a:custGeom>
              <a:avLst/>
              <a:gdLst/>
              <a:ahLst/>
              <a:cxnLst/>
              <a:rect l="l" t="t" r="r" b="b"/>
              <a:pathLst>
                <a:path w="5047" h="183" extrusionOk="0">
                  <a:moveTo>
                    <a:pt x="2524" y="0"/>
                  </a:moveTo>
                  <a:cubicBezTo>
                    <a:pt x="1680" y="0"/>
                    <a:pt x="837" y="31"/>
                    <a:pt x="1" y="92"/>
                  </a:cubicBezTo>
                  <a:cubicBezTo>
                    <a:pt x="837" y="152"/>
                    <a:pt x="1680" y="183"/>
                    <a:pt x="2524" y="183"/>
                  </a:cubicBezTo>
                  <a:cubicBezTo>
                    <a:pt x="3367" y="183"/>
                    <a:pt x="4211" y="152"/>
                    <a:pt x="5046" y="92"/>
                  </a:cubicBezTo>
                  <a:cubicBezTo>
                    <a:pt x="4211" y="31"/>
                    <a:pt x="3367" y="0"/>
                    <a:pt x="25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4673300" y="1697703"/>
              <a:ext cx="100864" cy="3657"/>
            </a:xfrm>
            <a:custGeom>
              <a:avLst/>
              <a:gdLst/>
              <a:ahLst/>
              <a:cxnLst/>
              <a:rect l="l" t="t" r="r" b="b"/>
              <a:pathLst>
                <a:path w="5047" h="183" extrusionOk="0">
                  <a:moveTo>
                    <a:pt x="2524" y="0"/>
                  </a:moveTo>
                  <a:cubicBezTo>
                    <a:pt x="1680" y="0"/>
                    <a:pt x="837" y="31"/>
                    <a:pt x="1" y="92"/>
                  </a:cubicBezTo>
                  <a:cubicBezTo>
                    <a:pt x="837" y="152"/>
                    <a:pt x="1680" y="183"/>
                    <a:pt x="2524" y="183"/>
                  </a:cubicBezTo>
                  <a:cubicBezTo>
                    <a:pt x="3367" y="183"/>
                    <a:pt x="4211" y="152"/>
                    <a:pt x="5046" y="92"/>
                  </a:cubicBezTo>
                  <a:cubicBezTo>
                    <a:pt x="4211" y="31"/>
                    <a:pt x="3367" y="0"/>
                    <a:pt x="25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4673300" y="1949789"/>
              <a:ext cx="100864" cy="3677"/>
            </a:xfrm>
            <a:custGeom>
              <a:avLst/>
              <a:gdLst/>
              <a:ahLst/>
              <a:cxnLst/>
              <a:rect l="l" t="t" r="r" b="b"/>
              <a:pathLst>
                <a:path w="5047" h="184" extrusionOk="0">
                  <a:moveTo>
                    <a:pt x="2524" y="1"/>
                  </a:moveTo>
                  <a:cubicBezTo>
                    <a:pt x="1680" y="1"/>
                    <a:pt x="837" y="31"/>
                    <a:pt x="1" y="92"/>
                  </a:cubicBezTo>
                  <a:cubicBezTo>
                    <a:pt x="837" y="153"/>
                    <a:pt x="1680" y="183"/>
                    <a:pt x="2524" y="183"/>
                  </a:cubicBezTo>
                  <a:cubicBezTo>
                    <a:pt x="3367" y="183"/>
                    <a:pt x="4211" y="153"/>
                    <a:pt x="5046" y="92"/>
                  </a:cubicBezTo>
                  <a:cubicBezTo>
                    <a:pt x="4211" y="31"/>
                    <a:pt x="3367" y="1"/>
                    <a:pt x="25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4673300" y="1934601"/>
              <a:ext cx="100864" cy="3677"/>
            </a:xfrm>
            <a:custGeom>
              <a:avLst/>
              <a:gdLst/>
              <a:ahLst/>
              <a:cxnLst/>
              <a:rect l="l" t="t" r="r" b="b"/>
              <a:pathLst>
                <a:path w="5047" h="184" extrusionOk="0">
                  <a:moveTo>
                    <a:pt x="2524" y="1"/>
                  </a:moveTo>
                  <a:cubicBezTo>
                    <a:pt x="1680" y="1"/>
                    <a:pt x="837" y="31"/>
                    <a:pt x="1" y="92"/>
                  </a:cubicBezTo>
                  <a:cubicBezTo>
                    <a:pt x="837" y="153"/>
                    <a:pt x="1680" y="183"/>
                    <a:pt x="2524" y="183"/>
                  </a:cubicBezTo>
                  <a:cubicBezTo>
                    <a:pt x="3367" y="183"/>
                    <a:pt x="4211" y="153"/>
                    <a:pt x="5046" y="92"/>
                  </a:cubicBezTo>
                  <a:cubicBezTo>
                    <a:pt x="4211" y="31"/>
                    <a:pt x="3367" y="1"/>
                    <a:pt x="25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614385" y="1619344"/>
              <a:ext cx="43747" cy="37672"/>
            </a:xfrm>
            <a:custGeom>
              <a:avLst/>
              <a:gdLst/>
              <a:ahLst/>
              <a:cxnLst/>
              <a:rect l="l" t="t" r="r" b="b"/>
              <a:pathLst>
                <a:path w="2189" h="1885" extrusionOk="0">
                  <a:moveTo>
                    <a:pt x="1247" y="0"/>
                  </a:moveTo>
                  <a:cubicBezTo>
                    <a:pt x="426" y="31"/>
                    <a:pt x="0" y="1034"/>
                    <a:pt x="608" y="1611"/>
                  </a:cubicBezTo>
                  <a:cubicBezTo>
                    <a:pt x="796" y="1799"/>
                    <a:pt x="1029" y="1884"/>
                    <a:pt x="1257" y="1884"/>
                  </a:cubicBezTo>
                  <a:cubicBezTo>
                    <a:pt x="1732" y="1884"/>
                    <a:pt x="2189" y="1517"/>
                    <a:pt x="2189" y="943"/>
                  </a:cubicBezTo>
                  <a:cubicBezTo>
                    <a:pt x="2189" y="426"/>
                    <a:pt x="1763" y="0"/>
                    <a:pt x="12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633830" y="1689809"/>
              <a:ext cx="11551" cy="264861"/>
            </a:xfrm>
            <a:custGeom>
              <a:avLst/>
              <a:gdLst/>
              <a:ahLst/>
              <a:cxnLst/>
              <a:rect l="l" t="t" r="r" b="b"/>
              <a:pathLst>
                <a:path w="578" h="13253" extrusionOk="0">
                  <a:moveTo>
                    <a:pt x="0" y="0"/>
                  </a:moveTo>
                  <a:lnTo>
                    <a:pt x="0" y="13253"/>
                  </a:lnTo>
                  <a:lnTo>
                    <a:pt x="578" y="13253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4009968" y="3563168"/>
              <a:ext cx="550986" cy="42528"/>
            </a:xfrm>
            <a:custGeom>
              <a:avLst/>
              <a:gdLst/>
              <a:ahLst/>
              <a:cxnLst/>
              <a:rect l="l" t="t" r="r" b="b"/>
              <a:pathLst>
                <a:path w="27570" h="2128" extrusionOk="0">
                  <a:moveTo>
                    <a:pt x="1" y="0"/>
                  </a:moveTo>
                  <a:lnTo>
                    <a:pt x="1" y="2128"/>
                  </a:lnTo>
                  <a:lnTo>
                    <a:pt x="27570" y="2128"/>
                  </a:lnTo>
                  <a:lnTo>
                    <a:pt x="275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409682" y="3563168"/>
              <a:ext cx="151266" cy="42528"/>
            </a:xfrm>
            <a:custGeom>
              <a:avLst/>
              <a:gdLst/>
              <a:ahLst/>
              <a:cxnLst/>
              <a:rect l="l" t="t" r="r" b="b"/>
              <a:pathLst>
                <a:path w="7569" h="2128" extrusionOk="0">
                  <a:moveTo>
                    <a:pt x="0" y="0"/>
                  </a:moveTo>
                  <a:lnTo>
                    <a:pt x="0" y="2128"/>
                  </a:lnTo>
                  <a:lnTo>
                    <a:pt x="7569" y="2128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909745" y="3605675"/>
              <a:ext cx="612940" cy="342643"/>
            </a:xfrm>
            <a:custGeom>
              <a:avLst/>
              <a:gdLst/>
              <a:ahLst/>
              <a:cxnLst/>
              <a:rect l="l" t="t" r="r" b="b"/>
              <a:pathLst>
                <a:path w="30670" h="17145" extrusionOk="0">
                  <a:moveTo>
                    <a:pt x="1520" y="1"/>
                  </a:moveTo>
                  <a:lnTo>
                    <a:pt x="1520" y="9636"/>
                  </a:lnTo>
                  <a:lnTo>
                    <a:pt x="0" y="9636"/>
                  </a:lnTo>
                  <a:lnTo>
                    <a:pt x="0" y="10670"/>
                  </a:lnTo>
                  <a:lnTo>
                    <a:pt x="1520" y="10670"/>
                  </a:lnTo>
                  <a:lnTo>
                    <a:pt x="1520" y="17144"/>
                  </a:lnTo>
                  <a:lnTo>
                    <a:pt x="29758" y="17144"/>
                  </a:lnTo>
                  <a:lnTo>
                    <a:pt x="29758" y="11247"/>
                  </a:lnTo>
                  <a:lnTo>
                    <a:pt x="27660" y="11247"/>
                  </a:lnTo>
                  <a:lnTo>
                    <a:pt x="27660" y="9971"/>
                  </a:lnTo>
                  <a:lnTo>
                    <a:pt x="29758" y="9971"/>
                  </a:lnTo>
                  <a:lnTo>
                    <a:pt x="29758" y="8056"/>
                  </a:lnTo>
                  <a:lnTo>
                    <a:pt x="30670" y="8056"/>
                  </a:lnTo>
                  <a:lnTo>
                    <a:pt x="30670" y="7205"/>
                  </a:lnTo>
                  <a:lnTo>
                    <a:pt x="29575" y="7205"/>
                  </a:lnTo>
                  <a:lnTo>
                    <a:pt x="295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4354404" y="3605675"/>
              <a:ext cx="168274" cy="340205"/>
            </a:xfrm>
            <a:custGeom>
              <a:avLst/>
              <a:gdLst/>
              <a:ahLst/>
              <a:cxnLst/>
              <a:rect l="l" t="t" r="r" b="b"/>
              <a:pathLst>
                <a:path w="8420" h="17023" extrusionOk="0">
                  <a:moveTo>
                    <a:pt x="7325" y="1"/>
                  </a:moveTo>
                  <a:lnTo>
                    <a:pt x="0" y="31"/>
                  </a:lnTo>
                  <a:lnTo>
                    <a:pt x="0" y="17023"/>
                  </a:lnTo>
                  <a:lnTo>
                    <a:pt x="7508" y="17023"/>
                  </a:lnTo>
                  <a:lnTo>
                    <a:pt x="7508" y="11156"/>
                  </a:lnTo>
                  <a:lnTo>
                    <a:pt x="5410" y="11156"/>
                  </a:lnTo>
                  <a:lnTo>
                    <a:pt x="5410" y="9971"/>
                  </a:lnTo>
                  <a:lnTo>
                    <a:pt x="7508" y="9971"/>
                  </a:lnTo>
                  <a:lnTo>
                    <a:pt x="7508" y="8056"/>
                  </a:lnTo>
                  <a:lnTo>
                    <a:pt x="8420" y="8056"/>
                  </a:lnTo>
                  <a:lnTo>
                    <a:pt x="8420" y="7083"/>
                  </a:lnTo>
                  <a:lnTo>
                    <a:pt x="7325" y="7083"/>
                  </a:lnTo>
                  <a:lnTo>
                    <a:pt x="732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909745" y="3814035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0" y="61"/>
                    <a:pt x="0" y="122"/>
                  </a:cubicBezTo>
                  <a:cubicBezTo>
                    <a:pt x="0" y="153"/>
                    <a:pt x="5107" y="213"/>
                    <a:pt x="11399" y="213"/>
                  </a:cubicBezTo>
                  <a:cubicBezTo>
                    <a:pt x="17691" y="213"/>
                    <a:pt x="22797" y="153"/>
                    <a:pt x="22797" y="122"/>
                  </a:cubicBezTo>
                  <a:cubicBezTo>
                    <a:pt x="22797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3909745" y="3794610"/>
              <a:ext cx="455618" cy="4257"/>
            </a:xfrm>
            <a:custGeom>
              <a:avLst/>
              <a:gdLst/>
              <a:ahLst/>
              <a:cxnLst/>
              <a:rect l="l" t="t" r="r" b="b"/>
              <a:pathLst>
                <a:path w="22798" h="213" extrusionOk="0">
                  <a:moveTo>
                    <a:pt x="11399" y="0"/>
                  </a:moveTo>
                  <a:cubicBezTo>
                    <a:pt x="5107" y="0"/>
                    <a:pt x="0" y="61"/>
                    <a:pt x="0" y="122"/>
                  </a:cubicBezTo>
                  <a:cubicBezTo>
                    <a:pt x="0" y="182"/>
                    <a:pt x="5107" y="213"/>
                    <a:pt x="11399" y="213"/>
                  </a:cubicBezTo>
                  <a:cubicBezTo>
                    <a:pt x="17691" y="213"/>
                    <a:pt x="22797" y="182"/>
                    <a:pt x="22797" y="122"/>
                  </a:cubicBezTo>
                  <a:cubicBezTo>
                    <a:pt x="22797" y="6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3938902" y="3741750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0" y="61"/>
                    <a:pt x="0" y="122"/>
                  </a:cubicBezTo>
                  <a:cubicBezTo>
                    <a:pt x="0" y="183"/>
                    <a:pt x="5107" y="213"/>
                    <a:pt x="11399" y="213"/>
                  </a:cubicBezTo>
                  <a:cubicBezTo>
                    <a:pt x="17691" y="213"/>
                    <a:pt x="22797" y="183"/>
                    <a:pt x="22797" y="122"/>
                  </a:cubicBezTo>
                  <a:cubicBezTo>
                    <a:pt x="22797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3941940" y="3885720"/>
              <a:ext cx="455618" cy="3657"/>
            </a:xfrm>
            <a:custGeom>
              <a:avLst/>
              <a:gdLst/>
              <a:ahLst/>
              <a:cxnLst/>
              <a:rect l="l" t="t" r="r" b="b"/>
              <a:pathLst>
                <a:path w="22798" h="183" extrusionOk="0">
                  <a:moveTo>
                    <a:pt x="11399" y="0"/>
                  </a:moveTo>
                  <a:cubicBezTo>
                    <a:pt x="5107" y="0"/>
                    <a:pt x="0" y="31"/>
                    <a:pt x="0" y="92"/>
                  </a:cubicBezTo>
                  <a:cubicBezTo>
                    <a:pt x="0" y="152"/>
                    <a:pt x="5107" y="183"/>
                    <a:pt x="11399" y="183"/>
                  </a:cubicBezTo>
                  <a:cubicBezTo>
                    <a:pt x="17660" y="183"/>
                    <a:pt x="22797" y="152"/>
                    <a:pt x="22797" y="92"/>
                  </a:cubicBezTo>
                  <a:cubicBezTo>
                    <a:pt x="22797" y="31"/>
                    <a:pt x="17660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973516" y="3988980"/>
              <a:ext cx="613559" cy="342023"/>
            </a:xfrm>
            <a:custGeom>
              <a:avLst/>
              <a:gdLst/>
              <a:ahLst/>
              <a:cxnLst/>
              <a:rect l="l" t="t" r="r" b="b"/>
              <a:pathLst>
                <a:path w="30701" h="17114" extrusionOk="0">
                  <a:moveTo>
                    <a:pt x="1521" y="1"/>
                  </a:moveTo>
                  <a:lnTo>
                    <a:pt x="1521" y="9636"/>
                  </a:lnTo>
                  <a:lnTo>
                    <a:pt x="1" y="9636"/>
                  </a:lnTo>
                  <a:lnTo>
                    <a:pt x="1" y="10669"/>
                  </a:lnTo>
                  <a:lnTo>
                    <a:pt x="1521" y="10669"/>
                  </a:lnTo>
                  <a:lnTo>
                    <a:pt x="1521" y="17113"/>
                  </a:lnTo>
                  <a:lnTo>
                    <a:pt x="29758" y="17113"/>
                  </a:lnTo>
                  <a:lnTo>
                    <a:pt x="29758" y="11247"/>
                  </a:lnTo>
                  <a:lnTo>
                    <a:pt x="27661" y="11247"/>
                  </a:lnTo>
                  <a:lnTo>
                    <a:pt x="27661" y="9970"/>
                  </a:lnTo>
                  <a:lnTo>
                    <a:pt x="29758" y="9970"/>
                  </a:lnTo>
                  <a:lnTo>
                    <a:pt x="29758" y="8086"/>
                  </a:lnTo>
                  <a:lnTo>
                    <a:pt x="30701" y="8086"/>
                  </a:lnTo>
                  <a:lnTo>
                    <a:pt x="30701" y="7204"/>
                  </a:lnTo>
                  <a:lnTo>
                    <a:pt x="29576" y="7204"/>
                  </a:lnTo>
                  <a:lnTo>
                    <a:pt x="295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4418175" y="3988980"/>
              <a:ext cx="168893" cy="340205"/>
            </a:xfrm>
            <a:custGeom>
              <a:avLst/>
              <a:gdLst/>
              <a:ahLst/>
              <a:cxnLst/>
              <a:rect l="l" t="t" r="r" b="b"/>
              <a:pathLst>
                <a:path w="8451" h="17023" extrusionOk="0">
                  <a:moveTo>
                    <a:pt x="7326" y="1"/>
                  </a:moveTo>
                  <a:lnTo>
                    <a:pt x="1" y="31"/>
                  </a:lnTo>
                  <a:lnTo>
                    <a:pt x="1" y="17022"/>
                  </a:lnTo>
                  <a:lnTo>
                    <a:pt x="7508" y="17022"/>
                  </a:lnTo>
                  <a:lnTo>
                    <a:pt x="7508" y="11156"/>
                  </a:lnTo>
                  <a:lnTo>
                    <a:pt x="5411" y="11156"/>
                  </a:lnTo>
                  <a:lnTo>
                    <a:pt x="5411" y="9970"/>
                  </a:lnTo>
                  <a:lnTo>
                    <a:pt x="7508" y="10001"/>
                  </a:lnTo>
                  <a:lnTo>
                    <a:pt x="7508" y="8086"/>
                  </a:lnTo>
                  <a:lnTo>
                    <a:pt x="8451" y="8086"/>
                  </a:lnTo>
                  <a:lnTo>
                    <a:pt x="8451" y="7113"/>
                  </a:lnTo>
                  <a:lnTo>
                    <a:pt x="7326" y="7083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973516" y="4197340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0"/>
                  </a:moveTo>
                  <a:cubicBezTo>
                    <a:pt x="5107" y="0"/>
                    <a:pt x="1" y="31"/>
                    <a:pt x="1" y="91"/>
                  </a:cubicBezTo>
                  <a:cubicBezTo>
                    <a:pt x="1" y="152"/>
                    <a:pt x="5107" y="213"/>
                    <a:pt x="11399" y="213"/>
                  </a:cubicBezTo>
                  <a:cubicBezTo>
                    <a:pt x="17691" y="213"/>
                    <a:pt x="22798" y="152"/>
                    <a:pt x="22798" y="91"/>
                  </a:cubicBezTo>
                  <a:cubicBezTo>
                    <a:pt x="22798" y="6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973516" y="4177895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31"/>
                    <a:pt x="1" y="92"/>
                  </a:cubicBezTo>
                  <a:cubicBezTo>
                    <a:pt x="1" y="153"/>
                    <a:pt x="5107" y="213"/>
                    <a:pt x="11399" y="213"/>
                  </a:cubicBezTo>
                  <a:cubicBezTo>
                    <a:pt x="17691" y="213"/>
                    <a:pt x="22798" y="153"/>
                    <a:pt x="22798" y="92"/>
                  </a:cubicBezTo>
                  <a:cubicBezTo>
                    <a:pt x="22798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002673" y="4125655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31"/>
                    <a:pt x="1" y="92"/>
                  </a:cubicBezTo>
                  <a:cubicBezTo>
                    <a:pt x="1" y="153"/>
                    <a:pt x="5107" y="213"/>
                    <a:pt x="11399" y="213"/>
                  </a:cubicBezTo>
                  <a:cubicBezTo>
                    <a:pt x="17691" y="213"/>
                    <a:pt x="22798" y="153"/>
                    <a:pt x="22798" y="92"/>
                  </a:cubicBezTo>
                  <a:cubicBezTo>
                    <a:pt x="22798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005711" y="4268405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91" y="213"/>
                    <a:pt x="22798" y="183"/>
                    <a:pt x="22798" y="122"/>
                  </a:cubicBezTo>
                  <a:cubicBezTo>
                    <a:pt x="22798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965622" y="3220571"/>
              <a:ext cx="612940" cy="342623"/>
            </a:xfrm>
            <a:custGeom>
              <a:avLst/>
              <a:gdLst/>
              <a:ahLst/>
              <a:cxnLst/>
              <a:rect l="l" t="t" r="r" b="b"/>
              <a:pathLst>
                <a:path w="30670" h="17144" extrusionOk="0">
                  <a:moveTo>
                    <a:pt x="1521" y="0"/>
                  </a:moveTo>
                  <a:lnTo>
                    <a:pt x="1521" y="9636"/>
                  </a:lnTo>
                  <a:lnTo>
                    <a:pt x="1" y="9636"/>
                  </a:lnTo>
                  <a:lnTo>
                    <a:pt x="1" y="10699"/>
                  </a:lnTo>
                  <a:lnTo>
                    <a:pt x="1521" y="10699"/>
                  </a:lnTo>
                  <a:lnTo>
                    <a:pt x="1521" y="17143"/>
                  </a:lnTo>
                  <a:lnTo>
                    <a:pt x="29758" y="17143"/>
                  </a:lnTo>
                  <a:lnTo>
                    <a:pt x="29758" y="11277"/>
                  </a:lnTo>
                  <a:lnTo>
                    <a:pt x="27661" y="11277"/>
                  </a:lnTo>
                  <a:lnTo>
                    <a:pt x="27661" y="10000"/>
                  </a:lnTo>
                  <a:lnTo>
                    <a:pt x="29758" y="10000"/>
                  </a:lnTo>
                  <a:lnTo>
                    <a:pt x="29758" y="8085"/>
                  </a:lnTo>
                  <a:lnTo>
                    <a:pt x="30670" y="8085"/>
                  </a:lnTo>
                  <a:lnTo>
                    <a:pt x="30670" y="7204"/>
                  </a:lnTo>
                  <a:lnTo>
                    <a:pt x="29576" y="7204"/>
                  </a:lnTo>
                  <a:lnTo>
                    <a:pt x="295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4410281" y="3220571"/>
              <a:ext cx="168893" cy="340185"/>
            </a:xfrm>
            <a:custGeom>
              <a:avLst/>
              <a:gdLst/>
              <a:ahLst/>
              <a:cxnLst/>
              <a:rect l="l" t="t" r="r" b="b"/>
              <a:pathLst>
                <a:path w="8451" h="17022" extrusionOk="0">
                  <a:moveTo>
                    <a:pt x="7326" y="0"/>
                  </a:moveTo>
                  <a:lnTo>
                    <a:pt x="0" y="31"/>
                  </a:lnTo>
                  <a:lnTo>
                    <a:pt x="0" y="17022"/>
                  </a:lnTo>
                  <a:lnTo>
                    <a:pt x="7508" y="17022"/>
                  </a:lnTo>
                  <a:lnTo>
                    <a:pt x="7508" y="11155"/>
                  </a:lnTo>
                  <a:lnTo>
                    <a:pt x="5411" y="11155"/>
                  </a:lnTo>
                  <a:lnTo>
                    <a:pt x="5411" y="10000"/>
                  </a:lnTo>
                  <a:lnTo>
                    <a:pt x="7508" y="10031"/>
                  </a:lnTo>
                  <a:lnTo>
                    <a:pt x="7508" y="8116"/>
                  </a:lnTo>
                  <a:lnTo>
                    <a:pt x="8450" y="8116"/>
                  </a:lnTo>
                  <a:lnTo>
                    <a:pt x="8420" y="7113"/>
                  </a:lnTo>
                  <a:lnTo>
                    <a:pt x="7326" y="7082"/>
                  </a:lnTo>
                  <a:lnTo>
                    <a:pt x="732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3965622" y="3428911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62"/>
                    <a:pt x="1" y="122"/>
                  </a:cubicBezTo>
                  <a:cubicBezTo>
                    <a:pt x="1" y="183"/>
                    <a:pt x="5107" y="214"/>
                    <a:pt x="11399" y="214"/>
                  </a:cubicBezTo>
                  <a:cubicBezTo>
                    <a:pt x="17661" y="214"/>
                    <a:pt x="22798" y="183"/>
                    <a:pt x="22798" y="122"/>
                  </a:cubicBezTo>
                  <a:cubicBezTo>
                    <a:pt x="22798" y="62"/>
                    <a:pt x="1766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3965622" y="3409486"/>
              <a:ext cx="455618" cy="4257"/>
            </a:xfrm>
            <a:custGeom>
              <a:avLst/>
              <a:gdLst/>
              <a:ahLst/>
              <a:cxnLst/>
              <a:rect l="l" t="t" r="r" b="b"/>
              <a:pathLst>
                <a:path w="22798" h="213" extrusionOk="0">
                  <a:moveTo>
                    <a:pt x="11399" y="0"/>
                  </a:moveTo>
                  <a:cubicBezTo>
                    <a:pt x="5107" y="0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61" y="213"/>
                    <a:pt x="22798" y="183"/>
                    <a:pt x="22798" y="122"/>
                  </a:cubicBezTo>
                  <a:cubicBezTo>
                    <a:pt x="22798" y="61"/>
                    <a:pt x="1766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994780" y="3357246"/>
              <a:ext cx="455618" cy="4257"/>
            </a:xfrm>
            <a:custGeom>
              <a:avLst/>
              <a:gdLst/>
              <a:ahLst/>
              <a:cxnLst/>
              <a:rect l="l" t="t" r="r" b="b"/>
              <a:pathLst>
                <a:path w="22798" h="213" extrusionOk="0">
                  <a:moveTo>
                    <a:pt x="11399" y="0"/>
                  </a:moveTo>
                  <a:cubicBezTo>
                    <a:pt x="5107" y="0"/>
                    <a:pt x="1" y="31"/>
                    <a:pt x="1" y="91"/>
                  </a:cubicBezTo>
                  <a:cubicBezTo>
                    <a:pt x="1" y="152"/>
                    <a:pt x="5107" y="213"/>
                    <a:pt x="11399" y="213"/>
                  </a:cubicBezTo>
                  <a:cubicBezTo>
                    <a:pt x="17691" y="213"/>
                    <a:pt x="22798" y="152"/>
                    <a:pt x="22798" y="91"/>
                  </a:cubicBezTo>
                  <a:cubicBezTo>
                    <a:pt x="22798" y="3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3997218" y="3500596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0" y="31"/>
                    <a:pt x="0" y="92"/>
                  </a:cubicBezTo>
                  <a:cubicBezTo>
                    <a:pt x="0" y="153"/>
                    <a:pt x="5107" y="213"/>
                    <a:pt x="11399" y="213"/>
                  </a:cubicBezTo>
                  <a:cubicBezTo>
                    <a:pt x="17691" y="213"/>
                    <a:pt x="22797" y="153"/>
                    <a:pt x="22797" y="92"/>
                  </a:cubicBezTo>
                  <a:cubicBezTo>
                    <a:pt x="22797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3972916" y="3945853"/>
              <a:ext cx="551586" cy="43148"/>
            </a:xfrm>
            <a:custGeom>
              <a:avLst/>
              <a:gdLst/>
              <a:ahLst/>
              <a:cxnLst/>
              <a:rect l="l" t="t" r="r" b="b"/>
              <a:pathLst>
                <a:path w="27600" h="2159" extrusionOk="0">
                  <a:moveTo>
                    <a:pt x="1" y="1"/>
                  </a:moveTo>
                  <a:lnTo>
                    <a:pt x="1" y="2159"/>
                  </a:lnTo>
                  <a:lnTo>
                    <a:pt x="27600" y="2159"/>
                  </a:lnTo>
                  <a:lnTo>
                    <a:pt x="2760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4372610" y="3945853"/>
              <a:ext cx="151286" cy="43148"/>
            </a:xfrm>
            <a:custGeom>
              <a:avLst/>
              <a:gdLst/>
              <a:ahLst/>
              <a:cxnLst/>
              <a:rect l="l" t="t" r="r" b="b"/>
              <a:pathLst>
                <a:path w="7570" h="2159" extrusionOk="0">
                  <a:moveTo>
                    <a:pt x="1" y="1"/>
                  </a:moveTo>
                  <a:lnTo>
                    <a:pt x="1" y="2159"/>
                  </a:lnTo>
                  <a:lnTo>
                    <a:pt x="7569" y="2159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557832" y="1209919"/>
              <a:ext cx="3707337" cy="2236062"/>
            </a:xfrm>
            <a:custGeom>
              <a:avLst/>
              <a:gdLst/>
              <a:ahLst/>
              <a:cxnLst/>
              <a:rect l="l" t="t" r="r" b="b"/>
              <a:pathLst>
                <a:path w="185506" h="111887" extrusionOk="0">
                  <a:moveTo>
                    <a:pt x="1" y="1"/>
                  </a:moveTo>
                  <a:lnTo>
                    <a:pt x="1" y="111887"/>
                  </a:lnTo>
                  <a:lnTo>
                    <a:pt x="185506" y="111887"/>
                  </a:lnTo>
                  <a:lnTo>
                    <a:pt x="185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56633" y="1208100"/>
              <a:ext cx="3710375" cy="2239719"/>
            </a:xfrm>
            <a:custGeom>
              <a:avLst/>
              <a:gdLst/>
              <a:ahLst/>
              <a:cxnLst/>
              <a:rect l="l" t="t" r="r" b="b"/>
              <a:pathLst>
                <a:path w="185658" h="112070" extrusionOk="0">
                  <a:moveTo>
                    <a:pt x="0" y="1"/>
                  </a:moveTo>
                  <a:lnTo>
                    <a:pt x="0" y="92"/>
                  </a:lnTo>
                  <a:lnTo>
                    <a:pt x="0" y="111978"/>
                  </a:lnTo>
                  <a:lnTo>
                    <a:pt x="0" y="112069"/>
                  </a:lnTo>
                  <a:lnTo>
                    <a:pt x="91" y="112069"/>
                  </a:lnTo>
                  <a:lnTo>
                    <a:pt x="185596" y="111978"/>
                  </a:lnTo>
                  <a:lnTo>
                    <a:pt x="185596" y="111978"/>
                  </a:lnTo>
                  <a:lnTo>
                    <a:pt x="182" y="111887"/>
                  </a:lnTo>
                  <a:lnTo>
                    <a:pt x="182" y="111887"/>
                  </a:lnTo>
                  <a:lnTo>
                    <a:pt x="182" y="183"/>
                  </a:lnTo>
                  <a:lnTo>
                    <a:pt x="182" y="183"/>
                  </a:lnTo>
                  <a:lnTo>
                    <a:pt x="185475" y="153"/>
                  </a:lnTo>
                  <a:lnTo>
                    <a:pt x="185475" y="153"/>
                  </a:lnTo>
                  <a:cubicBezTo>
                    <a:pt x="185535" y="68659"/>
                    <a:pt x="185566" y="111339"/>
                    <a:pt x="185566" y="111978"/>
                  </a:cubicBezTo>
                  <a:lnTo>
                    <a:pt x="185566" y="111978"/>
                  </a:lnTo>
                  <a:cubicBezTo>
                    <a:pt x="185566" y="111339"/>
                    <a:pt x="185596" y="68633"/>
                    <a:pt x="185657" y="92"/>
                  </a:cubicBezTo>
                  <a:lnTo>
                    <a:pt x="1856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1023136" y="1588967"/>
              <a:ext cx="269138" cy="282488"/>
            </a:xfrm>
            <a:custGeom>
              <a:avLst/>
              <a:gdLst/>
              <a:ahLst/>
              <a:cxnLst/>
              <a:rect l="l" t="t" r="r" b="b"/>
              <a:pathLst>
                <a:path w="13467" h="14135" extrusionOk="0">
                  <a:moveTo>
                    <a:pt x="1004" y="1"/>
                  </a:moveTo>
                  <a:cubicBezTo>
                    <a:pt x="1004" y="1"/>
                    <a:pt x="1" y="9119"/>
                    <a:pt x="1278" y="14135"/>
                  </a:cubicBezTo>
                  <a:lnTo>
                    <a:pt x="13466" y="13587"/>
                  </a:lnTo>
                  <a:cubicBezTo>
                    <a:pt x="13466" y="13587"/>
                    <a:pt x="10852" y="4590"/>
                    <a:pt x="12463" y="609"/>
                  </a:cubicBezTo>
                  <a:lnTo>
                    <a:pt x="10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1041362" y="1588967"/>
              <a:ext cx="258206" cy="256967"/>
            </a:xfrm>
            <a:custGeom>
              <a:avLst/>
              <a:gdLst/>
              <a:ahLst/>
              <a:cxnLst/>
              <a:rect l="l" t="t" r="r" b="b"/>
              <a:pathLst>
                <a:path w="12920" h="12858" extrusionOk="0">
                  <a:moveTo>
                    <a:pt x="1" y="1"/>
                  </a:moveTo>
                  <a:cubicBezTo>
                    <a:pt x="1" y="1"/>
                    <a:pt x="62" y="9849"/>
                    <a:pt x="578" y="12858"/>
                  </a:cubicBezTo>
                  <a:lnTo>
                    <a:pt x="12919" y="12280"/>
                  </a:lnTo>
                  <a:cubicBezTo>
                    <a:pt x="12919" y="12280"/>
                    <a:pt x="11855" y="2584"/>
                    <a:pt x="122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1083289" y="1671723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6" y="0"/>
                  </a:moveTo>
                  <a:cubicBezTo>
                    <a:pt x="7272" y="0"/>
                    <a:pt x="5825" y="56"/>
                    <a:pt x="4134" y="14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4"/>
                    <a:pt x="91" y="530"/>
                    <a:pt x="256" y="530"/>
                  </a:cubicBezTo>
                  <a:cubicBezTo>
                    <a:pt x="845" y="530"/>
                    <a:pt x="2384" y="453"/>
                    <a:pt x="4164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1083289" y="1713351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2" y="0"/>
                  </a:moveTo>
                  <a:cubicBezTo>
                    <a:pt x="7649" y="0"/>
                    <a:pt x="6053" y="59"/>
                    <a:pt x="4164" y="160"/>
                  </a:cubicBezTo>
                  <a:cubicBezTo>
                    <a:pt x="1854" y="312"/>
                    <a:pt x="0" y="464"/>
                    <a:pt x="0" y="524"/>
                  </a:cubicBezTo>
                  <a:cubicBezTo>
                    <a:pt x="5" y="530"/>
                    <a:pt x="64" y="532"/>
                    <a:pt x="170" y="532"/>
                  </a:cubicBezTo>
                  <a:cubicBezTo>
                    <a:pt x="679" y="532"/>
                    <a:pt x="2276" y="473"/>
                    <a:pt x="4164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1113047" y="1753960"/>
              <a:ext cx="94169" cy="6995"/>
            </a:xfrm>
            <a:custGeom>
              <a:avLst/>
              <a:gdLst/>
              <a:ahLst/>
              <a:cxnLst/>
              <a:rect l="l" t="t" r="r" b="b"/>
              <a:pathLst>
                <a:path w="4712" h="350" extrusionOk="0">
                  <a:moveTo>
                    <a:pt x="3646" y="0"/>
                  </a:moveTo>
                  <a:cubicBezTo>
                    <a:pt x="3211" y="0"/>
                    <a:pt x="2776" y="23"/>
                    <a:pt x="2341" y="73"/>
                  </a:cubicBezTo>
                  <a:cubicBezTo>
                    <a:pt x="1551" y="73"/>
                    <a:pt x="760" y="164"/>
                    <a:pt x="1" y="316"/>
                  </a:cubicBezTo>
                  <a:cubicBezTo>
                    <a:pt x="302" y="339"/>
                    <a:pt x="604" y="349"/>
                    <a:pt x="906" y="349"/>
                  </a:cubicBezTo>
                  <a:cubicBezTo>
                    <a:pt x="1395" y="349"/>
                    <a:pt x="1883" y="323"/>
                    <a:pt x="2371" y="286"/>
                  </a:cubicBezTo>
                  <a:cubicBezTo>
                    <a:pt x="3162" y="255"/>
                    <a:pt x="3922" y="164"/>
                    <a:pt x="4712" y="43"/>
                  </a:cubicBezTo>
                  <a:cubicBezTo>
                    <a:pt x="4357" y="15"/>
                    <a:pt x="4001" y="0"/>
                    <a:pt x="3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1037125" y="1883580"/>
              <a:ext cx="258186" cy="256967"/>
            </a:xfrm>
            <a:custGeom>
              <a:avLst/>
              <a:gdLst/>
              <a:ahLst/>
              <a:cxnLst/>
              <a:rect l="l" t="t" r="r" b="b"/>
              <a:pathLst>
                <a:path w="12919" h="12858" extrusionOk="0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80"/>
                  </a:lnTo>
                  <a:cubicBezTo>
                    <a:pt x="12918" y="12280"/>
                    <a:pt x="11854" y="2584"/>
                    <a:pt x="122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1079632" y="1965797"/>
              <a:ext cx="165856" cy="10612"/>
            </a:xfrm>
            <a:custGeom>
              <a:avLst/>
              <a:gdLst/>
              <a:ahLst/>
              <a:cxnLst/>
              <a:rect l="l" t="t" r="r" b="b"/>
              <a:pathLst>
                <a:path w="8299" h="531" extrusionOk="0">
                  <a:moveTo>
                    <a:pt x="8043" y="1"/>
                  </a:moveTo>
                  <a:cubicBezTo>
                    <a:pt x="7454" y="1"/>
                    <a:pt x="5915" y="77"/>
                    <a:pt x="4135" y="172"/>
                  </a:cubicBezTo>
                  <a:cubicBezTo>
                    <a:pt x="1855" y="324"/>
                    <a:pt x="1" y="476"/>
                    <a:pt x="1" y="507"/>
                  </a:cubicBezTo>
                  <a:cubicBezTo>
                    <a:pt x="1" y="523"/>
                    <a:pt x="134" y="530"/>
                    <a:pt x="373" y="530"/>
                  </a:cubicBezTo>
                  <a:cubicBezTo>
                    <a:pt x="1025" y="530"/>
                    <a:pt x="2466" y="474"/>
                    <a:pt x="4135" y="385"/>
                  </a:cubicBezTo>
                  <a:cubicBezTo>
                    <a:pt x="6445" y="233"/>
                    <a:pt x="8299" y="81"/>
                    <a:pt x="8299" y="20"/>
                  </a:cubicBezTo>
                  <a:cubicBezTo>
                    <a:pt x="8299" y="7"/>
                    <a:pt x="8208" y="1"/>
                    <a:pt x="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1079632" y="2007645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47" y="0"/>
                  </a:moveTo>
                  <a:cubicBezTo>
                    <a:pt x="7299" y="0"/>
                    <a:pt x="5825" y="63"/>
                    <a:pt x="4135" y="176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6"/>
                    <a:pt x="125" y="533"/>
                    <a:pt x="347" y="533"/>
                  </a:cubicBezTo>
                  <a:cubicBezTo>
                    <a:pt x="987" y="533"/>
                    <a:pt x="2444" y="471"/>
                    <a:pt x="4135" y="358"/>
                  </a:cubicBezTo>
                  <a:cubicBezTo>
                    <a:pt x="6445" y="236"/>
                    <a:pt x="8299" y="84"/>
                    <a:pt x="8299" y="24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1108790" y="2048174"/>
              <a:ext cx="94189" cy="7095"/>
            </a:xfrm>
            <a:custGeom>
              <a:avLst/>
              <a:gdLst/>
              <a:ahLst/>
              <a:cxnLst/>
              <a:rect l="l" t="t" r="r" b="b"/>
              <a:pathLst>
                <a:path w="4713" h="355" extrusionOk="0">
                  <a:moveTo>
                    <a:pt x="3872" y="0"/>
                  </a:moveTo>
                  <a:cubicBezTo>
                    <a:pt x="3362" y="0"/>
                    <a:pt x="2852" y="34"/>
                    <a:pt x="2341" y="93"/>
                  </a:cubicBezTo>
                  <a:cubicBezTo>
                    <a:pt x="1551" y="93"/>
                    <a:pt x="761" y="184"/>
                    <a:pt x="1" y="336"/>
                  </a:cubicBezTo>
                  <a:cubicBezTo>
                    <a:pt x="279" y="347"/>
                    <a:pt x="565" y="354"/>
                    <a:pt x="855" y="354"/>
                  </a:cubicBezTo>
                  <a:cubicBezTo>
                    <a:pt x="1357" y="354"/>
                    <a:pt x="1871" y="333"/>
                    <a:pt x="2372" y="275"/>
                  </a:cubicBezTo>
                  <a:cubicBezTo>
                    <a:pt x="3162" y="275"/>
                    <a:pt x="3922" y="184"/>
                    <a:pt x="4712" y="32"/>
                  </a:cubicBezTo>
                  <a:cubicBezTo>
                    <a:pt x="4432" y="11"/>
                    <a:pt x="4152" y="0"/>
                    <a:pt x="3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1037125" y="2217064"/>
              <a:ext cx="258186" cy="256987"/>
            </a:xfrm>
            <a:custGeom>
              <a:avLst/>
              <a:gdLst/>
              <a:ahLst/>
              <a:cxnLst/>
              <a:rect l="l" t="t" r="r" b="b"/>
              <a:pathLst>
                <a:path w="12919" h="12859" extrusionOk="0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81"/>
                  </a:lnTo>
                  <a:cubicBezTo>
                    <a:pt x="12918" y="12281"/>
                    <a:pt x="11854" y="2584"/>
                    <a:pt x="12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1079632" y="2299220"/>
              <a:ext cx="165856" cy="10952"/>
            </a:xfrm>
            <a:custGeom>
              <a:avLst/>
              <a:gdLst/>
              <a:ahLst/>
              <a:cxnLst/>
              <a:rect l="l" t="t" r="r" b="b"/>
              <a:pathLst>
                <a:path w="8299" h="548" extrusionOk="0">
                  <a:moveTo>
                    <a:pt x="7947" y="0"/>
                  </a:moveTo>
                  <a:cubicBezTo>
                    <a:pt x="7299" y="0"/>
                    <a:pt x="5825" y="63"/>
                    <a:pt x="4135" y="175"/>
                  </a:cubicBezTo>
                  <a:cubicBezTo>
                    <a:pt x="1855" y="327"/>
                    <a:pt x="1" y="479"/>
                    <a:pt x="1" y="540"/>
                  </a:cubicBezTo>
                  <a:cubicBezTo>
                    <a:pt x="1" y="545"/>
                    <a:pt x="55" y="548"/>
                    <a:pt x="157" y="548"/>
                  </a:cubicBezTo>
                  <a:cubicBezTo>
                    <a:pt x="650" y="548"/>
                    <a:pt x="2246" y="489"/>
                    <a:pt x="4135" y="388"/>
                  </a:cubicBezTo>
                  <a:cubicBezTo>
                    <a:pt x="6445" y="236"/>
                    <a:pt x="8299" y="84"/>
                    <a:pt x="8299" y="23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1079632" y="234112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47" y="0"/>
                  </a:moveTo>
                  <a:cubicBezTo>
                    <a:pt x="7299" y="0"/>
                    <a:pt x="5825" y="63"/>
                    <a:pt x="4135" y="176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6"/>
                    <a:pt x="125" y="533"/>
                    <a:pt x="347" y="533"/>
                  </a:cubicBezTo>
                  <a:cubicBezTo>
                    <a:pt x="987" y="533"/>
                    <a:pt x="2444" y="471"/>
                    <a:pt x="4135" y="358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1108790" y="2381657"/>
              <a:ext cx="94189" cy="7095"/>
            </a:xfrm>
            <a:custGeom>
              <a:avLst/>
              <a:gdLst/>
              <a:ahLst/>
              <a:cxnLst/>
              <a:rect l="l" t="t" r="r" b="b"/>
              <a:pathLst>
                <a:path w="4713" h="355" extrusionOk="0">
                  <a:moveTo>
                    <a:pt x="3872" y="1"/>
                  </a:moveTo>
                  <a:cubicBezTo>
                    <a:pt x="3362" y="1"/>
                    <a:pt x="2852" y="34"/>
                    <a:pt x="2341" y="93"/>
                  </a:cubicBezTo>
                  <a:cubicBezTo>
                    <a:pt x="1551" y="93"/>
                    <a:pt x="761" y="184"/>
                    <a:pt x="1" y="336"/>
                  </a:cubicBezTo>
                  <a:cubicBezTo>
                    <a:pt x="290" y="347"/>
                    <a:pt x="579" y="354"/>
                    <a:pt x="869" y="354"/>
                  </a:cubicBezTo>
                  <a:cubicBezTo>
                    <a:pt x="1370" y="354"/>
                    <a:pt x="1871" y="333"/>
                    <a:pt x="2372" y="275"/>
                  </a:cubicBezTo>
                  <a:cubicBezTo>
                    <a:pt x="3162" y="275"/>
                    <a:pt x="3922" y="184"/>
                    <a:pt x="4712" y="32"/>
                  </a:cubicBezTo>
                  <a:cubicBezTo>
                    <a:pt x="4432" y="11"/>
                    <a:pt x="41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1007967" y="2607043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1"/>
                  </a:moveTo>
                  <a:cubicBezTo>
                    <a:pt x="0" y="1"/>
                    <a:pt x="9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4" y="2584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1050475" y="2689280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8043" y="0"/>
                  </a:moveTo>
                  <a:cubicBezTo>
                    <a:pt x="7454" y="0"/>
                    <a:pt x="5915" y="76"/>
                    <a:pt x="4135" y="171"/>
                  </a:cubicBezTo>
                  <a:cubicBezTo>
                    <a:pt x="1855" y="323"/>
                    <a:pt x="1" y="475"/>
                    <a:pt x="1" y="506"/>
                  </a:cubicBezTo>
                  <a:cubicBezTo>
                    <a:pt x="1" y="522"/>
                    <a:pt x="134" y="530"/>
                    <a:pt x="373" y="530"/>
                  </a:cubicBezTo>
                  <a:cubicBezTo>
                    <a:pt x="1025" y="530"/>
                    <a:pt x="2466" y="473"/>
                    <a:pt x="4135" y="384"/>
                  </a:cubicBezTo>
                  <a:cubicBezTo>
                    <a:pt x="6445" y="232"/>
                    <a:pt x="8299" y="80"/>
                    <a:pt x="8299" y="19"/>
                  </a:cubicBezTo>
                  <a:cubicBezTo>
                    <a:pt x="8299" y="6"/>
                    <a:pt x="8208" y="0"/>
                    <a:pt x="8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1050475" y="273110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0"/>
                  </a:moveTo>
                  <a:cubicBezTo>
                    <a:pt x="7310" y="0"/>
                    <a:pt x="5848" y="63"/>
                    <a:pt x="4135" y="176"/>
                  </a:cubicBezTo>
                  <a:cubicBezTo>
                    <a:pt x="1855" y="297"/>
                    <a:pt x="1" y="480"/>
                    <a:pt x="1" y="510"/>
                  </a:cubicBezTo>
                  <a:cubicBezTo>
                    <a:pt x="1" y="526"/>
                    <a:pt x="125" y="533"/>
                    <a:pt x="348" y="533"/>
                  </a:cubicBezTo>
                  <a:cubicBezTo>
                    <a:pt x="989" y="533"/>
                    <a:pt x="2452" y="471"/>
                    <a:pt x="4165" y="358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8"/>
                    <a:pt x="8175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1079632" y="2771637"/>
              <a:ext cx="94789" cy="7095"/>
            </a:xfrm>
            <a:custGeom>
              <a:avLst/>
              <a:gdLst/>
              <a:ahLst/>
              <a:cxnLst/>
              <a:rect l="l" t="t" r="r" b="b"/>
              <a:pathLst>
                <a:path w="4743" h="355" extrusionOk="0">
                  <a:moveTo>
                    <a:pt x="3903" y="1"/>
                  </a:moveTo>
                  <a:cubicBezTo>
                    <a:pt x="3392" y="1"/>
                    <a:pt x="2882" y="34"/>
                    <a:pt x="2372" y="93"/>
                  </a:cubicBezTo>
                  <a:cubicBezTo>
                    <a:pt x="1581" y="93"/>
                    <a:pt x="791" y="184"/>
                    <a:pt x="1" y="336"/>
                  </a:cubicBezTo>
                  <a:cubicBezTo>
                    <a:pt x="290" y="347"/>
                    <a:pt x="579" y="354"/>
                    <a:pt x="869" y="354"/>
                  </a:cubicBezTo>
                  <a:cubicBezTo>
                    <a:pt x="1370" y="354"/>
                    <a:pt x="1871" y="333"/>
                    <a:pt x="2372" y="275"/>
                  </a:cubicBezTo>
                  <a:cubicBezTo>
                    <a:pt x="3162" y="275"/>
                    <a:pt x="3952" y="184"/>
                    <a:pt x="4742" y="32"/>
                  </a:cubicBezTo>
                  <a:cubicBezTo>
                    <a:pt x="4463" y="11"/>
                    <a:pt x="4183" y="1"/>
                    <a:pt x="3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1335376" y="2608862"/>
              <a:ext cx="258786" cy="256987"/>
            </a:xfrm>
            <a:custGeom>
              <a:avLst/>
              <a:gdLst/>
              <a:ahLst/>
              <a:cxnLst/>
              <a:rect l="l" t="t" r="r" b="b"/>
              <a:pathLst>
                <a:path w="12949" h="12859" extrusionOk="0">
                  <a:moveTo>
                    <a:pt x="0" y="1"/>
                  </a:moveTo>
                  <a:cubicBezTo>
                    <a:pt x="0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1377284" y="2691019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0"/>
                  </a:moveTo>
                  <a:cubicBezTo>
                    <a:pt x="7312" y="0"/>
                    <a:pt x="5856" y="63"/>
                    <a:pt x="4165" y="176"/>
                  </a:cubicBezTo>
                  <a:cubicBezTo>
                    <a:pt x="1885" y="297"/>
                    <a:pt x="1" y="480"/>
                    <a:pt x="31" y="510"/>
                  </a:cubicBezTo>
                  <a:cubicBezTo>
                    <a:pt x="31" y="526"/>
                    <a:pt x="155" y="533"/>
                    <a:pt x="378" y="533"/>
                  </a:cubicBezTo>
                  <a:cubicBezTo>
                    <a:pt x="1017" y="533"/>
                    <a:pt x="2474" y="471"/>
                    <a:pt x="4165" y="358"/>
                  </a:cubicBezTo>
                  <a:cubicBezTo>
                    <a:pt x="6475" y="236"/>
                    <a:pt x="8299" y="84"/>
                    <a:pt x="8299" y="24"/>
                  </a:cubicBezTo>
                  <a:cubicBezTo>
                    <a:pt x="8299" y="8"/>
                    <a:pt x="8175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1377904" y="2732927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33" y="1"/>
                  </a:moveTo>
                  <a:cubicBezTo>
                    <a:pt x="7281" y="1"/>
                    <a:pt x="5825" y="63"/>
                    <a:pt x="413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6"/>
                    <a:pt x="124" y="534"/>
                    <a:pt x="347" y="534"/>
                  </a:cubicBezTo>
                  <a:cubicBezTo>
                    <a:pt x="986" y="534"/>
                    <a:pt x="2443" y="471"/>
                    <a:pt x="4134" y="358"/>
                  </a:cubicBezTo>
                  <a:cubicBezTo>
                    <a:pt x="6444" y="237"/>
                    <a:pt x="8298" y="54"/>
                    <a:pt x="8298" y="24"/>
                  </a:cubicBezTo>
                  <a:cubicBezTo>
                    <a:pt x="8290" y="8"/>
                    <a:pt x="8161" y="1"/>
                    <a:pt x="7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1407062" y="2773435"/>
              <a:ext cx="94769" cy="6995"/>
            </a:xfrm>
            <a:custGeom>
              <a:avLst/>
              <a:gdLst/>
              <a:ahLst/>
              <a:cxnLst/>
              <a:rect l="l" t="t" r="r" b="b"/>
              <a:pathLst>
                <a:path w="4742" h="350" extrusionOk="0">
                  <a:moveTo>
                    <a:pt x="3836" y="0"/>
                  </a:moveTo>
                  <a:cubicBezTo>
                    <a:pt x="3348" y="0"/>
                    <a:pt x="2859" y="26"/>
                    <a:pt x="2371" y="64"/>
                  </a:cubicBezTo>
                  <a:cubicBezTo>
                    <a:pt x="1581" y="94"/>
                    <a:pt x="790" y="185"/>
                    <a:pt x="0" y="307"/>
                  </a:cubicBezTo>
                  <a:cubicBezTo>
                    <a:pt x="355" y="334"/>
                    <a:pt x="711" y="349"/>
                    <a:pt x="1066" y="349"/>
                  </a:cubicBezTo>
                  <a:cubicBezTo>
                    <a:pt x="1501" y="349"/>
                    <a:pt x="1936" y="327"/>
                    <a:pt x="2371" y="277"/>
                  </a:cubicBezTo>
                  <a:cubicBezTo>
                    <a:pt x="3161" y="246"/>
                    <a:pt x="3951" y="185"/>
                    <a:pt x="4742" y="33"/>
                  </a:cubicBezTo>
                  <a:cubicBezTo>
                    <a:pt x="4440" y="10"/>
                    <a:pt x="4138" y="0"/>
                    <a:pt x="3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1609327" y="2622831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1651254" y="2705068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6" y="0"/>
                  </a:moveTo>
                  <a:cubicBezTo>
                    <a:pt x="7465" y="0"/>
                    <a:pt x="5944" y="77"/>
                    <a:pt x="4164" y="172"/>
                  </a:cubicBezTo>
                  <a:cubicBezTo>
                    <a:pt x="1854" y="324"/>
                    <a:pt x="0" y="476"/>
                    <a:pt x="0" y="536"/>
                  </a:cubicBezTo>
                  <a:cubicBezTo>
                    <a:pt x="5" y="542"/>
                    <a:pt x="64" y="544"/>
                    <a:pt x="170" y="544"/>
                  </a:cubicBezTo>
                  <a:cubicBezTo>
                    <a:pt x="679" y="544"/>
                    <a:pt x="2276" y="485"/>
                    <a:pt x="4164" y="384"/>
                  </a:cubicBezTo>
                  <a:cubicBezTo>
                    <a:pt x="6444" y="233"/>
                    <a:pt x="8298" y="81"/>
                    <a:pt x="8298" y="20"/>
                  </a:cubicBezTo>
                  <a:cubicBezTo>
                    <a:pt x="8298" y="6"/>
                    <a:pt x="8209" y="0"/>
                    <a:pt x="8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1651254" y="2746896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1"/>
                  </a:moveTo>
                  <a:cubicBezTo>
                    <a:pt x="7312" y="1"/>
                    <a:pt x="5855" y="63"/>
                    <a:pt x="4164" y="176"/>
                  </a:cubicBezTo>
                  <a:cubicBezTo>
                    <a:pt x="1854" y="298"/>
                    <a:pt x="0" y="450"/>
                    <a:pt x="31" y="510"/>
                  </a:cubicBezTo>
                  <a:cubicBezTo>
                    <a:pt x="31" y="526"/>
                    <a:pt x="154" y="534"/>
                    <a:pt x="377" y="534"/>
                  </a:cubicBezTo>
                  <a:cubicBezTo>
                    <a:pt x="1017" y="534"/>
                    <a:pt x="2474" y="471"/>
                    <a:pt x="4164" y="358"/>
                  </a:cubicBezTo>
                  <a:cubicBezTo>
                    <a:pt x="6474" y="237"/>
                    <a:pt x="8298" y="85"/>
                    <a:pt x="8298" y="24"/>
                  </a:cubicBezTo>
                  <a:cubicBezTo>
                    <a:pt x="8298" y="8"/>
                    <a:pt x="8174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1681012" y="2787704"/>
              <a:ext cx="94169" cy="6815"/>
            </a:xfrm>
            <a:custGeom>
              <a:avLst/>
              <a:gdLst/>
              <a:ahLst/>
              <a:cxnLst/>
              <a:rect l="l" t="t" r="r" b="b"/>
              <a:pathLst>
                <a:path w="4712" h="341" extrusionOk="0">
                  <a:moveTo>
                    <a:pt x="3844" y="0"/>
                  </a:moveTo>
                  <a:cubicBezTo>
                    <a:pt x="3343" y="0"/>
                    <a:pt x="2842" y="22"/>
                    <a:pt x="2341" y="79"/>
                  </a:cubicBezTo>
                  <a:cubicBezTo>
                    <a:pt x="1551" y="79"/>
                    <a:pt x="760" y="171"/>
                    <a:pt x="1" y="322"/>
                  </a:cubicBezTo>
                  <a:cubicBezTo>
                    <a:pt x="290" y="334"/>
                    <a:pt x="579" y="341"/>
                    <a:pt x="868" y="341"/>
                  </a:cubicBezTo>
                  <a:cubicBezTo>
                    <a:pt x="1369" y="341"/>
                    <a:pt x="1870" y="320"/>
                    <a:pt x="2371" y="262"/>
                  </a:cubicBezTo>
                  <a:cubicBezTo>
                    <a:pt x="3162" y="262"/>
                    <a:pt x="3952" y="171"/>
                    <a:pt x="4712" y="19"/>
                  </a:cubicBezTo>
                  <a:cubicBezTo>
                    <a:pt x="4423" y="7"/>
                    <a:pt x="4133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289212" y="2959372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0"/>
                  </a:moveTo>
                  <a:cubicBezTo>
                    <a:pt x="0" y="0"/>
                    <a:pt x="91" y="9848"/>
                    <a:pt x="578" y="12857"/>
                  </a:cubicBezTo>
                  <a:lnTo>
                    <a:pt x="12949" y="12280"/>
                  </a:lnTo>
                  <a:cubicBezTo>
                    <a:pt x="12949" y="12280"/>
                    <a:pt x="11855" y="2614"/>
                    <a:pt x="122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1331719" y="3041829"/>
              <a:ext cx="165875" cy="10952"/>
            </a:xfrm>
            <a:custGeom>
              <a:avLst/>
              <a:gdLst/>
              <a:ahLst/>
              <a:cxnLst/>
              <a:rect l="l" t="t" r="r" b="b"/>
              <a:pathLst>
                <a:path w="8300" h="548" extrusionOk="0">
                  <a:moveTo>
                    <a:pt x="8129" y="0"/>
                  </a:moveTo>
                  <a:cubicBezTo>
                    <a:pt x="7620" y="0"/>
                    <a:pt x="6023" y="59"/>
                    <a:pt x="413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40"/>
                    <a:pt x="125" y="548"/>
                    <a:pt x="348" y="548"/>
                  </a:cubicBezTo>
                  <a:cubicBezTo>
                    <a:pt x="987" y="548"/>
                    <a:pt x="2444" y="485"/>
                    <a:pt x="413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4" y="3"/>
                    <a:pt x="8235" y="0"/>
                    <a:pt x="8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1331719" y="3083417"/>
              <a:ext cx="165875" cy="10692"/>
            </a:xfrm>
            <a:custGeom>
              <a:avLst/>
              <a:gdLst/>
              <a:ahLst/>
              <a:cxnLst/>
              <a:rect l="l" t="t" r="r" b="b"/>
              <a:pathLst>
                <a:path w="8300" h="535" extrusionOk="0">
                  <a:moveTo>
                    <a:pt x="7947" y="1"/>
                  </a:moveTo>
                  <a:cubicBezTo>
                    <a:pt x="7299" y="1"/>
                    <a:pt x="5826" y="63"/>
                    <a:pt x="4135" y="176"/>
                  </a:cubicBezTo>
                  <a:cubicBezTo>
                    <a:pt x="1855" y="328"/>
                    <a:pt x="1" y="450"/>
                    <a:pt x="1" y="511"/>
                  </a:cubicBezTo>
                  <a:cubicBezTo>
                    <a:pt x="1" y="527"/>
                    <a:pt x="134" y="534"/>
                    <a:pt x="373" y="534"/>
                  </a:cubicBezTo>
                  <a:cubicBezTo>
                    <a:pt x="1027" y="534"/>
                    <a:pt x="2474" y="478"/>
                    <a:pt x="4165" y="389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8"/>
                    <a:pt x="8173" y="1"/>
                    <a:pt x="7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1360877" y="3124565"/>
              <a:ext cx="94789" cy="6955"/>
            </a:xfrm>
            <a:custGeom>
              <a:avLst/>
              <a:gdLst/>
              <a:ahLst/>
              <a:cxnLst/>
              <a:rect l="l" t="t" r="r" b="b"/>
              <a:pathLst>
                <a:path w="4743" h="348" extrusionOk="0">
                  <a:moveTo>
                    <a:pt x="3895" y="0"/>
                  </a:moveTo>
                  <a:cubicBezTo>
                    <a:pt x="3379" y="0"/>
                    <a:pt x="2863" y="34"/>
                    <a:pt x="2372" y="93"/>
                  </a:cubicBezTo>
                  <a:cubicBezTo>
                    <a:pt x="1582" y="93"/>
                    <a:pt x="791" y="184"/>
                    <a:pt x="1" y="306"/>
                  </a:cubicBezTo>
                  <a:cubicBezTo>
                    <a:pt x="356" y="333"/>
                    <a:pt x="711" y="348"/>
                    <a:pt x="1067" y="348"/>
                  </a:cubicBezTo>
                  <a:cubicBezTo>
                    <a:pt x="1502" y="348"/>
                    <a:pt x="1937" y="325"/>
                    <a:pt x="2372" y="275"/>
                  </a:cubicBezTo>
                  <a:cubicBezTo>
                    <a:pt x="3162" y="275"/>
                    <a:pt x="3952" y="184"/>
                    <a:pt x="4743" y="32"/>
                  </a:cubicBezTo>
                  <a:cubicBezTo>
                    <a:pt x="4463" y="11"/>
                    <a:pt x="4179" y="0"/>
                    <a:pt x="3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2081925" y="2507420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4"/>
                    <a:pt x="12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2123833" y="2589577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0"/>
                  </a:moveTo>
                  <a:cubicBezTo>
                    <a:pt x="7313" y="0"/>
                    <a:pt x="5856" y="63"/>
                    <a:pt x="4165" y="176"/>
                  </a:cubicBezTo>
                  <a:cubicBezTo>
                    <a:pt x="1855" y="328"/>
                    <a:pt x="1" y="480"/>
                    <a:pt x="31" y="510"/>
                  </a:cubicBezTo>
                  <a:cubicBezTo>
                    <a:pt x="31" y="526"/>
                    <a:pt x="155" y="533"/>
                    <a:pt x="378" y="533"/>
                  </a:cubicBezTo>
                  <a:cubicBezTo>
                    <a:pt x="1018" y="533"/>
                    <a:pt x="2474" y="471"/>
                    <a:pt x="4165" y="358"/>
                  </a:cubicBezTo>
                  <a:cubicBezTo>
                    <a:pt x="6445" y="236"/>
                    <a:pt x="8299" y="84"/>
                    <a:pt x="8299" y="24"/>
                  </a:cubicBezTo>
                  <a:cubicBezTo>
                    <a:pt x="8299" y="8"/>
                    <a:pt x="8175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2124452" y="2631485"/>
              <a:ext cx="165236" cy="10672"/>
            </a:xfrm>
            <a:custGeom>
              <a:avLst/>
              <a:gdLst/>
              <a:ahLst/>
              <a:cxnLst/>
              <a:rect l="l" t="t" r="r" b="b"/>
              <a:pathLst>
                <a:path w="8268" h="534" extrusionOk="0">
                  <a:moveTo>
                    <a:pt x="7896" y="0"/>
                  </a:moveTo>
                  <a:cubicBezTo>
                    <a:pt x="7244" y="0"/>
                    <a:pt x="5803" y="56"/>
                    <a:pt x="4134" y="145"/>
                  </a:cubicBezTo>
                  <a:cubicBezTo>
                    <a:pt x="1824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7" y="533"/>
                    <a:pt x="2443" y="471"/>
                    <a:pt x="4134" y="358"/>
                  </a:cubicBezTo>
                  <a:cubicBezTo>
                    <a:pt x="6444" y="206"/>
                    <a:pt x="8268" y="54"/>
                    <a:pt x="8268" y="24"/>
                  </a:cubicBezTo>
                  <a:cubicBezTo>
                    <a:pt x="8268" y="8"/>
                    <a:pt x="8135" y="0"/>
                    <a:pt x="7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2153610" y="2672013"/>
              <a:ext cx="94169" cy="6975"/>
            </a:xfrm>
            <a:custGeom>
              <a:avLst/>
              <a:gdLst/>
              <a:ahLst/>
              <a:cxnLst/>
              <a:rect l="l" t="t" r="r" b="b"/>
              <a:pathLst>
                <a:path w="4712" h="349" extrusionOk="0">
                  <a:moveTo>
                    <a:pt x="3872" y="1"/>
                  </a:moveTo>
                  <a:cubicBezTo>
                    <a:pt x="3362" y="1"/>
                    <a:pt x="2851" y="34"/>
                    <a:pt x="2341" y="93"/>
                  </a:cubicBezTo>
                  <a:cubicBezTo>
                    <a:pt x="1551" y="93"/>
                    <a:pt x="760" y="184"/>
                    <a:pt x="0" y="306"/>
                  </a:cubicBezTo>
                  <a:cubicBezTo>
                    <a:pt x="356" y="333"/>
                    <a:pt x="711" y="348"/>
                    <a:pt x="1066" y="348"/>
                  </a:cubicBezTo>
                  <a:cubicBezTo>
                    <a:pt x="1501" y="348"/>
                    <a:pt x="1936" y="326"/>
                    <a:pt x="2371" y="276"/>
                  </a:cubicBezTo>
                  <a:cubicBezTo>
                    <a:pt x="3162" y="276"/>
                    <a:pt x="3952" y="184"/>
                    <a:pt x="4712" y="32"/>
                  </a:cubicBezTo>
                  <a:cubicBezTo>
                    <a:pt x="4432" y="11"/>
                    <a:pt x="41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2617694" y="2969684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609" y="12858"/>
                  </a:cubicBezTo>
                  <a:lnTo>
                    <a:pt x="12949" y="12281"/>
                  </a:lnTo>
                  <a:cubicBezTo>
                    <a:pt x="12949" y="12281"/>
                    <a:pt x="11855" y="2584"/>
                    <a:pt x="122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2660222" y="3051841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1" y="0"/>
                  </a:moveTo>
                  <a:cubicBezTo>
                    <a:pt x="7310" y="0"/>
                    <a:pt x="5847" y="63"/>
                    <a:pt x="4134" y="176"/>
                  </a:cubicBezTo>
                  <a:cubicBezTo>
                    <a:pt x="1855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8" y="533"/>
                  </a:cubicBezTo>
                  <a:cubicBezTo>
                    <a:pt x="989" y="533"/>
                    <a:pt x="2451" y="471"/>
                    <a:pt x="4165" y="358"/>
                  </a:cubicBezTo>
                  <a:cubicBezTo>
                    <a:pt x="6444" y="236"/>
                    <a:pt x="8298" y="84"/>
                    <a:pt x="8298" y="24"/>
                  </a:cubicBezTo>
                  <a:cubicBezTo>
                    <a:pt x="8298" y="8"/>
                    <a:pt x="8175" y="0"/>
                    <a:pt x="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2660222" y="3093749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6" y="0"/>
                  </a:moveTo>
                  <a:cubicBezTo>
                    <a:pt x="7272" y="0"/>
                    <a:pt x="5825" y="56"/>
                    <a:pt x="4134" y="145"/>
                  </a:cubicBezTo>
                  <a:cubicBezTo>
                    <a:pt x="1855" y="297"/>
                    <a:pt x="0" y="449"/>
                    <a:pt x="0" y="510"/>
                  </a:cubicBezTo>
                  <a:cubicBezTo>
                    <a:pt x="0" y="524"/>
                    <a:pt x="91" y="530"/>
                    <a:pt x="256" y="530"/>
                  </a:cubicBezTo>
                  <a:cubicBezTo>
                    <a:pt x="846" y="530"/>
                    <a:pt x="2385" y="453"/>
                    <a:pt x="4165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2689379" y="3134258"/>
              <a:ext cx="94789" cy="6815"/>
            </a:xfrm>
            <a:custGeom>
              <a:avLst/>
              <a:gdLst/>
              <a:ahLst/>
              <a:cxnLst/>
              <a:rect l="l" t="t" r="r" b="b"/>
              <a:pathLst>
                <a:path w="4743" h="341" extrusionOk="0">
                  <a:moveTo>
                    <a:pt x="3837" y="0"/>
                  </a:moveTo>
                  <a:cubicBezTo>
                    <a:pt x="3348" y="0"/>
                    <a:pt x="2860" y="26"/>
                    <a:pt x="2371" y="64"/>
                  </a:cubicBezTo>
                  <a:cubicBezTo>
                    <a:pt x="1581" y="94"/>
                    <a:pt x="791" y="155"/>
                    <a:pt x="0" y="307"/>
                  </a:cubicBezTo>
                  <a:cubicBezTo>
                    <a:pt x="302" y="330"/>
                    <a:pt x="604" y="340"/>
                    <a:pt x="906" y="340"/>
                  </a:cubicBezTo>
                  <a:cubicBezTo>
                    <a:pt x="1394" y="340"/>
                    <a:pt x="1883" y="314"/>
                    <a:pt x="2371" y="277"/>
                  </a:cubicBezTo>
                  <a:cubicBezTo>
                    <a:pt x="3162" y="246"/>
                    <a:pt x="3952" y="185"/>
                    <a:pt x="4742" y="33"/>
                  </a:cubicBezTo>
                  <a:cubicBezTo>
                    <a:pt x="4440" y="10"/>
                    <a:pt x="4138" y="0"/>
                    <a:pt x="3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2922641" y="2973941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1"/>
                  </a:moveTo>
                  <a:cubicBezTo>
                    <a:pt x="0" y="1"/>
                    <a:pt x="92" y="9849"/>
                    <a:pt x="578" y="12858"/>
                  </a:cubicBezTo>
                  <a:lnTo>
                    <a:pt x="12949" y="12250"/>
                  </a:lnTo>
                  <a:cubicBezTo>
                    <a:pt x="12949" y="1225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2965168" y="3056098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7933" y="0"/>
                  </a:moveTo>
                  <a:cubicBezTo>
                    <a:pt x="7281" y="0"/>
                    <a:pt x="5825" y="63"/>
                    <a:pt x="4134" y="17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5"/>
                    <a:pt x="124" y="533"/>
                    <a:pt x="347" y="533"/>
                  </a:cubicBezTo>
                  <a:cubicBezTo>
                    <a:pt x="986" y="533"/>
                    <a:pt x="2443" y="470"/>
                    <a:pt x="4134" y="358"/>
                  </a:cubicBezTo>
                  <a:cubicBezTo>
                    <a:pt x="6444" y="236"/>
                    <a:pt x="8298" y="84"/>
                    <a:pt x="8298" y="23"/>
                  </a:cubicBezTo>
                  <a:cubicBezTo>
                    <a:pt x="8290" y="8"/>
                    <a:pt x="8161" y="0"/>
                    <a:pt x="7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2965168" y="3097706"/>
              <a:ext cx="165856" cy="10972"/>
            </a:xfrm>
            <a:custGeom>
              <a:avLst/>
              <a:gdLst/>
              <a:ahLst/>
              <a:cxnLst/>
              <a:rect l="l" t="t" r="r" b="b"/>
              <a:pathLst>
                <a:path w="8299" h="549" extrusionOk="0">
                  <a:moveTo>
                    <a:pt x="8139" y="1"/>
                  </a:moveTo>
                  <a:cubicBezTo>
                    <a:pt x="7640" y="1"/>
                    <a:pt x="6022" y="60"/>
                    <a:pt x="4134" y="160"/>
                  </a:cubicBezTo>
                  <a:cubicBezTo>
                    <a:pt x="1854" y="312"/>
                    <a:pt x="0" y="464"/>
                    <a:pt x="0" y="525"/>
                  </a:cubicBezTo>
                  <a:cubicBezTo>
                    <a:pt x="0" y="541"/>
                    <a:pt x="124" y="548"/>
                    <a:pt x="347" y="548"/>
                  </a:cubicBezTo>
                  <a:cubicBezTo>
                    <a:pt x="986" y="548"/>
                    <a:pt x="2443" y="486"/>
                    <a:pt x="4134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3" y="1"/>
                    <a:pt x="8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2994326" y="3138515"/>
              <a:ext cx="94769" cy="6795"/>
            </a:xfrm>
            <a:custGeom>
              <a:avLst/>
              <a:gdLst/>
              <a:ahLst/>
              <a:cxnLst/>
              <a:rect l="l" t="t" r="r" b="b"/>
              <a:pathLst>
                <a:path w="4742" h="340" extrusionOk="0">
                  <a:moveTo>
                    <a:pt x="3828" y="0"/>
                  </a:moveTo>
                  <a:cubicBezTo>
                    <a:pt x="3333" y="0"/>
                    <a:pt x="2841" y="26"/>
                    <a:pt x="2371" y="64"/>
                  </a:cubicBezTo>
                  <a:cubicBezTo>
                    <a:pt x="1581" y="94"/>
                    <a:pt x="790" y="155"/>
                    <a:pt x="0" y="307"/>
                  </a:cubicBezTo>
                  <a:cubicBezTo>
                    <a:pt x="302" y="330"/>
                    <a:pt x="604" y="340"/>
                    <a:pt x="906" y="340"/>
                  </a:cubicBezTo>
                  <a:cubicBezTo>
                    <a:pt x="1394" y="340"/>
                    <a:pt x="1882" y="314"/>
                    <a:pt x="2371" y="276"/>
                  </a:cubicBezTo>
                  <a:cubicBezTo>
                    <a:pt x="3161" y="246"/>
                    <a:pt x="3951" y="185"/>
                    <a:pt x="4742" y="33"/>
                  </a:cubicBezTo>
                  <a:cubicBezTo>
                    <a:pt x="4440" y="10"/>
                    <a:pt x="4134" y="0"/>
                    <a:pt x="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3227567" y="2978198"/>
              <a:ext cx="258806" cy="256967"/>
            </a:xfrm>
            <a:custGeom>
              <a:avLst/>
              <a:gdLst/>
              <a:ahLst/>
              <a:cxnLst/>
              <a:rect l="l" t="t" r="r" b="b"/>
              <a:pathLst>
                <a:path w="12950" h="12858" extrusionOk="0">
                  <a:moveTo>
                    <a:pt x="1" y="0"/>
                  </a:moveTo>
                  <a:cubicBezTo>
                    <a:pt x="1" y="0"/>
                    <a:pt x="92" y="9849"/>
                    <a:pt x="578" y="12858"/>
                  </a:cubicBezTo>
                  <a:lnTo>
                    <a:pt x="12950" y="12250"/>
                  </a:lnTo>
                  <a:cubicBezTo>
                    <a:pt x="12950" y="12250"/>
                    <a:pt x="11855" y="2584"/>
                    <a:pt x="1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3269495" y="3060335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1"/>
                  </a:moveTo>
                  <a:cubicBezTo>
                    <a:pt x="7312" y="1"/>
                    <a:pt x="5855" y="63"/>
                    <a:pt x="4164" y="176"/>
                  </a:cubicBezTo>
                  <a:cubicBezTo>
                    <a:pt x="1854" y="298"/>
                    <a:pt x="0" y="450"/>
                    <a:pt x="0" y="510"/>
                  </a:cubicBezTo>
                  <a:cubicBezTo>
                    <a:pt x="8" y="526"/>
                    <a:pt x="138" y="534"/>
                    <a:pt x="365" y="534"/>
                  </a:cubicBezTo>
                  <a:cubicBezTo>
                    <a:pt x="1017" y="534"/>
                    <a:pt x="2474" y="471"/>
                    <a:pt x="4164" y="359"/>
                  </a:cubicBezTo>
                  <a:cubicBezTo>
                    <a:pt x="6444" y="237"/>
                    <a:pt x="8298" y="55"/>
                    <a:pt x="8298" y="24"/>
                  </a:cubicBezTo>
                  <a:cubicBezTo>
                    <a:pt x="8298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3269495" y="3101983"/>
              <a:ext cx="165856" cy="10952"/>
            </a:xfrm>
            <a:custGeom>
              <a:avLst/>
              <a:gdLst/>
              <a:ahLst/>
              <a:cxnLst/>
              <a:rect l="l" t="t" r="r" b="b"/>
              <a:pathLst>
                <a:path w="8299" h="548" extrusionOk="0">
                  <a:moveTo>
                    <a:pt x="7884" y="0"/>
                  </a:moveTo>
                  <a:cubicBezTo>
                    <a:pt x="7213" y="0"/>
                    <a:pt x="5798" y="72"/>
                    <a:pt x="4164" y="159"/>
                  </a:cubicBezTo>
                  <a:cubicBezTo>
                    <a:pt x="1854" y="311"/>
                    <a:pt x="0" y="463"/>
                    <a:pt x="31" y="524"/>
                  </a:cubicBezTo>
                  <a:cubicBezTo>
                    <a:pt x="31" y="539"/>
                    <a:pt x="154" y="547"/>
                    <a:pt x="377" y="547"/>
                  </a:cubicBezTo>
                  <a:cubicBezTo>
                    <a:pt x="1017" y="547"/>
                    <a:pt x="2474" y="485"/>
                    <a:pt x="4164" y="372"/>
                  </a:cubicBezTo>
                  <a:cubicBezTo>
                    <a:pt x="6475" y="250"/>
                    <a:pt x="8298" y="68"/>
                    <a:pt x="8298" y="37"/>
                  </a:cubicBezTo>
                  <a:cubicBezTo>
                    <a:pt x="8298" y="12"/>
                    <a:pt x="8149" y="0"/>
                    <a:pt x="7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3299252" y="3143311"/>
              <a:ext cx="94169" cy="6255"/>
            </a:xfrm>
            <a:custGeom>
              <a:avLst/>
              <a:gdLst/>
              <a:ahLst/>
              <a:cxnLst/>
              <a:rect l="l" t="t" r="r" b="b"/>
              <a:pathLst>
                <a:path w="4712" h="313" extrusionOk="0">
                  <a:moveTo>
                    <a:pt x="4119" y="0"/>
                  </a:moveTo>
                  <a:cubicBezTo>
                    <a:pt x="2737" y="0"/>
                    <a:pt x="1357" y="93"/>
                    <a:pt x="1" y="280"/>
                  </a:cubicBezTo>
                  <a:cubicBezTo>
                    <a:pt x="303" y="303"/>
                    <a:pt x="604" y="313"/>
                    <a:pt x="906" y="313"/>
                  </a:cubicBezTo>
                  <a:cubicBezTo>
                    <a:pt x="1395" y="313"/>
                    <a:pt x="1883" y="287"/>
                    <a:pt x="2372" y="249"/>
                  </a:cubicBezTo>
                  <a:cubicBezTo>
                    <a:pt x="3162" y="219"/>
                    <a:pt x="3952" y="128"/>
                    <a:pt x="4712" y="6"/>
                  </a:cubicBezTo>
                  <a:cubicBezTo>
                    <a:pt x="4514" y="2"/>
                    <a:pt x="4317" y="0"/>
                    <a:pt x="4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3593867" y="2966647"/>
              <a:ext cx="258806" cy="256368"/>
            </a:xfrm>
            <a:custGeom>
              <a:avLst/>
              <a:gdLst/>
              <a:ahLst/>
              <a:cxnLst/>
              <a:rect l="l" t="t" r="r" b="b"/>
              <a:pathLst>
                <a:path w="12950" h="12828" extrusionOk="0">
                  <a:moveTo>
                    <a:pt x="1" y="1"/>
                  </a:moveTo>
                  <a:cubicBezTo>
                    <a:pt x="1" y="1"/>
                    <a:pt x="92" y="9849"/>
                    <a:pt x="578" y="12828"/>
                  </a:cubicBezTo>
                  <a:lnTo>
                    <a:pt x="12949" y="12250"/>
                  </a:lnTo>
                  <a:cubicBezTo>
                    <a:pt x="12949" y="1225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3636394" y="3048804"/>
              <a:ext cx="165236" cy="10672"/>
            </a:xfrm>
            <a:custGeom>
              <a:avLst/>
              <a:gdLst/>
              <a:ahLst/>
              <a:cxnLst/>
              <a:rect l="l" t="t" r="r" b="b"/>
              <a:pathLst>
                <a:path w="8268" h="534" extrusionOk="0">
                  <a:moveTo>
                    <a:pt x="7921" y="0"/>
                  </a:moveTo>
                  <a:cubicBezTo>
                    <a:pt x="7282" y="0"/>
                    <a:pt x="5825" y="63"/>
                    <a:pt x="4134" y="176"/>
                  </a:cubicBezTo>
                  <a:cubicBezTo>
                    <a:pt x="1854" y="297"/>
                    <a:pt x="0" y="480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7" y="533"/>
                    <a:pt x="2443" y="471"/>
                    <a:pt x="4134" y="358"/>
                  </a:cubicBezTo>
                  <a:cubicBezTo>
                    <a:pt x="6444" y="236"/>
                    <a:pt x="8268" y="84"/>
                    <a:pt x="8268" y="24"/>
                  </a:cubicBezTo>
                  <a:cubicBezTo>
                    <a:pt x="8268" y="8"/>
                    <a:pt x="8144" y="0"/>
                    <a:pt x="7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3636394" y="3090412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129" y="1"/>
                  </a:moveTo>
                  <a:cubicBezTo>
                    <a:pt x="7619" y="1"/>
                    <a:pt x="6023" y="60"/>
                    <a:pt x="4134" y="161"/>
                  </a:cubicBezTo>
                  <a:cubicBezTo>
                    <a:pt x="1854" y="312"/>
                    <a:pt x="0" y="464"/>
                    <a:pt x="0" y="525"/>
                  </a:cubicBezTo>
                  <a:cubicBezTo>
                    <a:pt x="0" y="539"/>
                    <a:pt x="89" y="545"/>
                    <a:pt x="253" y="545"/>
                  </a:cubicBezTo>
                  <a:cubicBezTo>
                    <a:pt x="834" y="545"/>
                    <a:pt x="2354" y="468"/>
                    <a:pt x="4134" y="373"/>
                  </a:cubicBezTo>
                  <a:cubicBezTo>
                    <a:pt x="6444" y="221"/>
                    <a:pt x="8298" y="69"/>
                    <a:pt x="8298" y="9"/>
                  </a:cubicBezTo>
                  <a:cubicBezTo>
                    <a:pt x="8293" y="3"/>
                    <a:pt x="8234" y="1"/>
                    <a:pt x="8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3665552" y="3131240"/>
              <a:ext cx="94169" cy="6795"/>
            </a:xfrm>
            <a:custGeom>
              <a:avLst/>
              <a:gdLst/>
              <a:ahLst/>
              <a:cxnLst/>
              <a:rect l="l" t="t" r="r" b="b"/>
              <a:pathLst>
                <a:path w="4712" h="340" extrusionOk="0">
                  <a:moveTo>
                    <a:pt x="3894" y="1"/>
                  </a:moveTo>
                  <a:cubicBezTo>
                    <a:pt x="3392" y="1"/>
                    <a:pt x="2881" y="34"/>
                    <a:pt x="2371" y="93"/>
                  </a:cubicBezTo>
                  <a:cubicBezTo>
                    <a:pt x="1581" y="93"/>
                    <a:pt x="791" y="154"/>
                    <a:pt x="0" y="306"/>
                  </a:cubicBezTo>
                  <a:cubicBezTo>
                    <a:pt x="302" y="329"/>
                    <a:pt x="604" y="339"/>
                    <a:pt x="906" y="339"/>
                  </a:cubicBezTo>
                  <a:cubicBezTo>
                    <a:pt x="1394" y="339"/>
                    <a:pt x="1883" y="313"/>
                    <a:pt x="2371" y="276"/>
                  </a:cubicBezTo>
                  <a:cubicBezTo>
                    <a:pt x="3161" y="245"/>
                    <a:pt x="3952" y="184"/>
                    <a:pt x="4712" y="32"/>
                  </a:cubicBezTo>
                  <a:cubicBezTo>
                    <a:pt x="4442" y="11"/>
                    <a:pt x="4169" y="1"/>
                    <a:pt x="3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3859323" y="2994605"/>
              <a:ext cx="258806" cy="256967"/>
            </a:xfrm>
            <a:custGeom>
              <a:avLst/>
              <a:gdLst/>
              <a:ahLst/>
              <a:cxnLst/>
              <a:rect l="l" t="t" r="r" b="b"/>
              <a:pathLst>
                <a:path w="12950" h="12858" extrusionOk="0">
                  <a:moveTo>
                    <a:pt x="1" y="0"/>
                  </a:moveTo>
                  <a:cubicBezTo>
                    <a:pt x="1" y="0"/>
                    <a:pt x="92" y="9879"/>
                    <a:pt x="578" y="12857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3901851" y="3077342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6" y="0"/>
                  </a:moveTo>
                  <a:cubicBezTo>
                    <a:pt x="7272" y="0"/>
                    <a:pt x="5825" y="57"/>
                    <a:pt x="4134" y="146"/>
                  </a:cubicBezTo>
                  <a:cubicBezTo>
                    <a:pt x="1854" y="298"/>
                    <a:pt x="0" y="450"/>
                    <a:pt x="0" y="511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5" y="530"/>
                    <a:pt x="2361" y="454"/>
                    <a:pt x="4164" y="359"/>
                  </a:cubicBezTo>
                  <a:cubicBezTo>
                    <a:pt x="6444" y="207"/>
                    <a:pt x="8298" y="55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3901851" y="3118730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6" y="1"/>
                  </a:moveTo>
                  <a:cubicBezTo>
                    <a:pt x="7463" y="1"/>
                    <a:pt x="5938" y="77"/>
                    <a:pt x="4134" y="172"/>
                  </a:cubicBezTo>
                  <a:cubicBezTo>
                    <a:pt x="1854" y="324"/>
                    <a:pt x="0" y="476"/>
                    <a:pt x="0" y="537"/>
                  </a:cubicBezTo>
                  <a:cubicBezTo>
                    <a:pt x="0" y="542"/>
                    <a:pt x="55" y="545"/>
                    <a:pt x="157" y="545"/>
                  </a:cubicBezTo>
                  <a:cubicBezTo>
                    <a:pt x="650" y="545"/>
                    <a:pt x="2251" y="486"/>
                    <a:pt x="4164" y="385"/>
                  </a:cubicBezTo>
                  <a:cubicBezTo>
                    <a:pt x="6444" y="233"/>
                    <a:pt x="8298" y="81"/>
                    <a:pt x="8298" y="20"/>
                  </a:cubicBezTo>
                  <a:cubicBezTo>
                    <a:pt x="8298" y="7"/>
                    <a:pt x="8209" y="1"/>
                    <a:pt x="8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3931008" y="3159578"/>
              <a:ext cx="94769" cy="6995"/>
            </a:xfrm>
            <a:custGeom>
              <a:avLst/>
              <a:gdLst/>
              <a:ahLst/>
              <a:cxnLst/>
              <a:rect l="l" t="t" r="r" b="b"/>
              <a:pathLst>
                <a:path w="4742" h="350" extrusionOk="0">
                  <a:moveTo>
                    <a:pt x="3676" y="1"/>
                  </a:moveTo>
                  <a:cubicBezTo>
                    <a:pt x="3241" y="1"/>
                    <a:pt x="2806" y="23"/>
                    <a:pt x="2371" y="73"/>
                  </a:cubicBezTo>
                  <a:cubicBezTo>
                    <a:pt x="1581" y="73"/>
                    <a:pt x="790" y="165"/>
                    <a:pt x="0" y="317"/>
                  </a:cubicBezTo>
                  <a:cubicBezTo>
                    <a:pt x="302" y="340"/>
                    <a:pt x="604" y="350"/>
                    <a:pt x="906" y="350"/>
                  </a:cubicBezTo>
                  <a:cubicBezTo>
                    <a:pt x="1394" y="350"/>
                    <a:pt x="1883" y="324"/>
                    <a:pt x="2371" y="286"/>
                  </a:cubicBezTo>
                  <a:cubicBezTo>
                    <a:pt x="3161" y="256"/>
                    <a:pt x="3952" y="165"/>
                    <a:pt x="4742" y="43"/>
                  </a:cubicBezTo>
                  <a:cubicBezTo>
                    <a:pt x="4387" y="16"/>
                    <a:pt x="4031" y="1"/>
                    <a:pt x="36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2617095" y="2611900"/>
              <a:ext cx="258186" cy="256987"/>
            </a:xfrm>
            <a:custGeom>
              <a:avLst/>
              <a:gdLst/>
              <a:ahLst/>
              <a:cxnLst/>
              <a:rect l="l" t="t" r="r" b="b"/>
              <a:pathLst>
                <a:path w="12919" h="12859" extrusionOk="0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50"/>
                  </a:lnTo>
                  <a:cubicBezTo>
                    <a:pt x="12918" y="12250"/>
                    <a:pt x="11824" y="2584"/>
                    <a:pt x="122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2659003" y="2694057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47" y="0"/>
                  </a:moveTo>
                  <a:cubicBezTo>
                    <a:pt x="7299" y="0"/>
                    <a:pt x="5825" y="63"/>
                    <a:pt x="4134" y="176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6"/>
                    <a:pt x="124" y="533"/>
                    <a:pt x="347" y="533"/>
                  </a:cubicBezTo>
                  <a:cubicBezTo>
                    <a:pt x="987" y="533"/>
                    <a:pt x="2444" y="471"/>
                    <a:pt x="4134" y="358"/>
                  </a:cubicBezTo>
                  <a:cubicBezTo>
                    <a:pt x="6444" y="236"/>
                    <a:pt x="8299" y="84"/>
                    <a:pt x="8299" y="24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2659003" y="2735665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142" y="1"/>
                  </a:moveTo>
                  <a:cubicBezTo>
                    <a:pt x="7650" y="1"/>
                    <a:pt x="6053" y="60"/>
                    <a:pt x="416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39"/>
                    <a:pt x="91" y="545"/>
                    <a:pt x="257" y="545"/>
                  </a:cubicBezTo>
                  <a:cubicBezTo>
                    <a:pt x="846" y="545"/>
                    <a:pt x="2385" y="468"/>
                    <a:pt x="4165" y="373"/>
                  </a:cubicBezTo>
                  <a:cubicBezTo>
                    <a:pt x="6444" y="221"/>
                    <a:pt x="8299" y="69"/>
                    <a:pt x="8299" y="9"/>
                  </a:cubicBezTo>
                  <a:cubicBezTo>
                    <a:pt x="8299" y="3"/>
                    <a:pt x="8244" y="1"/>
                    <a:pt x="8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2688760" y="2776473"/>
              <a:ext cx="94189" cy="6815"/>
            </a:xfrm>
            <a:custGeom>
              <a:avLst/>
              <a:gdLst/>
              <a:ahLst/>
              <a:cxnLst/>
              <a:rect l="l" t="t" r="r" b="b"/>
              <a:pathLst>
                <a:path w="4713" h="341" extrusionOk="0">
                  <a:moveTo>
                    <a:pt x="3807" y="0"/>
                  </a:moveTo>
                  <a:cubicBezTo>
                    <a:pt x="3318" y="0"/>
                    <a:pt x="2830" y="26"/>
                    <a:pt x="2341" y="64"/>
                  </a:cubicBezTo>
                  <a:cubicBezTo>
                    <a:pt x="1551" y="94"/>
                    <a:pt x="761" y="155"/>
                    <a:pt x="1" y="307"/>
                  </a:cubicBezTo>
                  <a:cubicBezTo>
                    <a:pt x="291" y="330"/>
                    <a:pt x="590" y="340"/>
                    <a:pt x="893" y="340"/>
                  </a:cubicBezTo>
                  <a:cubicBezTo>
                    <a:pt x="1383" y="340"/>
                    <a:pt x="1883" y="314"/>
                    <a:pt x="2372" y="277"/>
                  </a:cubicBezTo>
                  <a:cubicBezTo>
                    <a:pt x="3162" y="246"/>
                    <a:pt x="3922" y="185"/>
                    <a:pt x="4712" y="33"/>
                  </a:cubicBezTo>
                  <a:cubicBezTo>
                    <a:pt x="4410" y="10"/>
                    <a:pt x="4109" y="0"/>
                    <a:pt x="3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2939048" y="2612519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0"/>
                  </a:moveTo>
                  <a:cubicBezTo>
                    <a:pt x="0" y="0"/>
                    <a:pt x="91" y="9848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4" y="2584"/>
                    <a:pt x="122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2981556" y="2694976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2" y="0"/>
                  </a:moveTo>
                  <a:cubicBezTo>
                    <a:pt x="7649" y="0"/>
                    <a:pt x="6048" y="59"/>
                    <a:pt x="413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30"/>
                    <a:pt x="55" y="532"/>
                    <a:pt x="157" y="532"/>
                  </a:cubicBezTo>
                  <a:cubicBezTo>
                    <a:pt x="650" y="532"/>
                    <a:pt x="2251" y="473"/>
                    <a:pt x="416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9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2981556" y="2736644"/>
              <a:ext cx="165856" cy="10612"/>
            </a:xfrm>
            <a:custGeom>
              <a:avLst/>
              <a:gdLst/>
              <a:ahLst/>
              <a:cxnLst/>
              <a:rect l="l" t="t" r="r" b="b"/>
              <a:pathLst>
                <a:path w="8299" h="531" extrusionOk="0">
                  <a:moveTo>
                    <a:pt x="8046" y="1"/>
                  </a:moveTo>
                  <a:cubicBezTo>
                    <a:pt x="7464" y="1"/>
                    <a:pt x="5938" y="77"/>
                    <a:pt x="4135" y="172"/>
                  </a:cubicBezTo>
                  <a:cubicBezTo>
                    <a:pt x="1855" y="324"/>
                    <a:pt x="1" y="476"/>
                    <a:pt x="1" y="507"/>
                  </a:cubicBezTo>
                  <a:cubicBezTo>
                    <a:pt x="1" y="523"/>
                    <a:pt x="134" y="530"/>
                    <a:pt x="373" y="530"/>
                  </a:cubicBezTo>
                  <a:cubicBezTo>
                    <a:pt x="1027" y="530"/>
                    <a:pt x="2474" y="474"/>
                    <a:pt x="4165" y="385"/>
                  </a:cubicBezTo>
                  <a:cubicBezTo>
                    <a:pt x="6445" y="233"/>
                    <a:pt x="8299" y="81"/>
                    <a:pt x="8299" y="20"/>
                  </a:cubicBezTo>
                  <a:cubicBezTo>
                    <a:pt x="8299" y="7"/>
                    <a:pt x="8210" y="1"/>
                    <a:pt x="8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3011333" y="2777372"/>
              <a:ext cx="94169" cy="6815"/>
            </a:xfrm>
            <a:custGeom>
              <a:avLst/>
              <a:gdLst/>
              <a:ahLst/>
              <a:cxnLst/>
              <a:rect l="l" t="t" r="r" b="b"/>
              <a:pathLst>
                <a:path w="4712" h="341" extrusionOk="0">
                  <a:moveTo>
                    <a:pt x="3844" y="1"/>
                  </a:moveTo>
                  <a:cubicBezTo>
                    <a:pt x="3343" y="1"/>
                    <a:pt x="2842" y="22"/>
                    <a:pt x="2341" y="80"/>
                  </a:cubicBezTo>
                  <a:cubicBezTo>
                    <a:pt x="1550" y="80"/>
                    <a:pt x="760" y="171"/>
                    <a:pt x="0" y="323"/>
                  </a:cubicBezTo>
                  <a:cubicBezTo>
                    <a:pt x="278" y="334"/>
                    <a:pt x="560" y="341"/>
                    <a:pt x="845" y="341"/>
                  </a:cubicBezTo>
                  <a:cubicBezTo>
                    <a:pt x="1339" y="341"/>
                    <a:pt x="1840" y="320"/>
                    <a:pt x="2341" y="262"/>
                  </a:cubicBezTo>
                  <a:cubicBezTo>
                    <a:pt x="3131" y="262"/>
                    <a:pt x="3921" y="171"/>
                    <a:pt x="4711" y="19"/>
                  </a:cubicBezTo>
                  <a:cubicBezTo>
                    <a:pt x="4422" y="8"/>
                    <a:pt x="4133" y="1"/>
                    <a:pt x="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3574421" y="2612519"/>
              <a:ext cx="258806" cy="256967"/>
            </a:xfrm>
            <a:custGeom>
              <a:avLst/>
              <a:gdLst/>
              <a:ahLst/>
              <a:cxnLst/>
              <a:rect l="l" t="t" r="r" b="b"/>
              <a:pathLst>
                <a:path w="12950" h="12858" extrusionOk="0">
                  <a:moveTo>
                    <a:pt x="1" y="0"/>
                  </a:moveTo>
                  <a:cubicBezTo>
                    <a:pt x="1" y="0"/>
                    <a:pt x="92" y="987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614"/>
                    <a:pt x="1228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3616949" y="2695276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47" y="0"/>
                  </a:moveTo>
                  <a:cubicBezTo>
                    <a:pt x="7299" y="0"/>
                    <a:pt x="5825" y="63"/>
                    <a:pt x="4134" y="175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3"/>
                    <a:pt x="90" y="529"/>
                    <a:pt x="253" y="529"/>
                  </a:cubicBezTo>
                  <a:cubicBezTo>
                    <a:pt x="834" y="529"/>
                    <a:pt x="2355" y="453"/>
                    <a:pt x="4134" y="358"/>
                  </a:cubicBezTo>
                  <a:cubicBezTo>
                    <a:pt x="6445" y="236"/>
                    <a:pt x="8299" y="54"/>
                    <a:pt x="8299" y="23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3616949" y="2736644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6" y="1"/>
                  </a:moveTo>
                  <a:cubicBezTo>
                    <a:pt x="7464" y="1"/>
                    <a:pt x="5938" y="77"/>
                    <a:pt x="4134" y="172"/>
                  </a:cubicBezTo>
                  <a:cubicBezTo>
                    <a:pt x="1855" y="324"/>
                    <a:pt x="1" y="476"/>
                    <a:pt x="1" y="537"/>
                  </a:cubicBezTo>
                  <a:cubicBezTo>
                    <a:pt x="1" y="542"/>
                    <a:pt x="55" y="545"/>
                    <a:pt x="157" y="545"/>
                  </a:cubicBezTo>
                  <a:cubicBezTo>
                    <a:pt x="650" y="545"/>
                    <a:pt x="2251" y="486"/>
                    <a:pt x="4165" y="385"/>
                  </a:cubicBezTo>
                  <a:cubicBezTo>
                    <a:pt x="6445" y="233"/>
                    <a:pt x="8299" y="81"/>
                    <a:pt x="8299" y="20"/>
                  </a:cubicBezTo>
                  <a:cubicBezTo>
                    <a:pt x="8299" y="7"/>
                    <a:pt x="8210" y="1"/>
                    <a:pt x="8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3646107" y="2777492"/>
              <a:ext cx="94789" cy="6995"/>
            </a:xfrm>
            <a:custGeom>
              <a:avLst/>
              <a:gdLst/>
              <a:ahLst/>
              <a:cxnLst/>
              <a:rect l="l" t="t" r="r" b="b"/>
              <a:pathLst>
                <a:path w="4743" h="350" extrusionOk="0">
                  <a:moveTo>
                    <a:pt x="3677" y="1"/>
                  </a:moveTo>
                  <a:cubicBezTo>
                    <a:pt x="3242" y="1"/>
                    <a:pt x="2807" y="23"/>
                    <a:pt x="2371" y="74"/>
                  </a:cubicBezTo>
                  <a:cubicBezTo>
                    <a:pt x="1581" y="74"/>
                    <a:pt x="791" y="165"/>
                    <a:pt x="1" y="317"/>
                  </a:cubicBezTo>
                  <a:cubicBezTo>
                    <a:pt x="302" y="340"/>
                    <a:pt x="604" y="350"/>
                    <a:pt x="906" y="350"/>
                  </a:cubicBezTo>
                  <a:cubicBezTo>
                    <a:pt x="1395" y="350"/>
                    <a:pt x="1883" y="324"/>
                    <a:pt x="2371" y="286"/>
                  </a:cubicBezTo>
                  <a:cubicBezTo>
                    <a:pt x="3162" y="256"/>
                    <a:pt x="3952" y="165"/>
                    <a:pt x="4742" y="43"/>
                  </a:cubicBezTo>
                  <a:cubicBezTo>
                    <a:pt x="4387" y="16"/>
                    <a:pt x="4032" y="1"/>
                    <a:pt x="3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1420411" y="2217064"/>
              <a:ext cx="258186" cy="256987"/>
            </a:xfrm>
            <a:custGeom>
              <a:avLst/>
              <a:gdLst/>
              <a:ahLst/>
              <a:cxnLst/>
              <a:rect l="l" t="t" r="r" b="b"/>
              <a:pathLst>
                <a:path w="12919" h="12859" extrusionOk="0">
                  <a:moveTo>
                    <a:pt x="1" y="1"/>
                  </a:moveTo>
                  <a:cubicBezTo>
                    <a:pt x="1" y="1"/>
                    <a:pt x="62" y="9849"/>
                    <a:pt x="578" y="12858"/>
                  </a:cubicBezTo>
                  <a:lnTo>
                    <a:pt x="12919" y="12281"/>
                  </a:lnTo>
                  <a:cubicBezTo>
                    <a:pt x="12919" y="12281"/>
                    <a:pt x="11855" y="2584"/>
                    <a:pt x="12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1462339" y="2299220"/>
              <a:ext cx="165856" cy="10952"/>
            </a:xfrm>
            <a:custGeom>
              <a:avLst/>
              <a:gdLst/>
              <a:ahLst/>
              <a:cxnLst/>
              <a:rect l="l" t="t" r="r" b="b"/>
              <a:pathLst>
                <a:path w="8299" h="548" extrusionOk="0">
                  <a:moveTo>
                    <a:pt x="7951" y="0"/>
                  </a:moveTo>
                  <a:cubicBezTo>
                    <a:pt x="7312" y="0"/>
                    <a:pt x="5855" y="63"/>
                    <a:pt x="4164" y="175"/>
                  </a:cubicBezTo>
                  <a:cubicBezTo>
                    <a:pt x="1854" y="327"/>
                    <a:pt x="0" y="479"/>
                    <a:pt x="0" y="540"/>
                  </a:cubicBezTo>
                  <a:cubicBezTo>
                    <a:pt x="0" y="545"/>
                    <a:pt x="56" y="548"/>
                    <a:pt x="159" y="548"/>
                  </a:cubicBezTo>
                  <a:cubicBezTo>
                    <a:pt x="658" y="548"/>
                    <a:pt x="2276" y="489"/>
                    <a:pt x="4164" y="388"/>
                  </a:cubicBezTo>
                  <a:cubicBezTo>
                    <a:pt x="6444" y="236"/>
                    <a:pt x="8298" y="84"/>
                    <a:pt x="8298" y="23"/>
                  </a:cubicBezTo>
                  <a:cubicBezTo>
                    <a:pt x="8298" y="8"/>
                    <a:pt x="8174" y="0"/>
                    <a:pt x="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1462339" y="234112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1" y="0"/>
                  </a:moveTo>
                  <a:cubicBezTo>
                    <a:pt x="7312" y="0"/>
                    <a:pt x="5855" y="63"/>
                    <a:pt x="416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8" y="526"/>
                    <a:pt x="137" y="533"/>
                    <a:pt x="365" y="533"/>
                  </a:cubicBezTo>
                  <a:cubicBezTo>
                    <a:pt x="1017" y="533"/>
                    <a:pt x="2474" y="471"/>
                    <a:pt x="4164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4" y="0"/>
                    <a:pt x="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1492096" y="2381657"/>
              <a:ext cx="94169" cy="7095"/>
            </a:xfrm>
            <a:custGeom>
              <a:avLst/>
              <a:gdLst/>
              <a:ahLst/>
              <a:cxnLst/>
              <a:rect l="l" t="t" r="r" b="b"/>
              <a:pathLst>
                <a:path w="4712" h="355" extrusionOk="0">
                  <a:moveTo>
                    <a:pt x="3872" y="1"/>
                  </a:moveTo>
                  <a:cubicBezTo>
                    <a:pt x="3362" y="1"/>
                    <a:pt x="2851" y="34"/>
                    <a:pt x="2341" y="93"/>
                  </a:cubicBezTo>
                  <a:cubicBezTo>
                    <a:pt x="1551" y="93"/>
                    <a:pt x="760" y="184"/>
                    <a:pt x="0" y="336"/>
                  </a:cubicBezTo>
                  <a:cubicBezTo>
                    <a:pt x="290" y="347"/>
                    <a:pt x="579" y="354"/>
                    <a:pt x="868" y="354"/>
                  </a:cubicBezTo>
                  <a:cubicBezTo>
                    <a:pt x="1369" y="354"/>
                    <a:pt x="1870" y="333"/>
                    <a:pt x="2371" y="275"/>
                  </a:cubicBezTo>
                  <a:cubicBezTo>
                    <a:pt x="3162" y="275"/>
                    <a:pt x="3952" y="184"/>
                    <a:pt x="4712" y="32"/>
                  </a:cubicBezTo>
                  <a:cubicBezTo>
                    <a:pt x="4432" y="11"/>
                    <a:pt x="41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1322007" y="1588967"/>
              <a:ext cx="258806" cy="256967"/>
            </a:xfrm>
            <a:custGeom>
              <a:avLst/>
              <a:gdLst/>
              <a:ahLst/>
              <a:cxnLst/>
              <a:rect l="l" t="t" r="r" b="b"/>
              <a:pathLst>
                <a:path w="12950" h="12858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1364534" y="1671723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1" y="0"/>
                  </a:moveTo>
                  <a:cubicBezTo>
                    <a:pt x="7260" y="0"/>
                    <a:pt x="5803" y="56"/>
                    <a:pt x="4134" y="14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4" y="530"/>
                    <a:pt x="2354" y="453"/>
                    <a:pt x="4134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3" y="0"/>
                    <a:pt x="7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1364534" y="1713351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2" y="0"/>
                  </a:moveTo>
                  <a:cubicBezTo>
                    <a:pt x="7649" y="0"/>
                    <a:pt x="6048" y="59"/>
                    <a:pt x="4134" y="160"/>
                  </a:cubicBezTo>
                  <a:cubicBezTo>
                    <a:pt x="1854" y="312"/>
                    <a:pt x="0" y="464"/>
                    <a:pt x="0" y="524"/>
                  </a:cubicBezTo>
                  <a:cubicBezTo>
                    <a:pt x="0" y="530"/>
                    <a:pt x="55" y="532"/>
                    <a:pt x="157" y="532"/>
                  </a:cubicBezTo>
                  <a:cubicBezTo>
                    <a:pt x="650" y="532"/>
                    <a:pt x="2251" y="473"/>
                    <a:pt x="4165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1393692" y="1753960"/>
              <a:ext cx="94789" cy="6995"/>
            </a:xfrm>
            <a:custGeom>
              <a:avLst/>
              <a:gdLst/>
              <a:ahLst/>
              <a:cxnLst/>
              <a:rect l="l" t="t" r="r" b="b"/>
              <a:pathLst>
                <a:path w="4743" h="350" extrusionOk="0">
                  <a:moveTo>
                    <a:pt x="3666" y="0"/>
                  </a:moveTo>
                  <a:cubicBezTo>
                    <a:pt x="3226" y="0"/>
                    <a:pt x="2790" y="23"/>
                    <a:pt x="2371" y="73"/>
                  </a:cubicBezTo>
                  <a:cubicBezTo>
                    <a:pt x="1581" y="73"/>
                    <a:pt x="791" y="164"/>
                    <a:pt x="0" y="316"/>
                  </a:cubicBezTo>
                  <a:cubicBezTo>
                    <a:pt x="302" y="339"/>
                    <a:pt x="604" y="349"/>
                    <a:pt x="906" y="349"/>
                  </a:cubicBezTo>
                  <a:cubicBezTo>
                    <a:pt x="1394" y="349"/>
                    <a:pt x="1883" y="323"/>
                    <a:pt x="2371" y="286"/>
                  </a:cubicBezTo>
                  <a:cubicBezTo>
                    <a:pt x="3161" y="255"/>
                    <a:pt x="3952" y="164"/>
                    <a:pt x="4742" y="43"/>
                  </a:cubicBezTo>
                  <a:cubicBezTo>
                    <a:pt x="4387" y="15"/>
                    <a:pt x="4025" y="0"/>
                    <a:pt x="3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1327482" y="1884799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0"/>
                  </a:moveTo>
                  <a:cubicBezTo>
                    <a:pt x="0" y="0"/>
                    <a:pt x="91" y="9848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1369990" y="1966936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34" y="1"/>
                  </a:moveTo>
                  <a:cubicBezTo>
                    <a:pt x="7282" y="1"/>
                    <a:pt x="5825" y="63"/>
                    <a:pt x="4135" y="176"/>
                  </a:cubicBezTo>
                  <a:cubicBezTo>
                    <a:pt x="1855" y="298"/>
                    <a:pt x="1" y="480"/>
                    <a:pt x="1" y="510"/>
                  </a:cubicBezTo>
                  <a:cubicBezTo>
                    <a:pt x="1" y="526"/>
                    <a:pt x="125" y="534"/>
                    <a:pt x="348" y="534"/>
                  </a:cubicBezTo>
                  <a:cubicBezTo>
                    <a:pt x="987" y="534"/>
                    <a:pt x="2444" y="471"/>
                    <a:pt x="4135" y="358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1" y="8"/>
                    <a:pt x="8162" y="1"/>
                    <a:pt x="7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1369990" y="2008844"/>
              <a:ext cx="165856" cy="10612"/>
            </a:xfrm>
            <a:custGeom>
              <a:avLst/>
              <a:gdLst/>
              <a:ahLst/>
              <a:cxnLst/>
              <a:rect l="l" t="t" r="r" b="b"/>
              <a:pathLst>
                <a:path w="8299" h="531" extrusionOk="0">
                  <a:moveTo>
                    <a:pt x="7922" y="1"/>
                  </a:moveTo>
                  <a:cubicBezTo>
                    <a:pt x="7261" y="1"/>
                    <a:pt x="5804" y="57"/>
                    <a:pt x="4135" y="146"/>
                  </a:cubicBezTo>
                  <a:cubicBezTo>
                    <a:pt x="1855" y="298"/>
                    <a:pt x="1" y="450"/>
                    <a:pt x="1" y="511"/>
                  </a:cubicBezTo>
                  <a:cubicBezTo>
                    <a:pt x="1" y="524"/>
                    <a:pt x="90" y="530"/>
                    <a:pt x="253" y="530"/>
                  </a:cubicBezTo>
                  <a:cubicBezTo>
                    <a:pt x="834" y="530"/>
                    <a:pt x="2355" y="454"/>
                    <a:pt x="4135" y="359"/>
                  </a:cubicBezTo>
                  <a:cubicBezTo>
                    <a:pt x="6445" y="207"/>
                    <a:pt x="8299" y="55"/>
                    <a:pt x="8299" y="24"/>
                  </a:cubicBezTo>
                  <a:cubicBezTo>
                    <a:pt x="8299" y="8"/>
                    <a:pt x="8164" y="1"/>
                    <a:pt x="7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1399148" y="2049353"/>
              <a:ext cx="94789" cy="6995"/>
            </a:xfrm>
            <a:custGeom>
              <a:avLst/>
              <a:gdLst/>
              <a:ahLst/>
              <a:cxnLst/>
              <a:rect l="l" t="t" r="r" b="b"/>
              <a:pathLst>
                <a:path w="4743" h="350" extrusionOk="0">
                  <a:moveTo>
                    <a:pt x="3837" y="1"/>
                  </a:moveTo>
                  <a:cubicBezTo>
                    <a:pt x="3349" y="1"/>
                    <a:pt x="2860" y="27"/>
                    <a:pt x="2372" y="64"/>
                  </a:cubicBezTo>
                  <a:cubicBezTo>
                    <a:pt x="1581" y="95"/>
                    <a:pt x="791" y="186"/>
                    <a:pt x="1" y="307"/>
                  </a:cubicBezTo>
                  <a:cubicBezTo>
                    <a:pt x="356" y="335"/>
                    <a:pt x="711" y="350"/>
                    <a:pt x="1067" y="350"/>
                  </a:cubicBezTo>
                  <a:cubicBezTo>
                    <a:pt x="1502" y="350"/>
                    <a:pt x="1937" y="327"/>
                    <a:pt x="2372" y="277"/>
                  </a:cubicBezTo>
                  <a:cubicBezTo>
                    <a:pt x="3162" y="247"/>
                    <a:pt x="3952" y="186"/>
                    <a:pt x="4743" y="34"/>
                  </a:cubicBezTo>
                  <a:cubicBezTo>
                    <a:pt x="4441" y="11"/>
                    <a:pt x="4139" y="1"/>
                    <a:pt x="3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1629991" y="1588967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1"/>
                  </a:moveTo>
                  <a:cubicBezTo>
                    <a:pt x="0" y="1"/>
                    <a:pt x="9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1671899" y="1671723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7" y="0"/>
                  </a:moveTo>
                  <a:cubicBezTo>
                    <a:pt x="7274" y="0"/>
                    <a:pt x="5834" y="56"/>
                    <a:pt x="4165" y="145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7" y="524"/>
                    <a:pt x="102" y="530"/>
                    <a:pt x="269" y="530"/>
                  </a:cubicBezTo>
                  <a:cubicBezTo>
                    <a:pt x="864" y="530"/>
                    <a:pt x="2385" y="453"/>
                    <a:pt x="4165" y="358"/>
                  </a:cubicBezTo>
                  <a:cubicBezTo>
                    <a:pt x="6444" y="206"/>
                    <a:pt x="8299" y="54"/>
                    <a:pt x="8299" y="24"/>
                  </a:cubicBezTo>
                  <a:cubicBezTo>
                    <a:pt x="8299" y="8"/>
                    <a:pt x="8165" y="0"/>
                    <a:pt x="7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1671899" y="1713351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2" y="0"/>
                  </a:moveTo>
                  <a:cubicBezTo>
                    <a:pt x="7650" y="0"/>
                    <a:pt x="6053" y="59"/>
                    <a:pt x="4165" y="160"/>
                  </a:cubicBezTo>
                  <a:cubicBezTo>
                    <a:pt x="1855" y="312"/>
                    <a:pt x="1" y="464"/>
                    <a:pt x="31" y="524"/>
                  </a:cubicBezTo>
                  <a:cubicBezTo>
                    <a:pt x="31" y="530"/>
                    <a:pt x="86" y="532"/>
                    <a:pt x="187" y="532"/>
                  </a:cubicBezTo>
                  <a:cubicBezTo>
                    <a:pt x="680" y="532"/>
                    <a:pt x="2276" y="473"/>
                    <a:pt x="4165" y="373"/>
                  </a:cubicBezTo>
                  <a:cubicBezTo>
                    <a:pt x="6475" y="221"/>
                    <a:pt x="8299" y="69"/>
                    <a:pt x="8299" y="8"/>
                  </a:cubicBezTo>
                  <a:cubicBezTo>
                    <a:pt x="8299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1701656" y="1753960"/>
              <a:ext cx="94189" cy="6995"/>
            </a:xfrm>
            <a:custGeom>
              <a:avLst/>
              <a:gdLst/>
              <a:ahLst/>
              <a:cxnLst/>
              <a:rect l="l" t="t" r="r" b="b"/>
              <a:pathLst>
                <a:path w="4713" h="350" extrusionOk="0">
                  <a:moveTo>
                    <a:pt x="3647" y="0"/>
                  </a:moveTo>
                  <a:cubicBezTo>
                    <a:pt x="3212" y="0"/>
                    <a:pt x="2776" y="23"/>
                    <a:pt x="2341" y="73"/>
                  </a:cubicBezTo>
                  <a:cubicBezTo>
                    <a:pt x="1551" y="73"/>
                    <a:pt x="761" y="164"/>
                    <a:pt x="1" y="316"/>
                  </a:cubicBezTo>
                  <a:cubicBezTo>
                    <a:pt x="303" y="339"/>
                    <a:pt x="605" y="349"/>
                    <a:pt x="907" y="349"/>
                  </a:cubicBezTo>
                  <a:cubicBezTo>
                    <a:pt x="1395" y="349"/>
                    <a:pt x="1883" y="323"/>
                    <a:pt x="2372" y="286"/>
                  </a:cubicBezTo>
                  <a:cubicBezTo>
                    <a:pt x="3162" y="255"/>
                    <a:pt x="3952" y="164"/>
                    <a:pt x="4712" y="43"/>
                  </a:cubicBezTo>
                  <a:cubicBezTo>
                    <a:pt x="4357" y="15"/>
                    <a:pt x="4002" y="0"/>
                    <a:pt x="3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1937355" y="1588967"/>
              <a:ext cx="258806" cy="256967"/>
            </a:xfrm>
            <a:custGeom>
              <a:avLst/>
              <a:gdLst/>
              <a:ahLst/>
              <a:cxnLst/>
              <a:rect l="l" t="t" r="r" b="b"/>
              <a:pathLst>
                <a:path w="12950" h="12858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1979883" y="1671723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6" y="0"/>
                  </a:moveTo>
                  <a:cubicBezTo>
                    <a:pt x="7272" y="0"/>
                    <a:pt x="5825" y="56"/>
                    <a:pt x="4134" y="14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5" y="530"/>
                    <a:pt x="2361" y="453"/>
                    <a:pt x="4164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1979883" y="1713351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2" y="0"/>
                  </a:moveTo>
                  <a:cubicBezTo>
                    <a:pt x="7649" y="0"/>
                    <a:pt x="6048" y="59"/>
                    <a:pt x="4134" y="160"/>
                  </a:cubicBezTo>
                  <a:cubicBezTo>
                    <a:pt x="1854" y="312"/>
                    <a:pt x="0" y="464"/>
                    <a:pt x="0" y="524"/>
                  </a:cubicBezTo>
                  <a:cubicBezTo>
                    <a:pt x="0" y="530"/>
                    <a:pt x="55" y="532"/>
                    <a:pt x="157" y="532"/>
                  </a:cubicBezTo>
                  <a:cubicBezTo>
                    <a:pt x="650" y="532"/>
                    <a:pt x="2251" y="473"/>
                    <a:pt x="4164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2009040" y="1754500"/>
              <a:ext cx="94769" cy="6455"/>
            </a:xfrm>
            <a:custGeom>
              <a:avLst/>
              <a:gdLst/>
              <a:ahLst/>
              <a:cxnLst/>
              <a:rect l="l" t="t" r="r" b="b"/>
              <a:pathLst>
                <a:path w="4742" h="323" extrusionOk="0">
                  <a:moveTo>
                    <a:pt x="3916" y="0"/>
                  </a:moveTo>
                  <a:cubicBezTo>
                    <a:pt x="2610" y="0"/>
                    <a:pt x="1305" y="114"/>
                    <a:pt x="0" y="289"/>
                  </a:cubicBezTo>
                  <a:cubicBezTo>
                    <a:pt x="302" y="312"/>
                    <a:pt x="604" y="322"/>
                    <a:pt x="906" y="322"/>
                  </a:cubicBezTo>
                  <a:cubicBezTo>
                    <a:pt x="1394" y="322"/>
                    <a:pt x="1883" y="296"/>
                    <a:pt x="2371" y="259"/>
                  </a:cubicBezTo>
                  <a:cubicBezTo>
                    <a:pt x="3161" y="228"/>
                    <a:pt x="3952" y="137"/>
                    <a:pt x="4742" y="16"/>
                  </a:cubicBezTo>
                  <a:cubicBezTo>
                    <a:pt x="4466" y="5"/>
                    <a:pt x="4191" y="0"/>
                    <a:pt x="39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2245339" y="1588967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1"/>
                  </a:moveTo>
                  <a:cubicBezTo>
                    <a:pt x="0" y="1"/>
                    <a:pt x="9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4" y="2584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2287847" y="1671723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08" y="0"/>
                  </a:moveTo>
                  <a:cubicBezTo>
                    <a:pt x="7244" y="0"/>
                    <a:pt x="5803" y="56"/>
                    <a:pt x="4135" y="145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4"/>
                    <a:pt x="90" y="530"/>
                    <a:pt x="253" y="530"/>
                  </a:cubicBezTo>
                  <a:cubicBezTo>
                    <a:pt x="834" y="530"/>
                    <a:pt x="2355" y="453"/>
                    <a:pt x="4135" y="358"/>
                  </a:cubicBezTo>
                  <a:cubicBezTo>
                    <a:pt x="6445" y="206"/>
                    <a:pt x="8299" y="54"/>
                    <a:pt x="8299" y="24"/>
                  </a:cubicBezTo>
                  <a:cubicBezTo>
                    <a:pt x="8291" y="8"/>
                    <a:pt x="8152" y="0"/>
                    <a:pt x="7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2287847" y="1713351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0" y="0"/>
                  </a:moveTo>
                  <a:cubicBezTo>
                    <a:pt x="7641" y="0"/>
                    <a:pt x="6023" y="59"/>
                    <a:pt x="4135" y="160"/>
                  </a:cubicBezTo>
                  <a:cubicBezTo>
                    <a:pt x="1855" y="312"/>
                    <a:pt x="1" y="464"/>
                    <a:pt x="1" y="524"/>
                  </a:cubicBezTo>
                  <a:cubicBezTo>
                    <a:pt x="1" y="530"/>
                    <a:pt x="55" y="532"/>
                    <a:pt x="157" y="532"/>
                  </a:cubicBezTo>
                  <a:cubicBezTo>
                    <a:pt x="650" y="532"/>
                    <a:pt x="2246" y="473"/>
                    <a:pt x="413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9" y="3"/>
                    <a:pt x="8243" y="0"/>
                    <a:pt x="8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2317005" y="1753960"/>
              <a:ext cx="94789" cy="6995"/>
            </a:xfrm>
            <a:custGeom>
              <a:avLst/>
              <a:gdLst/>
              <a:ahLst/>
              <a:cxnLst/>
              <a:rect l="l" t="t" r="r" b="b"/>
              <a:pathLst>
                <a:path w="4743" h="350" extrusionOk="0">
                  <a:moveTo>
                    <a:pt x="3667" y="0"/>
                  </a:moveTo>
                  <a:cubicBezTo>
                    <a:pt x="3227" y="0"/>
                    <a:pt x="2790" y="23"/>
                    <a:pt x="2372" y="73"/>
                  </a:cubicBezTo>
                  <a:cubicBezTo>
                    <a:pt x="1581" y="73"/>
                    <a:pt x="791" y="164"/>
                    <a:pt x="1" y="316"/>
                  </a:cubicBezTo>
                  <a:cubicBezTo>
                    <a:pt x="303" y="339"/>
                    <a:pt x="605" y="349"/>
                    <a:pt x="906" y="349"/>
                  </a:cubicBezTo>
                  <a:cubicBezTo>
                    <a:pt x="1395" y="349"/>
                    <a:pt x="1883" y="323"/>
                    <a:pt x="2372" y="286"/>
                  </a:cubicBezTo>
                  <a:cubicBezTo>
                    <a:pt x="3162" y="255"/>
                    <a:pt x="3952" y="164"/>
                    <a:pt x="4743" y="43"/>
                  </a:cubicBezTo>
                  <a:cubicBezTo>
                    <a:pt x="4387" y="15"/>
                    <a:pt x="4026" y="0"/>
                    <a:pt x="3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2656584" y="1632713"/>
              <a:ext cx="259385" cy="256967"/>
            </a:xfrm>
            <a:custGeom>
              <a:avLst/>
              <a:gdLst/>
              <a:ahLst/>
              <a:cxnLst/>
              <a:rect l="l" t="t" r="r" b="b"/>
              <a:pathLst>
                <a:path w="12979" h="12858" extrusionOk="0">
                  <a:moveTo>
                    <a:pt x="0" y="0"/>
                  </a:moveTo>
                  <a:cubicBezTo>
                    <a:pt x="0" y="0"/>
                    <a:pt x="91" y="9848"/>
                    <a:pt x="578" y="12857"/>
                  </a:cubicBezTo>
                  <a:lnTo>
                    <a:pt x="12979" y="12280"/>
                  </a:lnTo>
                  <a:cubicBezTo>
                    <a:pt x="12979" y="12280"/>
                    <a:pt x="11885" y="2584"/>
                    <a:pt x="1231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2699092" y="1715170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140" y="0"/>
                  </a:moveTo>
                  <a:cubicBezTo>
                    <a:pt x="7640" y="0"/>
                    <a:pt x="6023" y="59"/>
                    <a:pt x="413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38"/>
                    <a:pt x="90" y="544"/>
                    <a:pt x="253" y="544"/>
                  </a:cubicBezTo>
                  <a:cubicBezTo>
                    <a:pt x="834" y="544"/>
                    <a:pt x="2355" y="468"/>
                    <a:pt x="413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9" y="3"/>
                    <a:pt x="8243" y="0"/>
                    <a:pt x="8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2699092" y="175675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1"/>
                  </a:moveTo>
                  <a:cubicBezTo>
                    <a:pt x="7310" y="1"/>
                    <a:pt x="5848" y="64"/>
                    <a:pt x="4135" y="176"/>
                  </a:cubicBezTo>
                  <a:cubicBezTo>
                    <a:pt x="1855" y="298"/>
                    <a:pt x="1" y="450"/>
                    <a:pt x="1" y="511"/>
                  </a:cubicBezTo>
                  <a:cubicBezTo>
                    <a:pt x="1" y="526"/>
                    <a:pt x="124" y="534"/>
                    <a:pt x="348" y="534"/>
                  </a:cubicBezTo>
                  <a:cubicBezTo>
                    <a:pt x="989" y="534"/>
                    <a:pt x="2452" y="471"/>
                    <a:pt x="4165" y="359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9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2728250" y="1797566"/>
              <a:ext cx="94789" cy="6815"/>
            </a:xfrm>
            <a:custGeom>
              <a:avLst/>
              <a:gdLst/>
              <a:ahLst/>
              <a:cxnLst/>
              <a:rect l="l" t="t" r="r" b="b"/>
              <a:pathLst>
                <a:path w="4743" h="341" extrusionOk="0">
                  <a:moveTo>
                    <a:pt x="3875" y="1"/>
                  </a:moveTo>
                  <a:cubicBezTo>
                    <a:pt x="3374" y="1"/>
                    <a:pt x="2873" y="22"/>
                    <a:pt x="2372" y="80"/>
                  </a:cubicBezTo>
                  <a:cubicBezTo>
                    <a:pt x="1581" y="80"/>
                    <a:pt x="791" y="171"/>
                    <a:pt x="1" y="323"/>
                  </a:cubicBezTo>
                  <a:cubicBezTo>
                    <a:pt x="290" y="334"/>
                    <a:pt x="579" y="341"/>
                    <a:pt x="869" y="341"/>
                  </a:cubicBezTo>
                  <a:cubicBezTo>
                    <a:pt x="1370" y="341"/>
                    <a:pt x="1871" y="320"/>
                    <a:pt x="2372" y="262"/>
                  </a:cubicBezTo>
                  <a:cubicBezTo>
                    <a:pt x="3162" y="262"/>
                    <a:pt x="3952" y="171"/>
                    <a:pt x="4742" y="19"/>
                  </a:cubicBezTo>
                  <a:cubicBezTo>
                    <a:pt x="4453" y="8"/>
                    <a:pt x="4164" y="1"/>
                    <a:pt x="3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2932353" y="1636950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2974261" y="1719187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7" y="0"/>
                  </a:moveTo>
                  <a:cubicBezTo>
                    <a:pt x="7466" y="0"/>
                    <a:pt x="5945" y="77"/>
                    <a:pt x="4165" y="172"/>
                  </a:cubicBezTo>
                  <a:cubicBezTo>
                    <a:pt x="1855" y="324"/>
                    <a:pt x="1" y="476"/>
                    <a:pt x="1" y="536"/>
                  </a:cubicBezTo>
                  <a:cubicBezTo>
                    <a:pt x="6" y="542"/>
                    <a:pt x="65" y="544"/>
                    <a:pt x="171" y="544"/>
                  </a:cubicBezTo>
                  <a:cubicBezTo>
                    <a:pt x="680" y="544"/>
                    <a:pt x="2277" y="485"/>
                    <a:pt x="4165" y="384"/>
                  </a:cubicBezTo>
                  <a:cubicBezTo>
                    <a:pt x="6445" y="232"/>
                    <a:pt x="8299" y="81"/>
                    <a:pt x="8299" y="20"/>
                  </a:cubicBezTo>
                  <a:cubicBezTo>
                    <a:pt x="8299" y="6"/>
                    <a:pt x="8210" y="0"/>
                    <a:pt x="8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2974261" y="1761015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1"/>
                  </a:moveTo>
                  <a:cubicBezTo>
                    <a:pt x="7313" y="1"/>
                    <a:pt x="5856" y="63"/>
                    <a:pt x="4165" y="176"/>
                  </a:cubicBezTo>
                  <a:cubicBezTo>
                    <a:pt x="1855" y="298"/>
                    <a:pt x="1" y="480"/>
                    <a:pt x="31" y="510"/>
                  </a:cubicBezTo>
                  <a:cubicBezTo>
                    <a:pt x="31" y="526"/>
                    <a:pt x="155" y="534"/>
                    <a:pt x="378" y="534"/>
                  </a:cubicBezTo>
                  <a:cubicBezTo>
                    <a:pt x="1018" y="534"/>
                    <a:pt x="2474" y="471"/>
                    <a:pt x="4165" y="358"/>
                  </a:cubicBezTo>
                  <a:cubicBezTo>
                    <a:pt x="6475" y="237"/>
                    <a:pt x="8299" y="85"/>
                    <a:pt x="8299" y="24"/>
                  </a:cubicBezTo>
                  <a:cubicBezTo>
                    <a:pt x="8299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3004038" y="1801823"/>
              <a:ext cx="94169" cy="6815"/>
            </a:xfrm>
            <a:custGeom>
              <a:avLst/>
              <a:gdLst/>
              <a:ahLst/>
              <a:cxnLst/>
              <a:rect l="l" t="t" r="r" b="b"/>
              <a:pathLst>
                <a:path w="4712" h="341" extrusionOk="0">
                  <a:moveTo>
                    <a:pt x="3844" y="0"/>
                  </a:moveTo>
                  <a:cubicBezTo>
                    <a:pt x="3343" y="0"/>
                    <a:pt x="2842" y="21"/>
                    <a:pt x="2341" y="79"/>
                  </a:cubicBezTo>
                  <a:cubicBezTo>
                    <a:pt x="1551" y="79"/>
                    <a:pt x="760" y="170"/>
                    <a:pt x="0" y="322"/>
                  </a:cubicBezTo>
                  <a:cubicBezTo>
                    <a:pt x="290" y="334"/>
                    <a:pt x="579" y="341"/>
                    <a:pt x="868" y="341"/>
                  </a:cubicBezTo>
                  <a:cubicBezTo>
                    <a:pt x="1369" y="341"/>
                    <a:pt x="1870" y="319"/>
                    <a:pt x="2371" y="262"/>
                  </a:cubicBezTo>
                  <a:cubicBezTo>
                    <a:pt x="3162" y="262"/>
                    <a:pt x="3952" y="170"/>
                    <a:pt x="4712" y="19"/>
                  </a:cubicBezTo>
                  <a:cubicBezTo>
                    <a:pt x="4422" y="7"/>
                    <a:pt x="4133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3236680" y="1646063"/>
              <a:ext cx="258206" cy="256987"/>
            </a:xfrm>
            <a:custGeom>
              <a:avLst/>
              <a:gdLst/>
              <a:ahLst/>
              <a:cxnLst/>
              <a:rect l="l" t="t" r="r" b="b"/>
              <a:pathLst>
                <a:path w="12920" h="12859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19" y="12250"/>
                  </a:lnTo>
                  <a:cubicBezTo>
                    <a:pt x="12919" y="12250"/>
                    <a:pt x="11855" y="2584"/>
                    <a:pt x="122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3278608" y="1728220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0"/>
                  </a:moveTo>
                  <a:cubicBezTo>
                    <a:pt x="7312" y="0"/>
                    <a:pt x="5855" y="63"/>
                    <a:pt x="416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8" y="526"/>
                    <a:pt x="138" y="533"/>
                    <a:pt x="365" y="533"/>
                  </a:cubicBezTo>
                  <a:cubicBezTo>
                    <a:pt x="1017" y="533"/>
                    <a:pt x="2474" y="471"/>
                    <a:pt x="4164" y="358"/>
                  </a:cubicBezTo>
                  <a:cubicBezTo>
                    <a:pt x="6444" y="236"/>
                    <a:pt x="8298" y="84"/>
                    <a:pt x="8298" y="24"/>
                  </a:cubicBezTo>
                  <a:cubicBezTo>
                    <a:pt x="8298" y="8"/>
                    <a:pt x="8174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3278608" y="1769828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142" y="1"/>
                  </a:moveTo>
                  <a:cubicBezTo>
                    <a:pt x="7649" y="1"/>
                    <a:pt x="6053" y="60"/>
                    <a:pt x="4164" y="161"/>
                  </a:cubicBezTo>
                  <a:cubicBezTo>
                    <a:pt x="1854" y="313"/>
                    <a:pt x="0" y="464"/>
                    <a:pt x="31" y="525"/>
                  </a:cubicBezTo>
                  <a:cubicBezTo>
                    <a:pt x="31" y="539"/>
                    <a:pt x="120" y="545"/>
                    <a:pt x="283" y="545"/>
                  </a:cubicBezTo>
                  <a:cubicBezTo>
                    <a:pt x="864" y="545"/>
                    <a:pt x="2385" y="468"/>
                    <a:pt x="4164" y="373"/>
                  </a:cubicBezTo>
                  <a:cubicBezTo>
                    <a:pt x="6444" y="221"/>
                    <a:pt x="8298" y="69"/>
                    <a:pt x="8298" y="9"/>
                  </a:cubicBezTo>
                  <a:cubicBezTo>
                    <a:pt x="8298" y="3"/>
                    <a:pt x="8244" y="1"/>
                    <a:pt x="8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3308365" y="1811176"/>
              <a:ext cx="94169" cy="6275"/>
            </a:xfrm>
            <a:custGeom>
              <a:avLst/>
              <a:gdLst/>
              <a:ahLst/>
              <a:cxnLst/>
              <a:rect l="l" t="t" r="r" b="b"/>
              <a:pathLst>
                <a:path w="4712" h="314" extrusionOk="0">
                  <a:moveTo>
                    <a:pt x="4119" y="1"/>
                  </a:moveTo>
                  <a:cubicBezTo>
                    <a:pt x="2737" y="1"/>
                    <a:pt x="1357" y="94"/>
                    <a:pt x="1" y="280"/>
                  </a:cubicBezTo>
                  <a:cubicBezTo>
                    <a:pt x="302" y="303"/>
                    <a:pt x="604" y="313"/>
                    <a:pt x="906" y="313"/>
                  </a:cubicBezTo>
                  <a:cubicBezTo>
                    <a:pt x="1395" y="313"/>
                    <a:pt x="1883" y="287"/>
                    <a:pt x="2371" y="250"/>
                  </a:cubicBezTo>
                  <a:cubicBezTo>
                    <a:pt x="3162" y="219"/>
                    <a:pt x="3952" y="158"/>
                    <a:pt x="4712" y="6"/>
                  </a:cubicBezTo>
                  <a:cubicBezTo>
                    <a:pt x="4514" y="3"/>
                    <a:pt x="4317" y="1"/>
                    <a:pt x="4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3598123" y="1635751"/>
              <a:ext cx="259405" cy="256967"/>
            </a:xfrm>
            <a:custGeom>
              <a:avLst/>
              <a:gdLst/>
              <a:ahLst/>
              <a:cxnLst/>
              <a:rect l="l" t="t" r="r" b="b"/>
              <a:pathLst>
                <a:path w="12980" h="12858" extrusionOk="0">
                  <a:moveTo>
                    <a:pt x="0" y="0"/>
                  </a:moveTo>
                  <a:cubicBezTo>
                    <a:pt x="0" y="0"/>
                    <a:pt x="92" y="9848"/>
                    <a:pt x="578" y="12857"/>
                  </a:cubicBezTo>
                  <a:lnTo>
                    <a:pt x="12979" y="12280"/>
                  </a:lnTo>
                  <a:cubicBezTo>
                    <a:pt x="12979" y="12280"/>
                    <a:pt x="11885" y="2584"/>
                    <a:pt x="1231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3640651" y="171788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1" y="1"/>
                  </a:moveTo>
                  <a:cubicBezTo>
                    <a:pt x="7310" y="1"/>
                    <a:pt x="5847" y="63"/>
                    <a:pt x="4134" y="176"/>
                  </a:cubicBezTo>
                  <a:cubicBezTo>
                    <a:pt x="1854" y="297"/>
                    <a:pt x="0" y="480"/>
                    <a:pt x="0" y="510"/>
                  </a:cubicBezTo>
                  <a:cubicBezTo>
                    <a:pt x="0" y="526"/>
                    <a:pt x="124" y="534"/>
                    <a:pt x="347" y="534"/>
                  </a:cubicBezTo>
                  <a:cubicBezTo>
                    <a:pt x="988" y="534"/>
                    <a:pt x="2451" y="471"/>
                    <a:pt x="4164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4" y="1"/>
                    <a:pt x="79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3640651" y="1759795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46" y="1"/>
                  </a:moveTo>
                  <a:cubicBezTo>
                    <a:pt x="7298" y="1"/>
                    <a:pt x="5825" y="63"/>
                    <a:pt x="4134" y="176"/>
                  </a:cubicBezTo>
                  <a:cubicBezTo>
                    <a:pt x="1854" y="298"/>
                    <a:pt x="0" y="450"/>
                    <a:pt x="0" y="511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5" y="530"/>
                    <a:pt x="2361" y="454"/>
                    <a:pt x="4164" y="359"/>
                  </a:cubicBezTo>
                  <a:cubicBezTo>
                    <a:pt x="6444" y="237"/>
                    <a:pt x="8298" y="55"/>
                    <a:pt x="8298" y="24"/>
                  </a:cubicBezTo>
                  <a:cubicBezTo>
                    <a:pt x="8298" y="9"/>
                    <a:pt x="8172" y="1"/>
                    <a:pt x="7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3669808" y="1800304"/>
              <a:ext cx="94769" cy="6995"/>
            </a:xfrm>
            <a:custGeom>
              <a:avLst/>
              <a:gdLst/>
              <a:ahLst/>
              <a:cxnLst/>
              <a:rect l="l" t="t" r="r" b="b"/>
              <a:pathLst>
                <a:path w="4742" h="350" extrusionOk="0">
                  <a:moveTo>
                    <a:pt x="3836" y="1"/>
                  </a:moveTo>
                  <a:cubicBezTo>
                    <a:pt x="3348" y="1"/>
                    <a:pt x="2859" y="27"/>
                    <a:pt x="2371" y="64"/>
                  </a:cubicBezTo>
                  <a:cubicBezTo>
                    <a:pt x="1581" y="95"/>
                    <a:pt x="790" y="186"/>
                    <a:pt x="0" y="307"/>
                  </a:cubicBezTo>
                  <a:cubicBezTo>
                    <a:pt x="355" y="335"/>
                    <a:pt x="710" y="350"/>
                    <a:pt x="1066" y="350"/>
                  </a:cubicBezTo>
                  <a:cubicBezTo>
                    <a:pt x="1501" y="350"/>
                    <a:pt x="1936" y="327"/>
                    <a:pt x="2371" y="277"/>
                  </a:cubicBezTo>
                  <a:cubicBezTo>
                    <a:pt x="3161" y="246"/>
                    <a:pt x="3951" y="186"/>
                    <a:pt x="4742" y="34"/>
                  </a:cubicBezTo>
                  <a:cubicBezTo>
                    <a:pt x="4440" y="11"/>
                    <a:pt x="4138" y="1"/>
                    <a:pt x="3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3628500" y="1956464"/>
              <a:ext cx="258186" cy="256987"/>
            </a:xfrm>
            <a:custGeom>
              <a:avLst/>
              <a:gdLst/>
              <a:ahLst/>
              <a:cxnLst/>
              <a:rect l="l" t="t" r="r" b="b"/>
              <a:pathLst>
                <a:path w="12919" h="12859" extrusionOk="0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81"/>
                  </a:lnTo>
                  <a:cubicBezTo>
                    <a:pt x="12918" y="12281"/>
                    <a:pt x="11854" y="2585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3670408" y="2039220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52" y="1"/>
                  </a:moveTo>
                  <a:cubicBezTo>
                    <a:pt x="7312" y="1"/>
                    <a:pt x="5855" y="63"/>
                    <a:pt x="4165" y="176"/>
                  </a:cubicBezTo>
                  <a:cubicBezTo>
                    <a:pt x="1855" y="298"/>
                    <a:pt x="0" y="450"/>
                    <a:pt x="0" y="511"/>
                  </a:cubicBezTo>
                  <a:cubicBezTo>
                    <a:pt x="7" y="524"/>
                    <a:pt x="101" y="530"/>
                    <a:pt x="269" y="530"/>
                  </a:cubicBezTo>
                  <a:cubicBezTo>
                    <a:pt x="864" y="530"/>
                    <a:pt x="2385" y="453"/>
                    <a:pt x="4165" y="359"/>
                  </a:cubicBezTo>
                  <a:cubicBezTo>
                    <a:pt x="6444" y="237"/>
                    <a:pt x="8298" y="55"/>
                    <a:pt x="8298" y="24"/>
                  </a:cubicBezTo>
                  <a:cubicBezTo>
                    <a:pt x="8298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3670408" y="2080529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1"/>
                  </a:moveTo>
                  <a:cubicBezTo>
                    <a:pt x="7312" y="1"/>
                    <a:pt x="5855" y="63"/>
                    <a:pt x="4165" y="176"/>
                  </a:cubicBezTo>
                  <a:cubicBezTo>
                    <a:pt x="1855" y="298"/>
                    <a:pt x="0" y="480"/>
                    <a:pt x="31" y="510"/>
                  </a:cubicBezTo>
                  <a:cubicBezTo>
                    <a:pt x="31" y="526"/>
                    <a:pt x="155" y="534"/>
                    <a:pt x="377" y="534"/>
                  </a:cubicBezTo>
                  <a:cubicBezTo>
                    <a:pt x="1017" y="534"/>
                    <a:pt x="2474" y="471"/>
                    <a:pt x="4165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3700165" y="2121337"/>
              <a:ext cx="94189" cy="6575"/>
            </a:xfrm>
            <a:custGeom>
              <a:avLst/>
              <a:gdLst/>
              <a:ahLst/>
              <a:cxnLst/>
              <a:rect l="l" t="t" r="r" b="b"/>
              <a:pathLst>
                <a:path w="4713" h="329" extrusionOk="0">
                  <a:moveTo>
                    <a:pt x="3844" y="0"/>
                  </a:moveTo>
                  <a:cubicBezTo>
                    <a:pt x="3343" y="0"/>
                    <a:pt x="2842" y="22"/>
                    <a:pt x="2341" y="79"/>
                  </a:cubicBezTo>
                  <a:cubicBezTo>
                    <a:pt x="1551" y="79"/>
                    <a:pt x="761" y="171"/>
                    <a:pt x="1" y="323"/>
                  </a:cubicBezTo>
                  <a:cubicBezTo>
                    <a:pt x="195" y="326"/>
                    <a:pt x="390" y="328"/>
                    <a:pt x="585" y="328"/>
                  </a:cubicBezTo>
                  <a:cubicBezTo>
                    <a:pt x="1970" y="328"/>
                    <a:pt x="3353" y="232"/>
                    <a:pt x="4712" y="19"/>
                  </a:cubicBezTo>
                  <a:cubicBezTo>
                    <a:pt x="4423" y="7"/>
                    <a:pt x="4134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3814977" y="1663070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609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3857505" y="1745307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6" y="0"/>
                  </a:moveTo>
                  <a:cubicBezTo>
                    <a:pt x="7463" y="0"/>
                    <a:pt x="5938" y="77"/>
                    <a:pt x="4134" y="172"/>
                  </a:cubicBezTo>
                  <a:cubicBezTo>
                    <a:pt x="1854" y="324"/>
                    <a:pt x="0" y="476"/>
                    <a:pt x="0" y="536"/>
                  </a:cubicBezTo>
                  <a:cubicBezTo>
                    <a:pt x="0" y="542"/>
                    <a:pt x="55" y="544"/>
                    <a:pt x="157" y="544"/>
                  </a:cubicBezTo>
                  <a:cubicBezTo>
                    <a:pt x="650" y="544"/>
                    <a:pt x="2251" y="485"/>
                    <a:pt x="4165" y="384"/>
                  </a:cubicBezTo>
                  <a:cubicBezTo>
                    <a:pt x="6444" y="232"/>
                    <a:pt x="8298" y="81"/>
                    <a:pt x="8298" y="20"/>
                  </a:cubicBezTo>
                  <a:cubicBezTo>
                    <a:pt x="8298" y="6"/>
                    <a:pt x="8209" y="0"/>
                    <a:pt x="8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3857505" y="1787134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1" y="1"/>
                  </a:moveTo>
                  <a:cubicBezTo>
                    <a:pt x="7310" y="1"/>
                    <a:pt x="5847" y="63"/>
                    <a:pt x="4134" y="176"/>
                  </a:cubicBezTo>
                  <a:cubicBezTo>
                    <a:pt x="1854" y="298"/>
                    <a:pt x="0" y="450"/>
                    <a:pt x="0" y="510"/>
                  </a:cubicBezTo>
                  <a:cubicBezTo>
                    <a:pt x="0" y="526"/>
                    <a:pt x="124" y="534"/>
                    <a:pt x="347" y="534"/>
                  </a:cubicBezTo>
                  <a:cubicBezTo>
                    <a:pt x="989" y="534"/>
                    <a:pt x="2451" y="471"/>
                    <a:pt x="4165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5" y="1"/>
                    <a:pt x="79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3886662" y="1828183"/>
              <a:ext cx="94789" cy="6575"/>
            </a:xfrm>
            <a:custGeom>
              <a:avLst/>
              <a:gdLst/>
              <a:ahLst/>
              <a:cxnLst/>
              <a:rect l="l" t="t" r="r" b="b"/>
              <a:pathLst>
                <a:path w="4743" h="329" extrusionOk="0">
                  <a:moveTo>
                    <a:pt x="4158" y="1"/>
                  </a:moveTo>
                  <a:cubicBezTo>
                    <a:pt x="2772" y="1"/>
                    <a:pt x="1386" y="97"/>
                    <a:pt x="0" y="310"/>
                  </a:cubicBezTo>
                  <a:cubicBezTo>
                    <a:pt x="290" y="322"/>
                    <a:pt x="579" y="329"/>
                    <a:pt x="868" y="329"/>
                  </a:cubicBezTo>
                  <a:cubicBezTo>
                    <a:pt x="1369" y="329"/>
                    <a:pt x="1870" y="307"/>
                    <a:pt x="2371" y="250"/>
                  </a:cubicBezTo>
                  <a:cubicBezTo>
                    <a:pt x="3161" y="250"/>
                    <a:pt x="3952" y="159"/>
                    <a:pt x="4742" y="7"/>
                  </a:cubicBezTo>
                  <a:cubicBezTo>
                    <a:pt x="4547" y="3"/>
                    <a:pt x="4353" y="1"/>
                    <a:pt x="4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2723393" y="1793669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2765921" y="1875826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34" y="0"/>
                  </a:moveTo>
                  <a:cubicBezTo>
                    <a:pt x="7281" y="0"/>
                    <a:pt x="5825" y="63"/>
                    <a:pt x="413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7" y="533"/>
                    <a:pt x="2443" y="471"/>
                    <a:pt x="4134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0" y="8"/>
                    <a:pt x="8161" y="0"/>
                    <a:pt x="7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2765921" y="1917734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47" y="1"/>
                  </a:moveTo>
                  <a:cubicBezTo>
                    <a:pt x="7298" y="1"/>
                    <a:pt x="5825" y="63"/>
                    <a:pt x="4134" y="176"/>
                  </a:cubicBezTo>
                  <a:cubicBezTo>
                    <a:pt x="1854" y="298"/>
                    <a:pt x="0" y="450"/>
                    <a:pt x="0" y="510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4" y="530"/>
                    <a:pt x="2354" y="453"/>
                    <a:pt x="4134" y="358"/>
                  </a:cubicBezTo>
                  <a:cubicBezTo>
                    <a:pt x="6444" y="237"/>
                    <a:pt x="8298" y="54"/>
                    <a:pt x="8298" y="24"/>
                  </a:cubicBezTo>
                  <a:cubicBezTo>
                    <a:pt x="8298" y="8"/>
                    <a:pt x="8172" y="1"/>
                    <a:pt x="7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2795078" y="1958243"/>
              <a:ext cx="94769" cy="6995"/>
            </a:xfrm>
            <a:custGeom>
              <a:avLst/>
              <a:gdLst/>
              <a:ahLst/>
              <a:cxnLst/>
              <a:rect l="l" t="t" r="r" b="b"/>
              <a:pathLst>
                <a:path w="4742" h="350" extrusionOk="0">
                  <a:moveTo>
                    <a:pt x="3828" y="0"/>
                  </a:moveTo>
                  <a:cubicBezTo>
                    <a:pt x="3334" y="0"/>
                    <a:pt x="2841" y="26"/>
                    <a:pt x="2371" y="64"/>
                  </a:cubicBezTo>
                  <a:cubicBezTo>
                    <a:pt x="1581" y="94"/>
                    <a:pt x="791" y="186"/>
                    <a:pt x="0" y="307"/>
                  </a:cubicBezTo>
                  <a:cubicBezTo>
                    <a:pt x="355" y="334"/>
                    <a:pt x="711" y="350"/>
                    <a:pt x="1066" y="350"/>
                  </a:cubicBezTo>
                  <a:cubicBezTo>
                    <a:pt x="1501" y="350"/>
                    <a:pt x="1936" y="327"/>
                    <a:pt x="2371" y="277"/>
                  </a:cubicBezTo>
                  <a:cubicBezTo>
                    <a:pt x="3161" y="246"/>
                    <a:pt x="3952" y="186"/>
                    <a:pt x="4742" y="34"/>
                  </a:cubicBezTo>
                  <a:cubicBezTo>
                    <a:pt x="4440" y="10"/>
                    <a:pt x="4134" y="0"/>
                    <a:pt x="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2692417" y="2230433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0"/>
                  </a:moveTo>
                  <a:cubicBezTo>
                    <a:pt x="0" y="0"/>
                    <a:pt x="6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2734944" y="2312650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2" y="1"/>
                  </a:moveTo>
                  <a:cubicBezTo>
                    <a:pt x="7453" y="1"/>
                    <a:pt x="5914" y="77"/>
                    <a:pt x="4134" y="172"/>
                  </a:cubicBezTo>
                  <a:cubicBezTo>
                    <a:pt x="1854" y="324"/>
                    <a:pt x="0" y="476"/>
                    <a:pt x="0" y="537"/>
                  </a:cubicBezTo>
                  <a:cubicBezTo>
                    <a:pt x="0" y="542"/>
                    <a:pt x="55" y="545"/>
                    <a:pt x="157" y="545"/>
                  </a:cubicBezTo>
                  <a:cubicBezTo>
                    <a:pt x="649" y="545"/>
                    <a:pt x="2245" y="486"/>
                    <a:pt x="4134" y="385"/>
                  </a:cubicBezTo>
                  <a:cubicBezTo>
                    <a:pt x="6444" y="233"/>
                    <a:pt x="8298" y="81"/>
                    <a:pt x="8298" y="20"/>
                  </a:cubicBezTo>
                  <a:cubicBezTo>
                    <a:pt x="8298" y="7"/>
                    <a:pt x="8208" y="1"/>
                    <a:pt x="80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2734944" y="235449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46" y="0"/>
                  </a:moveTo>
                  <a:cubicBezTo>
                    <a:pt x="7298" y="0"/>
                    <a:pt x="5825" y="63"/>
                    <a:pt x="4134" y="17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6" y="533"/>
                    <a:pt x="2443" y="471"/>
                    <a:pt x="4134" y="358"/>
                  </a:cubicBezTo>
                  <a:cubicBezTo>
                    <a:pt x="6444" y="236"/>
                    <a:pt x="8298" y="84"/>
                    <a:pt x="8298" y="23"/>
                  </a:cubicBezTo>
                  <a:cubicBezTo>
                    <a:pt x="8298" y="8"/>
                    <a:pt x="8172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2764102" y="2395286"/>
              <a:ext cx="94169" cy="6835"/>
            </a:xfrm>
            <a:custGeom>
              <a:avLst/>
              <a:gdLst/>
              <a:ahLst/>
              <a:cxnLst/>
              <a:rect l="l" t="t" r="r" b="b"/>
              <a:pathLst>
                <a:path w="4712" h="342" extrusionOk="0">
                  <a:moveTo>
                    <a:pt x="3844" y="1"/>
                  </a:moveTo>
                  <a:cubicBezTo>
                    <a:pt x="3343" y="1"/>
                    <a:pt x="2842" y="22"/>
                    <a:pt x="2341" y="80"/>
                  </a:cubicBezTo>
                  <a:cubicBezTo>
                    <a:pt x="1550" y="80"/>
                    <a:pt x="760" y="171"/>
                    <a:pt x="0" y="323"/>
                  </a:cubicBezTo>
                  <a:cubicBezTo>
                    <a:pt x="289" y="334"/>
                    <a:pt x="579" y="341"/>
                    <a:pt x="868" y="341"/>
                  </a:cubicBezTo>
                  <a:cubicBezTo>
                    <a:pt x="1369" y="341"/>
                    <a:pt x="1870" y="320"/>
                    <a:pt x="2371" y="262"/>
                  </a:cubicBezTo>
                  <a:cubicBezTo>
                    <a:pt x="3161" y="262"/>
                    <a:pt x="3951" y="171"/>
                    <a:pt x="4711" y="19"/>
                  </a:cubicBezTo>
                  <a:cubicBezTo>
                    <a:pt x="4422" y="8"/>
                    <a:pt x="4133" y="1"/>
                    <a:pt x="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1668861" y="1802782"/>
              <a:ext cx="269738" cy="282488"/>
            </a:xfrm>
            <a:custGeom>
              <a:avLst/>
              <a:gdLst/>
              <a:ahLst/>
              <a:cxnLst/>
              <a:rect l="l" t="t" r="r" b="b"/>
              <a:pathLst>
                <a:path w="13497" h="14135" extrusionOk="0">
                  <a:moveTo>
                    <a:pt x="12493" y="1"/>
                  </a:moveTo>
                  <a:lnTo>
                    <a:pt x="1034" y="609"/>
                  </a:lnTo>
                  <a:cubicBezTo>
                    <a:pt x="2615" y="4591"/>
                    <a:pt x="1" y="13588"/>
                    <a:pt x="1" y="13588"/>
                  </a:cubicBezTo>
                  <a:lnTo>
                    <a:pt x="12189" y="14135"/>
                  </a:lnTo>
                  <a:cubicBezTo>
                    <a:pt x="13496" y="9120"/>
                    <a:pt x="12493" y="1"/>
                    <a:pt x="124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1639104" y="1771806"/>
              <a:ext cx="278831" cy="272156"/>
            </a:xfrm>
            <a:custGeom>
              <a:avLst/>
              <a:gdLst/>
              <a:ahLst/>
              <a:cxnLst/>
              <a:rect l="l" t="t" r="r" b="b"/>
              <a:pathLst>
                <a:path w="13952" h="13618" extrusionOk="0">
                  <a:moveTo>
                    <a:pt x="1429" y="1"/>
                  </a:moveTo>
                  <a:cubicBezTo>
                    <a:pt x="1429" y="1"/>
                    <a:pt x="669" y="10366"/>
                    <a:pt x="0" y="12433"/>
                  </a:cubicBezTo>
                  <a:lnTo>
                    <a:pt x="11095" y="13618"/>
                  </a:lnTo>
                  <a:lnTo>
                    <a:pt x="12766" y="12037"/>
                  </a:lnTo>
                  <a:cubicBezTo>
                    <a:pt x="12766" y="12037"/>
                    <a:pt x="13952" y="2919"/>
                    <a:pt x="13800" y="305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1860814" y="2010543"/>
              <a:ext cx="33435" cy="33415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274" y="0"/>
                  </a:moveTo>
                  <a:lnTo>
                    <a:pt x="1" y="1672"/>
                  </a:lnTo>
                  <a:lnTo>
                    <a:pt x="1672" y="9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1699837" y="1853423"/>
              <a:ext cx="168893" cy="22883"/>
            </a:xfrm>
            <a:custGeom>
              <a:avLst/>
              <a:gdLst/>
              <a:ahLst/>
              <a:cxnLst/>
              <a:rect l="l" t="t" r="r" b="b"/>
              <a:pathLst>
                <a:path w="8451" h="1145" extrusionOk="0">
                  <a:moveTo>
                    <a:pt x="505" y="0"/>
                  </a:moveTo>
                  <a:cubicBezTo>
                    <a:pt x="333" y="0"/>
                    <a:pt x="164" y="8"/>
                    <a:pt x="1" y="20"/>
                  </a:cubicBezTo>
                  <a:cubicBezTo>
                    <a:pt x="396" y="81"/>
                    <a:pt x="821" y="142"/>
                    <a:pt x="1217" y="203"/>
                  </a:cubicBezTo>
                  <a:lnTo>
                    <a:pt x="4226" y="567"/>
                  </a:lnTo>
                  <a:lnTo>
                    <a:pt x="7205" y="993"/>
                  </a:lnTo>
                  <a:cubicBezTo>
                    <a:pt x="7600" y="1084"/>
                    <a:pt x="8025" y="1114"/>
                    <a:pt x="8451" y="1145"/>
                  </a:cubicBezTo>
                  <a:cubicBezTo>
                    <a:pt x="8056" y="1023"/>
                    <a:pt x="7630" y="902"/>
                    <a:pt x="7235" y="841"/>
                  </a:cubicBezTo>
                  <a:cubicBezTo>
                    <a:pt x="6475" y="689"/>
                    <a:pt x="5411" y="506"/>
                    <a:pt x="4256" y="354"/>
                  </a:cubicBezTo>
                  <a:cubicBezTo>
                    <a:pt x="3071" y="203"/>
                    <a:pt x="2007" y="111"/>
                    <a:pt x="1247" y="51"/>
                  </a:cubicBezTo>
                  <a:cubicBezTo>
                    <a:pt x="998" y="15"/>
                    <a:pt x="748" y="0"/>
                    <a:pt x="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1696800" y="1901187"/>
              <a:ext cx="162218" cy="20944"/>
            </a:xfrm>
            <a:custGeom>
              <a:avLst/>
              <a:gdLst/>
              <a:ahLst/>
              <a:cxnLst/>
              <a:rect l="l" t="t" r="r" b="b"/>
              <a:pathLst>
                <a:path w="8117" h="1048" extrusionOk="0">
                  <a:moveTo>
                    <a:pt x="1" y="1"/>
                  </a:moveTo>
                  <a:lnTo>
                    <a:pt x="1" y="1"/>
                  </a:lnTo>
                  <a:cubicBezTo>
                    <a:pt x="366" y="123"/>
                    <a:pt x="761" y="214"/>
                    <a:pt x="1156" y="275"/>
                  </a:cubicBezTo>
                  <a:cubicBezTo>
                    <a:pt x="1885" y="396"/>
                    <a:pt x="2919" y="548"/>
                    <a:pt x="4013" y="700"/>
                  </a:cubicBezTo>
                  <a:cubicBezTo>
                    <a:pt x="5138" y="852"/>
                    <a:pt x="6171" y="943"/>
                    <a:pt x="6901" y="1004"/>
                  </a:cubicBezTo>
                  <a:cubicBezTo>
                    <a:pt x="7180" y="1026"/>
                    <a:pt x="7459" y="1047"/>
                    <a:pt x="7750" y="1047"/>
                  </a:cubicBezTo>
                  <a:cubicBezTo>
                    <a:pt x="7870" y="1047"/>
                    <a:pt x="7992" y="1043"/>
                    <a:pt x="8116" y="1034"/>
                  </a:cubicBezTo>
                  <a:cubicBezTo>
                    <a:pt x="7721" y="943"/>
                    <a:pt x="7326" y="882"/>
                    <a:pt x="6931" y="852"/>
                  </a:cubicBezTo>
                  <a:lnTo>
                    <a:pt x="4043" y="518"/>
                  </a:lnTo>
                  <a:lnTo>
                    <a:pt x="1186" y="123"/>
                  </a:lnTo>
                  <a:cubicBezTo>
                    <a:pt x="791" y="62"/>
                    <a:pt x="396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1696200" y="1943714"/>
              <a:ext cx="148848" cy="20065"/>
            </a:xfrm>
            <a:custGeom>
              <a:avLst/>
              <a:gdLst/>
              <a:ahLst/>
              <a:cxnLst/>
              <a:rect l="l" t="t" r="r" b="b"/>
              <a:pathLst>
                <a:path w="7448" h="1004" extrusionOk="0">
                  <a:moveTo>
                    <a:pt x="0" y="1"/>
                  </a:moveTo>
                  <a:lnTo>
                    <a:pt x="0" y="1"/>
                  </a:lnTo>
                  <a:cubicBezTo>
                    <a:pt x="1247" y="274"/>
                    <a:pt x="2462" y="487"/>
                    <a:pt x="3709" y="609"/>
                  </a:cubicBezTo>
                  <a:cubicBezTo>
                    <a:pt x="4955" y="821"/>
                    <a:pt x="6201" y="943"/>
                    <a:pt x="7447" y="1004"/>
                  </a:cubicBezTo>
                  <a:cubicBezTo>
                    <a:pt x="6232" y="761"/>
                    <a:pt x="4985" y="548"/>
                    <a:pt x="3739" y="426"/>
                  </a:cubicBezTo>
                  <a:cubicBezTo>
                    <a:pt x="2493" y="213"/>
                    <a:pt x="1247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1111228" y="2020855"/>
              <a:ext cx="278831" cy="272176"/>
            </a:xfrm>
            <a:custGeom>
              <a:avLst/>
              <a:gdLst/>
              <a:ahLst/>
              <a:cxnLst/>
              <a:rect l="l" t="t" r="r" b="b"/>
              <a:pathLst>
                <a:path w="13952" h="13619" extrusionOk="0">
                  <a:moveTo>
                    <a:pt x="1429" y="1"/>
                  </a:moveTo>
                  <a:cubicBezTo>
                    <a:pt x="1429" y="1"/>
                    <a:pt x="669" y="10366"/>
                    <a:pt x="0" y="12463"/>
                  </a:cubicBezTo>
                  <a:lnTo>
                    <a:pt x="11095" y="13618"/>
                  </a:lnTo>
                  <a:lnTo>
                    <a:pt x="12767" y="12038"/>
                  </a:lnTo>
                  <a:cubicBezTo>
                    <a:pt x="12767" y="12038"/>
                    <a:pt x="13952" y="2919"/>
                    <a:pt x="13800" y="305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1332938" y="2259591"/>
              <a:ext cx="33435" cy="3343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274" y="0"/>
                  </a:moveTo>
                  <a:lnTo>
                    <a:pt x="1" y="1672"/>
                  </a:lnTo>
                  <a:lnTo>
                    <a:pt x="1673" y="9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1171362" y="2102632"/>
              <a:ext cx="169493" cy="22723"/>
            </a:xfrm>
            <a:custGeom>
              <a:avLst/>
              <a:gdLst/>
              <a:ahLst/>
              <a:cxnLst/>
              <a:rect l="l" t="t" r="r" b="b"/>
              <a:pathLst>
                <a:path w="8481" h="1137" extrusionOk="0">
                  <a:moveTo>
                    <a:pt x="342" y="0"/>
                  </a:moveTo>
                  <a:cubicBezTo>
                    <a:pt x="229" y="0"/>
                    <a:pt x="115" y="4"/>
                    <a:pt x="1" y="12"/>
                  </a:cubicBezTo>
                  <a:cubicBezTo>
                    <a:pt x="426" y="104"/>
                    <a:pt x="821" y="164"/>
                    <a:pt x="1247" y="195"/>
                  </a:cubicBezTo>
                  <a:lnTo>
                    <a:pt x="4256" y="590"/>
                  </a:lnTo>
                  <a:lnTo>
                    <a:pt x="7235" y="1015"/>
                  </a:lnTo>
                  <a:cubicBezTo>
                    <a:pt x="7630" y="1076"/>
                    <a:pt x="8055" y="1137"/>
                    <a:pt x="8481" y="1137"/>
                  </a:cubicBezTo>
                  <a:cubicBezTo>
                    <a:pt x="8086" y="1015"/>
                    <a:pt x="7660" y="924"/>
                    <a:pt x="7265" y="863"/>
                  </a:cubicBezTo>
                  <a:cubicBezTo>
                    <a:pt x="6505" y="711"/>
                    <a:pt x="5441" y="529"/>
                    <a:pt x="4256" y="377"/>
                  </a:cubicBezTo>
                  <a:cubicBezTo>
                    <a:pt x="3101" y="225"/>
                    <a:pt x="2007" y="104"/>
                    <a:pt x="1247" y="73"/>
                  </a:cubicBezTo>
                  <a:cubicBezTo>
                    <a:pt x="957" y="29"/>
                    <a:pt x="652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1168924" y="2150855"/>
              <a:ext cx="162218" cy="20684"/>
            </a:xfrm>
            <a:custGeom>
              <a:avLst/>
              <a:gdLst/>
              <a:ahLst/>
              <a:cxnLst/>
              <a:rect l="l" t="t" r="r" b="b"/>
              <a:pathLst>
                <a:path w="8117" h="1035" extrusionOk="0">
                  <a:moveTo>
                    <a:pt x="1" y="1"/>
                  </a:moveTo>
                  <a:cubicBezTo>
                    <a:pt x="366" y="122"/>
                    <a:pt x="761" y="183"/>
                    <a:pt x="1156" y="244"/>
                  </a:cubicBezTo>
                  <a:cubicBezTo>
                    <a:pt x="1885" y="396"/>
                    <a:pt x="2919" y="548"/>
                    <a:pt x="4044" y="669"/>
                  </a:cubicBezTo>
                  <a:cubicBezTo>
                    <a:pt x="5138" y="821"/>
                    <a:pt x="6171" y="912"/>
                    <a:pt x="6901" y="973"/>
                  </a:cubicBezTo>
                  <a:cubicBezTo>
                    <a:pt x="7296" y="1034"/>
                    <a:pt x="7721" y="1034"/>
                    <a:pt x="8117" y="1034"/>
                  </a:cubicBezTo>
                  <a:cubicBezTo>
                    <a:pt x="7721" y="943"/>
                    <a:pt x="7326" y="882"/>
                    <a:pt x="6931" y="852"/>
                  </a:cubicBezTo>
                  <a:lnTo>
                    <a:pt x="4044" y="487"/>
                  </a:lnTo>
                  <a:lnTo>
                    <a:pt x="1186" y="122"/>
                  </a:lnTo>
                  <a:cubicBezTo>
                    <a:pt x="791" y="31"/>
                    <a:pt x="396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1168324" y="2193382"/>
              <a:ext cx="148848" cy="20065"/>
            </a:xfrm>
            <a:custGeom>
              <a:avLst/>
              <a:gdLst/>
              <a:ahLst/>
              <a:cxnLst/>
              <a:rect l="l" t="t" r="r" b="b"/>
              <a:pathLst>
                <a:path w="7448" h="1004" extrusionOk="0">
                  <a:moveTo>
                    <a:pt x="1" y="0"/>
                  </a:moveTo>
                  <a:cubicBezTo>
                    <a:pt x="1216" y="274"/>
                    <a:pt x="2463" y="487"/>
                    <a:pt x="3709" y="608"/>
                  </a:cubicBezTo>
                  <a:cubicBezTo>
                    <a:pt x="4955" y="791"/>
                    <a:pt x="6201" y="912"/>
                    <a:pt x="7447" y="1003"/>
                  </a:cubicBezTo>
                  <a:cubicBezTo>
                    <a:pt x="6232" y="730"/>
                    <a:pt x="4985" y="547"/>
                    <a:pt x="3739" y="426"/>
                  </a:cubicBezTo>
                  <a:cubicBezTo>
                    <a:pt x="2493" y="213"/>
                    <a:pt x="1247" y="9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721247" y="1629676"/>
              <a:ext cx="185281" cy="41929"/>
            </a:xfrm>
            <a:custGeom>
              <a:avLst/>
              <a:gdLst/>
              <a:ahLst/>
              <a:cxnLst/>
              <a:rect l="l" t="t" r="r" b="b"/>
              <a:pathLst>
                <a:path w="9271" h="2098" extrusionOk="0">
                  <a:moveTo>
                    <a:pt x="0" y="0"/>
                  </a:moveTo>
                  <a:lnTo>
                    <a:pt x="0" y="2097"/>
                  </a:lnTo>
                  <a:lnTo>
                    <a:pt x="9271" y="2097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721247" y="2641677"/>
              <a:ext cx="185281" cy="42528"/>
            </a:xfrm>
            <a:custGeom>
              <a:avLst/>
              <a:gdLst/>
              <a:ahLst/>
              <a:cxnLst/>
              <a:rect l="l" t="t" r="r" b="b"/>
              <a:pathLst>
                <a:path w="9271" h="2128" extrusionOk="0">
                  <a:moveTo>
                    <a:pt x="0" y="0"/>
                  </a:moveTo>
                  <a:lnTo>
                    <a:pt x="0" y="2128"/>
                  </a:lnTo>
                  <a:lnTo>
                    <a:pt x="9271" y="2128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721247" y="2984273"/>
              <a:ext cx="185281" cy="42528"/>
            </a:xfrm>
            <a:custGeom>
              <a:avLst/>
              <a:gdLst/>
              <a:ahLst/>
              <a:cxnLst/>
              <a:rect l="l" t="t" r="r" b="b"/>
              <a:pathLst>
                <a:path w="9271" h="2128" extrusionOk="0">
                  <a:moveTo>
                    <a:pt x="0" y="0"/>
                  </a:moveTo>
                  <a:lnTo>
                    <a:pt x="0" y="2128"/>
                  </a:lnTo>
                  <a:lnTo>
                    <a:pt x="9271" y="2128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428925" y="1379408"/>
              <a:ext cx="639660" cy="41929"/>
            </a:xfrm>
            <a:custGeom>
              <a:avLst/>
              <a:gdLst/>
              <a:ahLst/>
              <a:cxnLst/>
              <a:rect l="l" t="t" r="r" b="b"/>
              <a:pathLst>
                <a:path w="32007" h="2098" extrusionOk="0">
                  <a:moveTo>
                    <a:pt x="0" y="0"/>
                  </a:moveTo>
                  <a:lnTo>
                    <a:pt x="0" y="2097"/>
                  </a:lnTo>
                  <a:lnTo>
                    <a:pt x="32007" y="2097"/>
                  </a:lnTo>
                  <a:lnTo>
                    <a:pt x="3200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2703948" y="1379408"/>
              <a:ext cx="639680" cy="41929"/>
            </a:xfrm>
            <a:custGeom>
              <a:avLst/>
              <a:gdLst/>
              <a:ahLst/>
              <a:cxnLst/>
              <a:rect l="l" t="t" r="r" b="b"/>
              <a:pathLst>
                <a:path w="32008" h="2098" extrusionOk="0">
                  <a:moveTo>
                    <a:pt x="1" y="0"/>
                  </a:moveTo>
                  <a:lnTo>
                    <a:pt x="1" y="2097"/>
                  </a:lnTo>
                  <a:lnTo>
                    <a:pt x="32008" y="2097"/>
                  </a:lnTo>
                  <a:lnTo>
                    <a:pt x="320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3654001" y="1379408"/>
              <a:ext cx="306190" cy="41929"/>
            </a:xfrm>
            <a:custGeom>
              <a:avLst/>
              <a:gdLst/>
              <a:ahLst/>
              <a:cxnLst/>
              <a:rect l="l" t="t" r="r" b="b"/>
              <a:pathLst>
                <a:path w="15321" h="2098" extrusionOk="0">
                  <a:moveTo>
                    <a:pt x="1" y="0"/>
                  </a:moveTo>
                  <a:lnTo>
                    <a:pt x="1" y="2097"/>
                  </a:lnTo>
                  <a:lnTo>
                    <a:pt x="15320" y="2097"/>
                  </a:lnTo>
                  <a:lnTo>
                    <a:pt x="1532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689651" y="1559210"/>
              <a:ext cx="3351984" cy="3657"/>
            </a:xfrm>
            <a:custGeom>
              <a:avLst/>
              <a:gdLst/>
              <a:ahLst/>
              <a:cxnLst/>
              <a:rect l="l" t="t" r="r" b="b"/>
              <a:pathLst>
                <a:path w="167725" h="183" extrusionOk="0">
                  <a:moveTo>
                    <a:pt x="83862" y="0"/>
                  </a:moveTo>
                  <a:cubicBezTo>
                    <a:pt x="37539" y="0"/>
                    <a:pt x="1" y="31"/>
                    <a:pt x="1" y="91"/>
                  </a:cubicBezTo>
                  <a:cubicBezTo>
                    <a:pt x="1" y="152"/>
                    <a:pt x="37539" y="183"/>
                    <a:pt x="83862" y="183"/>
                  </a:cubicBezTo>
                  <a:cubicBezTo>
                    <a:pt x="130186" y="183"/>
                    <a:pt x="167724" y="152"/>
                    <a:pt x="167724" y="91"/>
                  </a:cubicBezTo>
                  <a:cubicBezTo>
                    <a:pt x="167724" y="31"/>
                    <a:pt x="130186" y="0"/>
                    <a:pt x="838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689051" y="2566355"/>
              <a:ext cx="3352584" cy="4257"/>
            </a:xfrm>
            <a:custGeom>
              <a:avLst/>
              <a:gdLst/>
              <a:ahLst/>
              <a:cxnLst/>
              <a:rect l="l" t="t" r="r" b="b"/>
              <a:pathLst>
                <a:path w="167755" h="213" extrusionOk="0">
                  <a:moveTo>
                    <a:pt x="83892" y="0"/>
                  </a:moveTo>
                  <a:cubicBezTo>
                    <a:pt x="37569" y="0"/>
                    <a:pt x="0" y="61"/>
                    <a:pt x="0" y="122"/>
                  </a:cubicBezTo>
                  <a:cubicBezTo>
                    <a:pt x="0" y="152"/>
                    <a:pt x="37569" y="213"/>
                    <a:pt x="83892" y="213"/>
                  </a:cubicBezTo>
                  <a:cubicBezTo>
                    <a:pt x="130216" y="213"/>
                    <a:pt x="167754" y="152"/>
                    <a:pt x="167754" y="122"/>
                  </a:cubicBezTo>
                  <a:cubicBezTo>
                    <a:pt x="167754" y="61"/>
                    <a:pt x="130216" y="0"/>
                    <a:pt x="83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689051" y="3258222"/>
              <a:ext cx="3352584" cy="3677"/>
            </a:xfrm>
            <a:custGeom>
              <a:avLst/>
              <a:gdLst/>
              <a:ahLst/>
              <a:cxnLst/>
              <a:rect l="l" t="t" r="r" b="b"/>
              <a:pathLst>
                <a:path w="167755" h="184" extrusionOk="0">
                  <a:moveTo>
                    <a:pt x="83892" y="1"/>
                  </a:moveTo>
                  <a:cubicBezTo>
                    <a:pt x="37569" y="1"/>
                    <a:pt x="0" y="31"/>
                    <a:pt x="0" y="92"/>
                  </a:cubicBezTo>
                  <a:cubicBezTo>
                    <a:pt x="0" y="153"/>
                    <a:pt x="37569" y="183"/>
                    <a:pt x="83892" y="183"/>
                  </a:cubicBezTo>
                  <a:cubicBezTo>
                    <a:pt x="130216" y="183"/>
                    <a:pt x="167754" y="153"/>
                    <a:pt x="167754" y="92"/>
                  </a:cubicBezTo>
                  <a:cubicBezTo>
                    <a:pt x="167754" y="31"/>
                    <a:pt x="130216" y="1"/>
                    <a:pt x="838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689051" y="2921102"/>
              <a:ext cx="3352584" cy="3657"/>
            </a:xfrm>
            <a:custGeom>
              <a:avLst/>
              <a:gdLst/>
              <a:ahLst/>
              <a:cxnLst/>
              <a:rect l="l" t="t" r="r" b="b"/>
              <a:pathLst>
                <a:path w="167755" h="183" extrusionOk="0">
                  <a:moveTo>
                    <a:pt x="83892" y="0"/>
                  </a:moveTo>
                  <a:cubicBezTo>
                    <a:pt x="37569" y="0"/>
                    <a:pt x="0" y="31"/>
                    <a:pt x="0" y="91"/>
                  </a:cubicBezTo>
                  <a:cubicBezTo>
                    <a:pt x="0" y="152"/>
                    <a:pt x="37569" y="183"/>
                    <a:pt x="83892" y="183"/>
                  </a:cubicBezTo>
                  <a:cubicBezTo>
                    <a:pt x="130216" y="183"/>
                    <a:pt x="167754" y="152"/>
                    <a:pt x="167754" y="91"/>
                  </a:cubicBezTo>
                  <a:cubicBezTo>
                    <a:pt x="167754" y="31"/>
                    <a:pt x="130216" y="0"/>
                    <a:pt x="83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971515" y="1356326"/>
              <a:ext cx="4277" cy="1913504"/>
            </a:xfrm>
            <a:custGeom>
              <a:avLst/>
              <a:gdLst/>
              <a:ahLst/>
              <a:cxnLst/>
              <a:rect l="l" t="t" r="r" b="b"/>
              <a:pathLst>
                <a:path w="214" h="95747" extrusionOk="0">
                  <a:moveTo>
                    <a:pt x="92" y="0"/>
                  </a:moveTo>
                  <a:cubicBezTo>
                    <a:pt x="31" y="0"/>
                    <a:pt x="0" y="21459"/>
                    <a:pt x="0" y="47873"/>
                  </a:cubicBezTo>
                  <a:cubicBezTo>
                    <a:pt x="0" y="74317"/>
                    <a:pt x="31" y="95746"/>
                    <a:pt x="92" y="95746"/>
                  </a:cubicBezTo>
                  <a:cubicBezTo>
                    <a:pt x="152" y="95746"/>
                    <a:pt x="213" y="74317"/>
                    <a:pt x="213" y="47873"/>
                  </a:cubicBezTo>
                  <a:cubicBezTo>
                    <a:pt x="213" y="21429"/>
                    <a:pt x="152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2520509" y="1369676"/>
              <a:ext cx="3657" cy="1909267"/>
            </a:xfrm>
            <a:custGeom>
              <a:avLst/>
              <a:gdLst/>
              <a:ahLst/>
              <a:cxnLst/>
              <a:rect l="l" t="t" r="r" b="b"/>
              <a:pathLst>
                <a:path w="183" h="95535" extrusionOk="0">
                  <a:moveTo>
                    <a:pt x="92" y="1"/>
                  </a:moveTo>
                  <a:cubicBezTo>
                    <a:pt x="31" y="1"/>
                    <a:pt x="0" y="21369"/>
                    <a:pt x="0" y="47783"/>
                  </a:cubicBezTo>
                  <a:cubicBezTo>
                    <a:pt x="0" y="74136"/>
                    <a:pt x="31" y="95534"/>
                    <a:pt x="92" y="95534"/>
                  </a:cubicBezTo>
                  <a:cubicBezTo>
                    <a:pt x="152" y="95534"/>
                    <a:pt x="183" y="74166"/>
                    <a:pt x="183" y="47783"/>
                  </a:cubicBezTo>
                  <a:cubicBezTo>
                    <a:pt x="183" y="21369"/>
                    <a:pt x="152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3523401" y="1379408"/>
              <a:ext cx="3677" cy="1909847"/>
            </a:xfrm>
            <a:custGeom>
              <a:avLst/>
              <a:gdLst/>
              <a:ahLst/>
              <a:cxnLst/>
              <a:rect l="l" t="t" r="r" b="b"/>
              <a:pathLst>
                <a:path w="184" h="95564" extrusionOk="0">
                  <a:moveTo>
                    <a:pt x="92" y="0"/>
                  </a:moveTo>
                  <a:cubicBezTo>
                    <a:pt x="31" y="0"/>
                    <a:pt x="1" y="21399"/>
                    <a:pt x="1" y="47782"/>
                  </a:cubicBezTo>
                  <a:cubicBezTo>
                    <a:pt x="1" y="74165"/>
                    <a:pt x="31" y="95564"/>
                    <a:pt x="92" y="95564"/>
                  </a:cubicBezTo>
                  <a:cubicBezTo>
                    <a:pt x="153" y="95564"/>
                    <a:pt x="183" y="74165"/>
                    <a:pt x="183" y="47782"/>
                  </a:cubicBezTo>
                  <a:cubicBezTo>
                    <a:pt x="183" y="21368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2615876" y="2171938"/>
              <a:ext cx="409453" cy="374799"/>
            </a:xfrm>
            <a:custGeom>
              <a:avLst/>
              <a:gdLst/>
              <a:ahLst/>
              <a:cxnLst/>
              <a:rect l="l" t="t" r="r" b="b"/>
              <a:pathLst>
                <a:path w="20488" h="18754" extrusionOk="0">
                  <a:moveTo>
                    <a:pt x="14682" y="830"/>
                  </a:moveTo>
                  <a:lnTo>
                    <a:pt x="14682" y="830"/>
                  </a:lnTo>
                  <a:cubicBezTo>
                    <a:pt x="14712" y="860"/>
                    <a:pt x="14773" y="891"/>
                    <a:pt x="14834" y="891"/>
                  </a:cubicBezTo>
                  <a:lnTo>
                    <a:pt x="14682" y="830"/>
                  </a:lnTo>
                  <a:close/>
                  <a:moveTo>
                    <a:pt x="9735" y="0"/>
                  </a:moveTo>
                  <a:cubicBezTo>
                    <a:pt x="8822" y="0"/>
                    <a:pt x="7914" y="87"/>
                    <a:pt x="7022" y="283"/>
                  </a:cubicBezTo>
                  <a:cubicBezTo>
                    <a:pt x="6292" y="435"/>
                    <a:pt x="5563" y="709"/>
                    <a:pt x="4925" y="1043"/>
                  </a:cubicBezTo>
                  <a:cubicBezTo>
                    <a:pt x="4195" y="1408"/>
                    <a:pt x="3526" y="1864"/>
                    <a:pt x="2949" y="2441"/>
                  </a:cubicBezTo>
                  <a:cubicBezTo>
                    <a:pt x="1672" y="3687"/>
                    <a:pt x="791" y="5298"/>
                    <a:pt x="396" y="7061"/>
                  </a:cubicBezTo>
                  <a:cubicBezTo>
                    <a:pt x="1" y="8976"/>
                    <a:pt x="244" y="11013"/>
                    <a:pt x="1095" y="12806"/>
                  </a:cubicBezTo>
                  <a:cubicBezTo>
                    <a:pt x="1976" y="14751"/>
                    <a:pt x="3466" y="16332"/>
                    <a:pt x="5320" y="17396"/>
                  </a:cubicBezTo>
                  <a:cubicBezTo>
                    <a:pt x="6877" y="18289"/>
                    <a:pt x="8627" y="18754"/>
                    <a:pt x="10389" y="18754"/>
                  </a:cubicBezTo>
                  <a:cubicBezTo>
                    <a:pt x="10726" y="18754"/>
                    <a:pt x="11063" y="18737"/>
                    <a:pt x="11399" y="18703"/>
                  </a:cubicBezTo>
                  <a:cubicBezTo>
                    <a:pt x="13375" y="18551"/>
                    <a:pt x="15259" y="17791"/>
                    <a:pt x="16809" y="16545"/>
                  </a:cubicBezTo>
                  <a:cubicBezTo>
                    <a:pt x="18177" y="15390"/>
                    <a:pt x="19211" y="13900"/>
                    <a:pt x="19818" y="12198"/>
                  </a:cubicBezTo>
                  <a:cubicBezTo>
                    <a:pt x="20335" y="10739"/>
                    <a:pt x="20487" y="9158"/>
                    <a:pt x="20214" y="7639"/>
                  </a:cubicBezTo>
                  <a:cubicBezTo>
                    <a:pt x="20092" y="6970"/>
                    <a:pt x="19910" y="6332"/>
                    <a:pt x="19636" y="5693"/>
                  </a:cubicBezTo>
                  <a:cubicBezTo>
                    <a:pt x="19393" y="5146"/>
                    <a:pt x="19119" y="4599"/>
                    <a:pt x="18785" y="4113"/>
                  </a:cubicBezTo>
                  <a:cubicBezTo>
                    <a:pt x="18238" y="3323"/>
                    <a:pt x="17569" y="2593"/>
                    <a:pt x="16809" y="2016"/>
                  </a:cubicBezTo>
                  <a:cubicBezTo>
                    <a:pt x="16323" y="1651"/>
                    <a:pt x="15806" y="1316"/>
                    <a:pt x="15259" y="1043"/>
                  </a:cubicBezTo>
                  <a:lnTo>
                    <a:pt x="14834" y="891"/>
                  </a:lnTo>
                  <a:lnTo>
                    <a:pt x="15259" y="1104"/>
                  </a:lnTo>
                  <a:cubicBezTo>
                    <a:pt x="15776" y="1377"/>
                    <a:pt x="16293" y="1712"/>
                    <a:pt x="16779" y="2076"/>
                  </a:cubicBezTo>
                  <a:cubicBezTo>
                    <a:pt x="17508" y="2684"/>
                    <a:pt x="18147" y="3383"/>
                    <a:pt x="18663" y="4174"/>
                  </a:cubicBezTo>
                  <a:cubicBezTo>
                    <a:pt x="18998" y="4690"/>
                    <a:pt x="19271" y="5207"/>
                    <a:pt x="19515" y="5754"/>
                  </a:cubicBezTo>
                  <a:cubicBezTo>
                    <a:pt x="19758" y="6362"/>
                    <a:pt x="19940" y="7000"/>
                    <a:pt x="20062" y="7639"/>
                  </a:cubicBezTo>
                  <a:cubicBezTo>
                    <a:pt x="20305" y="9158"/>
                    <a:pt x="20183" y="10709"/>
                    <a:pt x="19667" y="12137"/>
                  </a:cubicBezTo>
                  <a:cubicBezTo>
                    <a:pt x="19059" y="13809"/>
                    <a:pt x="18025" y="15268"/>
                    <a:pt x="16688" y="16393"/>
                  </a:cubicBezTo>
                  <a:cubicBezTo>
                    <a:pt x="15168" y="17608"/>
                    <a:pt x="13314" y="18368"/>
                    <a:pt x="11368" y="18490"/>
                  </a:cubicBezTo>
                  <a:cubicBezTo>
                    <a:pt x="11036" y="18524"/>
                    <a:pt x="10703" y="18541"/>
                    <a:pt x="10370" y="18541"/>
                  </a:cubicBezTo>
                  <a:cubicBezTo>
                    <a:pt x="8634" y="18541"/>
                    <a:pt x="6911" y="18081"/>
                    <a:pt x="5381" y="17213"/>
                  </a:cubicBezTo>
                  <a:cubicBezTo>
                    <a:pt x="3587" y="16180"/>
                    <a:pt x="2128" y="14599"/>
                    <a:pt x="1247" y="12715"/>
                  </a:cubicBezTo>
                  <a:cubicBezTo>
                    <a:pt x="396" y="10952"/>
                    <a:pt x="152" y="8976"/>
                    <a:pt x="578" y="7061"/>
                  </a:cubicBezTo>
                  <a:cubicBezTo>
                    <a:pt x="943" y="5359"/>
                    <a:pt x="1794" y="3778"/>
                    <a:pt x="3070" y="2532"/>
                  </a:cubicBezTo>
                  <a:cubicBezTo>
                    <a:pt x="3618" y="1985"/>
                    <a:pt x="4286" y="1529"/>
                    <a:pt x="4985" y="1164"/>
                  </a:cubicBezTo>
                  <a:cubicBezTo>
                    <a:pt x="5624" y="830"/>
                    <a:pt x="6323" y="587"/>
                    <a:pt x="7052" y="405"/>
                  </a:cubicBezTo>
                  <a:cubicBezTo>
                    <a:pt x="7958" y="224"/>
                    <a:pt x="8897" y="127"/>
                    <a:pt x="9832" y="127"/>
                  </a:cubicBezTo>
                  <a:cubicBezTo>
                    <a:pt x="10152" y="127"/>
                    <a:pt x="10473" y="138"/>
                    <a:pt x="10791" y="161"/>
                  </a:cubicBezTo>
                  <a:cubicBezTo>
                    <a:pt x="11764" y="222"/>
                    <a:pt x="12706" y="344"/>
                    <a:pt x="13648" y="496"/>
                  </a:cubicBezTo>
                  <a:cubicBezTo>
                    <a:pt x="14408" y="648"/>
                    <a:pt x="15016" y="769"/>
                    <a:pt x="15411" y="860"/>
                  </a:cubicBezTo>
                  <a:lnTo>
                    <a:pt x="15897" y="952"/>
                  </a:lnTo>
                  <a:lnTo>
                    <a:pt x="16049" y="952"/>
                  </a:lnTo>
                  <a:cubicBezTo>
                    <a:pt x="15989" y="952"/>
                    <a:pt x="15958" y="921"/>
                    <a:pt x="15897" y="921"/>
                  </a:cubicBezTo>
                  <a:lnTo>
                    <a:pt x="15442" y="800"/>
                  </a:lnTo>
                  <a:cubicBezTo>
                    <a:pt x="15046" y="709"/>
                    <a:pt x="14408" y="587"/>
                    <a:pt x="13648" y="435"/>
                  </a:cubicBezTo>
                  <a:cubicBezTo>
                    <a:pt x="12706" y="253"/>
                    <a:pt x="11764" y="131"/>
                    <a:pt x="10821" y="40"/>
                  </a:cubicBezTo>
                  <a:cubicBezTo>
                    <a:pt x="10459" y="14"/>
                    <a:pt x="10097" y="0"/>
                    <a:pt x="9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2988250" y="2102212"/>
              <a:ext cx="139735" cy="110037"/>
            </a:xfrm>
            <a:custGeom>
              <a:avLst/>
              <a:gdLst/>
              <a:ahLst/>
              <a:cxnLst/>
              <a:rect l="l" t="t" r="r" b="b"/>
              <a:pathLst>
                <a:path w="6992" h="5506" extrusionOk="0">
                  <a:moveTo>
                    <a:pt x="6956" y="1"/>
                  </a:moveTo>
                  <a:cubicBezTo>
                    <a:pt x="6854" y="1"/>
                    <a:pt x="5304" y="1194"/>
                    <a:pt x="3435" y="2678"/>
                  </a:cubicBezTo>
                  <a:cubicBezTo>
                    <a:pt x="1520" y="4198"/>
                    <a:pt x="0" y="5444"/>
                    <a:pt x="30" y="5505"/>
                  </a:cubicBezTo>
                  <a:cubicBezTo>
                    <a:pt x="31" y="5505"/>
                    <a:pt x="31" y="5505"/>
                    <a:pt x="32" y="5505"/>
                  </a:cubicBezTo>
                  <a:cubicBezTo>
                    <a:pt x="101" y="5505"/>
                    <a:pt x="1665" y="4330"/>
                    <a:pt x="3556" y="2830"/>
                  </a:cubicBezTo>
                  <a:cubicBezTo>
                    <a:pt x="5471" y="1310"/>
                    <a:pt x="6991" y="64"/>
                    <a:pt x="6961" y="3"/>
                  </a:cubicBezTo>
                  <a:cubicBezTo>
                    <a:pt x="6960" y="1"/>
                    <a:pt x="6958" y="1"/>
                    <a:pt x="69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2980956" y="2107128"/>
              <a:ext cx="128184" cy="119690"/>
            </a:xfrm>
            <a:custGeom>
              <a:avLst/>
              <a:gdLst/>
              <a:ahLst/>
              <a:cxnLst/>
              <a:rect l="l" t="t" r="r" b="b"/>
              <a:pathLst>
                <a:path w="6414" h="5989" extrusionOk="0">
                  <a:moveTo>
                    <a:pt x="3131" y="0"/>
                  </a:moveTo>
                  <a:cubicBezTo>
                    <a:pt x="3009" y="122"/>
                    <a:pt x="2888" y="243"/>
                    <a:pt x="2797" y="395"/>
                  </a:cubicBezTo>
                  <a:cubicBezTo>
                    <a:pt x="2584" y="638"/>
                    <a:pt x="2310" y="1034"/>
                    <a:pt x="2006" y="1520"/>
                  </a:cubicBezTo>
                  <a:cubicBezTo>
                    <a:pt x="1186" y="2827"/>
                    <a:pt x="547" y="4225"/>
                    <a:pt x="92" y="5684"/>
                  </a:cubicBezTo>
                  <a:cubicBezTo>
                    <a:pt x="61" y="5745"/>
                    <a:pt x="31" y="5775"/>
                    <a:pt x="31" y="5836"/>
                  </a:cubicBezTo>
                  <a:lnTo>
                    <a:pt x="0" y="5988"/>
                  </a:lnTo>
                  <a:lnTo>
                    <a:pt x="152" y="5988"/>
                  </a:lnTo>
                  <a:cubicBezTo>
                    <a:pt x="1885" y="5866"/>
                    <a:pt x="3435" y="5745"/>
                    <a:pt x="4590" y="5654"/>
                  </a:cubicBezTo>
                  <a:lnTo>
                    <a:pt x="5927" y="5562"/>
                  </a:lnTo>
                  <a:cubicBezTo>
                    <a:pt x="6079" y="5532"/>
                    <a:pt x="6231" y="5532"/>
                    <a:pt x="6414" y="5471"/>
                  </a:cubicBezTo>
                  <a:cubicBezTo>
                    <a:pt x="6292" y="5471"/>
                    <a:pt x="6184" y="5458"/>
                    <a:pt x="6072" y="5458"/>
                  </a:cubicBezTo>
                  <a:cubicBezTo>
                    <a:pt x="6015" y="5458"/>
                    <a:pt x="5958" y="5461"/>
                    <a:pt x="5897" y="5471"/>
                  </a:cubicBezTo>
                  <a:lnTo>
                    <a:pt x="4560" y="5532"/>
                  </a:lnTo>
                  <a:cubicBezTo>
                    <a:pt x="3466" y="5562"/>
                    <a:pt x="1942" y="5649"/>
                    <a:pt x="266" y="5765"/>
                  </a:cubicBezTo>
                  <a:lnTo>
                    <a:pt x="266" y="5765"/>
                  </a:lnTo>
                  <a:lnTo>
                    <a:pt x="274" y="5745"/>
                  </a:lnTo>
                  <a:cubicBezTo>
                    <a:pt x="730" y="4286"/>
                    <a:pt x="1338" y="2888"/>
                    <a:pt x="2098" y="1581"/>
                  </a:cubicBezTo>
                  <a:cubicBezTo>
                    <a:pt x="2402" y="1094"/>
                    <a:pt x="2675" y="699"/>
                    <a:pt x="2858" y="426"/>
                  </a:cubicBezTo>
                  <a:cubicBezTo>
                    <a:pt x="2949" y="304"/>
                    <a:pt x="3040" y="152"/>
                    <a:pt x="3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3839279" y="2310612"/>
              <a:ext cx="178606" cy="380295"/>
            </a:xfrm>
            <a:custGeom>
              <a:avLst/>
              <a:gdLst/>
              <a:ahLst/>
              <a:cxnLst/>
              <a:rect l="l" t="t" r="r" b="b"/>
              <a:pathLst>
                <a:path w="8937" h="19029" extrusionOk="0">
                  <a:moveTo>
                    <a:pt x="0" y="1"/>
                  </a:moveTo>
                  <a:cubicBezTo>
                    <a:pt x="0" y="31"/>
                    <a:pt x="304" y="183"/>
                    <a:pt x="760" y="457"/>
                  </a:cubicBezTo>
                  <a:cubicBezTo>
                    <a:pt x="1429" y="882"/>
                    <a:pt x="2067" y="1338"/>
                    <a:pt x="2675" y="1885"/>
                  </a:cubicBezTo>
                  <a:cubicBezTo>
                    <a:pt x="7387" y="5897"/>
                    <a:pt x="8937" y="12493"/>
                    <a:pt x="6536" y="18208"/>
                  </a:cubicBezTo>
                  <a:cubicBezTo>
                    <a:pt x="6414" y="18481"/>
                    <a:pt x="6323" y="18724"/>
                    <a:pt x="6232" y="19028"/>
                  </a:cubicBezTo>
                  <a:cubicBezTo>
                    <a:pt x="6262" y="18937"/>
                    <a:pt x="6292" y="18876"/>
                    <a:pt x="6323" y="18815"/>
                  </a:cubicBezTo>
                  <a:cubicBezTo>
                    <a:pt x="6384" y="18694"/>
                    <a:pt x="6505" y="18481"/>
                    <a:pt x="6596" y="18238"/>
                  </a:cubicBezTo>
                  <a:cubicBezTo>
                    <a:pt x="6931" y="17508"/>
                    <a:pt x="7174" y="16749"/>
                    <a:pt x="7356" y="15989"/>
                  </a:cubicBezTo>
                  <a:cubicBezTo>
                    <a:pt x="8025" y="13405"/>
                    <a:pt x="7934" y="10730"/>
                    <a:pt x="7113" y="8207"/>
                  </a:cubicBezTo>
                  <a:cubicBezTo>
                    <a:pt x="6657" y="6840"/>
                    <a:pt x="5988" y="5533"/>
                    <a:pt x="5137" y="4347"/>
                  </a:cubicBezTo>
                  <a:cubicBezTo>
                    <a:pt x="4469" y="3405"/>
                    <a:pt x="3648" y="2523"/>
                    <a:pt x="2736" y="1764"/>
                  </a:cubicBezTo>
                  <a:cubicBezTo>
                    <a:pt x="2128" y="1247"/>
                    <a:pt x="1490" y="791"/>
                    <a:pt x="791" y="396"/>
                  </a:cubicBezTo>
                  <a:cubicBezTo>
                    <a:pt x="548" y="244"/>
                    <a:pt x="335" y="183"/>
                    <a:pt x="213" y="92"/>
                  </a:cubicBezTo>
                  <a:cubicBezTo>
                    <a:pt x="152" y="61"/>
                    <a:pt x="92" y="3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3931608" y="2616756"/>
              <a:ext cx="102083" cy="85676"/>
            </a:xfrm>
            <a:custGeom>
              <a:avLst/>
              <a:gdLst/>
              <a:ahLst/>
              <a:cxnLst/>
              <a:rect l="l" t="t" r="r" b="b"/>
              <a:pathLst>
                <a:path w="5108" h="4287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457"/>
                    <a:pt x="153" y="882"/>
                    <a:pt x="274" y="1308"/>
                  </a:cubicBezTo>
                  <a:cubicBezTo>
                    <a:pt x="365" y="1734"/>
                    <a:pt x="487" y="2189"/>
                    <a:pt x="609" y="2706"/>
                  </a:cubicBezTo>
                  <a:cubicBezTo>
                    <a:pt x="700" y="2980"/>
                    <a:pt x="760" y="3253"/>
                    <a:pt x="821" y="3527"/>
                  </a:cubicBezTo>
                  <a:cubicBezTo>
                    <a:pt x="852" y="3679"/>
                    <a:pt x="912" y="3831"/>
                    <a:pt x="973" y="3983"/>
                  </a:cubicBezTo>
                  <a:cubicBezTo>
                    <a:pt x="1064" y="4165"/>
                    <a:pt x="1247" y="4256"/>
                    <a:pt x="1429" y="4287"/>
                  </a:cubicBezTo>
                  <a:cubicBezTo>
                    <a:pt x="1764" y="4256"/>
                    <a:pt x="2068" y="4104"/>
                    <a:pt x="2280" y="3861"/>
                  </a:cubicBezTo>
                  <a:lnTo>
                    <a:pt x="2949" y="3314"/>
                  </a:lnTo>
                  <a:lnTo>
                    <a:pt x="4104" y="2433"/>
                  </a:lnTo>
                  <a:cubicBezTo>
                    <a:pt x="4438" y="2159"/>
                    <a:pt x="4773" y="1855"/>
                    <a:pt x="5107" y="1551"/>
                  </a:cubicBezTo>
                  <a:lnTo>
                    <a:pt x="5107" y="1551"/>
                  </a:lnTo>
                  <a:cubicBezTo>
                    <a:pt x="4712" y="1764"/>
                    <a:pt x="4347" y="2037"/>
                    <a:pt x="3982" y="2311"/>
                  </a:cubicBezTo>
                  <a:lnTo>
                    <a:pt x="2827" y="3193"/>
                  </a:lnTo>
                  <a:lnTo>
                    <a:pt x="2159" y="3709"/>
                  </a:lnTo>
                  <a:cubicBezTo>
                    <a:pt x="1976" y="3922"/>
                    <a:pt x="1703" y="4044"/>
                    <a:pt x="1429" y="4074"/>
                  </a:cubicBezTo>
                  <a:cubicBezTo>
                    <a:pt x="1186" y="4074"/>
                    <a:pt x="1095" y="3770"/>
                    <a:pt x="1004" y="3496"/>
                  </a:cubicBezTo>
                  <a:cubicBezTo>
                    <a:pt x="943" y="3193"/>
                    <a:pt x="852" y="2919"/>
                    <a:pt x="791" y="2645"/>
                  </a:cubicBezTo>
                  <a:cubicBezTo>
                    <a:pt x="669" y="2159"/>
                    <a:pt x="517" y="1673"/>
                    <a:pt x="396" y="1278"/>
                  </a:cubicBezTo>
                  <a:cubicBezTo>
                    <a:pt x="305" y="852"/>
                    <a:pt x="183" y="42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1758772" y="2186027"/>
              <a:ext cx="339585" cy="86395"/>
            </a:xfrm>
            <a:custGeom>
              <a:avLst/>
              <a:gdLst/>
              <a:ahLst/>
              <a:cxnLst/>
              <a:rect l="l" t="t" r="r" b="b"/>
              <a:pathLst>
                <a:path w="16992" h="4323" extrusionOk="0">
                  <a:moveTo>
                    <a:pt x="16978" y="1"/>
                  </a:moveTo>
                  <a:cubicBezTo>
                    <a:pt x="16727" y="1"/>
                    <a:pt x="13018" y="921"/>
                    <a:pt x="8481" y="2070"/>
                  </a:cubicBezTo>
                  <a:cubicBezTo>
                    <a:pt x="3800" y="3256"/>
                    <a:pt x="0" y="4259"/>
                    <a:pt x="31" y="4320"/>
                  </a:cubicBezTo>
                  <a:cubicBezTo>
                    <a:pt x="31" y="4322"/>
                    <a:pt x="34" y="4323"/>
                    <a:pt x="42" y="4323"/>
                  </a:cubicBezTo>
                  <a:cubicBezTo>
                    <a:pt x="272" y="4323"/>
                    <a:pt x="3979" y="3430"/>
                    <a:pt x="8541" y="2253"/>
                  </a:cubicBezTo>
                  <a:cubicBezTo>
                    <a:pt x="13222" y="1067"/>
                    <a:pt x="16991" y="64"/>
                    <a:pt x="16991" y="4"/>
                  </a:cubicBezTo>
                  <a:cubicBezTo>
                    <a:pt x="16990" y="2"/>
                    <a:pt x="16986" y="1"/>
                    <a:pt x="169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1774560" y="2226177"/>
              <a:ext cx="372400" cy="103942"/>
            </a:xfrm>
            <a:custGeom>
              <a:avLst/>
              <a:gdLst/>
              <a:ahLst/>
              <a:cxnLst/>
              <a:rect l="l" t="t" r="r" b="b"/>
              <a:pathLst>
                <a:path w="18634" h="5201" extrusionOk="0">
                  <a:moveTo>
                    <a:pt x="18631" y="0"/>
                  </a:moveTo>
                  <a:cubicBezTo>
                    <a:pt x="18522" y="0"/>
                    <a:pt x="14370" y="1114"/>
                    <a:pt x="9302" y="2523"/>
                  </a:cubicBezTo>
                  <a:cubicBezTo>
                    <a:pt x="4134" y="3952"/>
                    <a:pt x="0" y="5168"/>
                    <a:pt x="0" y="5198"/>
                  </a:cubicBezTo>
                  <a:cubicBezTo>
                    <a:pt x="0" y="5200"/>
                    <a:pt x="3" y="5201"/>
                    <a:pt x="9" y="5201"/>
                  </a:cubicBezTo>
                  <a:cubicBezTo>
                    <a:pt x="218" y="5201"/>
                    <a:pt x="4329" y="4097"/>
                    <a:pt x="9362" y="2706"/>
                  </a:cubicBezTo>
                  <a:cubicBezTo>
                    <a:pt x="14499" y="1277"/>
                    <a:pt x="18633" y="61"/>
                    <a:pt x="18633" y="1"/>
                  </a:cubicBezTo>
                  <a:cubicBezTo>
                    <a:pt x="18633" y="0"/>
                    <a:pt x="18632" y="0"/>
                    <a:pt x="18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1820125" y="2292945"/>
              <a:ext cx="357192" cy="85176"/>
            </a:xfrm>
            <a:custGeom>
              <a:avLst/>
              <a:gdLst/>
              <a:ahLst/>
              <a:cxnLst/>
              <a:rect l="l" t="t" r="r" b="b"/>
              <a:pathLst>
                <a:path w="17873" h="4262" extrusionOk="0">
                  <a:moveTo>
                    <a:pt x="17858" y="0"/>
                  </a:moveTo>
                  <a:cubicBezTo>
                    <a:pt x="17590" y="0"/>
                    <a:pt x="13705" y="892"/>
                    <a:pt x="8936" y="2040"/>
                  </a:cubicBezTo>
                  <a:cubicBezTo>
                    <a:pt x="3982" y="3225"/>
                    <a:pt x="0" y="4228"/>
                    <a:pt x="31" y="4259"/>
                  </a:cubicBezTo>
                  <a:cubicBezTo>
                    <a:pt x="31" y="4260"/>
                    <a:pt x="35" y="4261"/>
                    <a:pt x="42" y="4261"/>
                  </a:cubicBezTo>
                  <a:cubicBezTo>
                    <a:pt x="285" y="4261"/>
                    <a:pt x="4198" y="3370"/>
                    <a:pt x="8967" y="2222"/>
                  </a:cubicBezTo>
                  <a:cubicBezTo>
                    <a:pt x="13891" y="1067"/>
                    <a:pt x="17873" y="64"/>
                    <a:pt x="17873" y="3"/>
                  </a:cubicBezTo>
                  <a:cubicBezTo>
                    <a:pt x="17872" y="1"/>
                    <a:pt x="17867" y="0"/>
                    <a:pt x="178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1756334" y="2882212"/>
              <a:ext cx="663362" cy="425241"/>
            </a:xfrm>
            <a:custGeom>
              <a:avLst/>
              <a:gdLst/>
              <a:ahLst/>
              <a:cxnLst/>
              <a:rect l="l" t="t" r="r" b="b"/>
              <a:pathLst>
                <a:path w="33193" h="21278" extrusionOk="0">
                  <a:moveTo>
                    <a:pt x="27965" y="1"/>
                  </a:moveTo>
                  <a:lnTo>
                    <a:pt x="1" y="5290"/>
                  </a:lnTo>
                  <a:lnTo>
                    <a:pt x="3010" y="21278"/>
                  </a:lnTo>
                  <a:lnTo>
                    <a:pt x="33193" y="15563"/>
                  </a:lnTo>
                  <a:lnTo>
                    <a:pt x="2796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1743584" y="2882212"/>
              <a:ext cx="625091" cy="391226"/>
            </a:xfrm>
            <a:custGeom>
              <a:avLst/>
              <a:gdLst/>
              <a:ahLst/>
              <a:cxnLst/>
              <a:rect l="l" t="t" r="r" b="b"/>
              <a:pathLst>
                <a:path w="31278" h="19576" extrusionOk="0">
                  <a:moveTo>
                    <a:pt x="28603" y="1"/>
                  </a:moveTo>
                  <a:lnTo>
                    <a:pt x="0" y="5411"/>
                  </a:lnTo>
                  <a:lnTo>
                    <a:pt x="2675" y="19576"/>
                  </a:lnTo>
                  <a:lnTo>
                    <a:pt x="31277" y="14165"/>
                  </a:lnTo>
                  <a:lnTo>
                    <a:pt x="28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1741765" y="2880393"/>
              <a:ext cx="626909" cy="394864"/>
            </a:xfrm>
            <a:custGeom>
              <a:avLst/>
              <a:gdLst/>
              <a:ahLst/>
              <a:cxnLst/>
              <a:rect l="l" t="t" r="r" b="b"/>
              <a:pathLst>
                <a:path w="31369" h="19758" extrusionOk="0">
                  <a:moveTo>
                    <a:pt x="28694" y="1"/>
                  </a:moveTo>
                  <a:lnTo>
                    <a:pt x="122" y="5411"/>
                  </a:lnTo>
                  <a:lnTo>
                    <a:pt x="0" y="5411"/>
                  </a:lnTo>
                  <a:lnTo>
                    <a:pt x="30" y="5502"/>
                  </a:lnTo>
                  <a:cubicBezTo>
                    <a:pt x="973" y="10487"/>
                    <a:pt x="1885" y="15290"/>
                    <a:pt x="2705" y="19667"/>
                  </a:cubicBezTo>
                  <a:lnTo>
                    <a:pt x="2705" y="19758"/>
                  </a:lnTo>
                  <a:lnTo>
                    <a:pt x="2796" y="19758"/>
                  </a:lnTo>
                  <a:lnTo>
                    <a:pt x="23374" y="15806"/>
                  </a:lnTo>
                  <a:lnTo>
                    <a:pt x="29271" y="14651"/>
                  </a:lnTo>
                  <a:lnTo>
                    <a:pt x="30821" y="14347"/>
                  </a:lnTo>
                  <a:lnTo>
                    <a:pt x="31216" y="14287"/>
                  </a:lnTo>
                  <a:cubicBezTo>
                    <a:pt x="31247" y="14256"/>
                    <a:pt x="31308" y="14256"/>
                    <a:pt x="31338" y="14256"/>
                  </a:cubicBezTo>
                  <a:lnTo>
                    <a:pt x="31216" y="14256"/>
                  </a:lnTo>
                  <a:lnTo>
                    <a:pt x="30791" y="14347"/>
                  </a:lnTo>
                  <a:lnTo>
                    <a:pt x="29210" y="14621"/>
                  </a:lnTo>
                  <a:lnTo>
                    <a:pt x="23283" y="15715"/>
                  </a:lnTo>
                  <a:lnTo>
                    <a:pt x="2843" y="19561"/>
                  </a:lnTo>
                  <a:lnTo>
                    <a:pt x="2843" y="19561"/>
                  </a:lnTo>
                  <a:cubicBezTo>
                    <a:pt x="2032" y="15234"/>
                    <a:pt x="1162" y="10523"/>
                    <a:pt x="232" y="5603"/>
                  </a:cubicBezTo>
                  <a:lnTo>
                    <a:pt x="232" y="5603"/>
                  </a:lnTo>
                  <a:lnTo>
                    <a:pt x="28617" y="198"/>
                  </a:lnTo>
                  <a:lnTo>
                    <a:pt x="28617" y="198"/>
                  </a:lnTo>
                  <a:cubicBezTo>
                    <a:pt x="29461" y="4510"/>
                    <a:pt x="30125" y="8009"/>
                    <a:pt x="30609" y="10426"/>
                  </a:cubicBezTo>
                  <a:cubicBezTo>
                    <a:pt x="30852" y="11642"/>
                    <a:pt x="31034" y="12584"/>
                    <a:pt x="31156" y="13253"/>
                  </a:cubicBezTo>
                  <a:cubicBezTo>
                    <a:pt x="31216" y="13557"/>
                    <a:pt x="31277" y="13831"/>
                    <a:pt x="31308" y="13983"/>
                  </a:cubicBezTo>
                  <a:cubicBezTo>
                    <a:pt x="31338" y="14165"/>
                    <a:pt x="31368" y="14256"/>
                    <a:pt x="31368" y="14256"/>
                  </a:cubicBezTo>
                  <a:cubicBezTo>
                    <a:pt x="31368" y="14256"/>
                    <a:pt x="31368" y="14165"/>
                    <a:pt x="31338" y="13983"/>
                  </a:cubicBezTo>
                  <a:cubicBezTo>
                    <a:pt x="31308" y="13831"/>
                    <a:pt x="31247" y="13587"/>
                    <a:pt x="31216" y="13253"/>
                  </a:cubicBezTo>
                  <a:cubicBezTo>
                    <a:pt x="31064" y="12615"/>
                    <a:pt x="30913" y="11673"/>
                    <a:pt x="30700" y="10457"/>
                  </a:cubicBezTo>
                  <a:lnTo>
                    <a:pt x="28754" y="92"/>
                  </a:lnTo>
                  <a:lnTo>
                    <a:pt x="287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1812211" y="3012212"/>
              <a:ext cx="188339" cy="187719"/>
            </a:xfrm>
            <a:custGeom>
              <a:avLst/>
              <a:gdLst/>
              <a:ahLst/>
              <a:cxnLst/>
              <a:rect l="l" t="t" r="r" b="b"/>
              <a:pathLst>
                <a:path w="9424" h="9393" extrusionOk="0">
                  <a:moveTo>
                    <a:pt x="7904" y="1"/>
                  </a:moveTo>
                  <a:lnTo>
                    <a:pt x="1" y="1490"/>
                  </a:lnTo>
                  <a:lnTo>
                    <a:pt x="1521" y="9393"/>
                  </a:lnTo>
                  <a:lnTo>
                    <a:pt x="9424" y="7903"/>
                  </a:lnTo>
                  <a:lnTo>
                    <a:pt x="7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1811612" y="3010993"/>
              <a:ext cx="188938" cy="191376"/>
            </a:xfrm>
            <a:custGeom>
              <a:avLst/>
              <a:gdLst/>
              <a:ahLst/>
              <a:cxnLst/>
              <a:rect l="l" t="t" r="r" b="b"/>
              <a:pathLst>
                <a:path w="9454" h="9576" extrusionOk="0">
                  <a:moveTo>
                    <a:pt x="137" y="1530"/>
                  </a:moveTo>
                  <a:cubicBezTo>
                    <a:pt x="137" y="1530"/>
                    <a:pt x="131" y="1540"/>
                    <a:pt x="122" y="1554"/>
                  </a:cubicBezTo>
                  <a:lnTo>
                    <a:pt x="122" y="1554"/>
                  </a:lnTo>
                  <a:lnTo>
                    <a:pt x="122" y="1551"/>
                  </a:lnTo>
                  <a:cubicBezTo>
                    <a:pt x="132" y="1536"/>
                    <a:pt x="136" y="1530"/>
                    <a:pt x="137" y="1530"/>
                  </a:cubicBezTo>
                  <a:close/>
                  <a:moveTo>
                    <a:pt x="39" y="1671"/>
                  </a:moveTo>
                  <a:cubicBezTo>
                    <a:pt x="36" y="1674"/>
                    <a:pt x="34" y="1675"/>
                    <a:pt x="33" y="1675"/>
                  </a:cubicBezTo>
                  <a:cubicBezTo>
                    <a:pt x="32" y="1675"/>
                    <a:pt x="31" y="1674"/>
                    <a:pt x="31" y="1672"/>
                  </a:cubicBezTo>
                  <a:lnTo>
                    <a:pt x="39" y="1671"/>
                  </a:lnTo>
                  <a:close/>
                  <a:moveTo>
                    <a:pt x="7964" y="1"/>
                  </a:moveTo>
                  <a:lnTo>
                    <a:pt x="61" y="1460"/>
                  </a:lnTo>
                  <a:lnTo>
                    <a:pt x="1" y="1581"/>
                  </a:lnTo>
                  <a:lnTo>
                    <a:pt x="1" y="1642"/>
                  </a:lnTo>
                  <a:lnTo>
                    <a:pt x="1" y="1703"/>
                  </a:lnTo>
                  <a:lnTo>
                    <a:pt x="1" y="1855"/>
                  </a:lnTo>
                  <a:lnTo>
                    <a:pt x="61" y="2128"/>
                  </a:lnTo>
                  <a:lnTo>
                    <a:pt x="153" y="2645"/>
                  </a:lnTo>
                  <a:cubicBezTo>
                    <a:pt x="244" y="3010"/>
                    <a:pt x="305" y="3375"/>
                    <a:pt x="365" y="3709"/>
                  </a:cubicBezTo>
                  <a:cubicBezTo>
                    <a:pt x="487" y="4408"/>
                    <a:pt x="609" y="5077"/>
                    <a:pt x="730" y="5745"/>
                  </a:cubicBezTo>
                  <a:lnTo>
                    <a:pt x="1460" y="9484"/>
                  </a:lnTo>
                  <a:lnTo>
                    <a:pt x="1460" y="9575"/>
                  </a:lnTo>
                  <a:lnTo>
                    <a:pt x="1551" y="9575"/>
                  </a:lnTo>
                  <a:lnTo>
                    <a:pt x="7296" y="8420"/>
                  </a:lnTo>
                  <a:lnTo>
                    <a:pt x="8876" y="8086"/>
                  </a:lnTo>
                  <a:lnTo>
                    <a:pt x="9302" y="7995"/>
                  </a:lnTo>
                  <a:cubicBezTo>
                    <a:pt x="9332" y="7995"/>
                    <a:pt x="9393" y="7995"/>
                    <a:pt x="9423" y="7964"/>
                  </a:cubicBezTo>
                  <a:cubicBezTo>
                    <a:pt x="9362" y="7964"/>
                    <a:pt x="9332" y="7995"/>
                    <a:pt x="9271" y="7995"/>
                  </a:cubicBezTo>
                  <a:lnTo>
                    <a:pt x="8785" y="8056"/>
                  </a:lnTo>
                  <a:lnTo>
                    <a:pt x="7174" y="8329"/>
                  </a:lnTo>
                  <a:lnTo>
                    <a:pt x="1566" y="9373"/>
                  </a:lnTo>
                  <a:lnTo>
                    <a:pt x="1566" y="9373"/>
                  </a:lnTo>
                  <a:cubicBezTo>
                    <a:pt x="1357" y="8241"/>
                    <a:pt x="1120" y="7021"/>
                    <a:pt x="882" y="5715"/>
                  </a:cubicBezTo>
                  <a:cubicBezTo>
                    <a:pt x="760" y="5046"/>
                    <a:pt x="639" y="4378"/>
                    <a:pt x="487" y="3679"/>
                  </a:cubicBezTo>
                  <a:cubicBezTo>
                    <a:pt x="426" y="3314"/>
                    <a:pt x="365" y="2979"/>
                    <a:pt x="305" y="2615"/>
                  </a:cubicBezTo>
                  <a:lnTo>
                    <a:pt x="183" y="2098"/>
                  </a:lnTo>
                  <a:lnTo>
                    <a:pt x="153" y="1824"/>
                  </a:lnTo>
                  <a:lnTo>
                    <a:pt x="122" y="1672"/>
                  </a:lnTo>
                  <a:lnTo>
                    <a:pt x="122" y="1655"/>
                  </a:lnTo>
                  <a:lnTo>
                    <a:pt x="7858" y="167"/>
                  </a:lnTo>
                  <a:lnTo>
                    <a:pt x="7858" y="167"/>
                  </a:lnTo>
                  <a:cubicBezTo>
                    <a:pt x="8337" y="2474"/>
                    <a:pt x="8697" y="4393"/>
                    <a:pt x="8967" y="5776"/>
                  </a:cubicBezTo>
                  <a:cubicBezTo>
                    <a:pt x="9119" y="6445"/>
                    <a:pt x="9241" y="7022"/>
                    <a:pt x="9302" y="7387"/>
                  </a:cubicBezTo>
                  <a:cubicBezTo>
                    <a:pt x="9362" y="7569"/>
                    <a:pt x="9393" y="7691"/>
                    <a:pt x="9393" y="7812"/>
                  </a:cubicBezTo>
                  <a:cubicBezTo>
                    <a:pt x="9423" y="7873"/>
                    <a:pt x="9423" y="7904"/>
                    <a:pt x="9454" y="7964"/>
                  </a:cubicBezTo>
                  <a:cubicBezTo>
                    <a:pt x="9454" y="7934"/>
                    <a:pt x="9454" y="7904"/>
                    <a:pt x="9454" y="7843"/>
                  </a:cubicBezTo>
                  <a:cubicBezTo>
                    <a:pt x="9423" y="7752"/>
                    <a:pt x="9423" y="7600"/>
                    <a:pt x="9393" y="7448"/>
                  </a:cubicBezTo>
                  <a:cubicBezTo>
                    <a:pt x="9302" y="7052"/>
                    <a:pt x="9210" y="6505"/>
                    <a:pt x="9089" y="5837"/>
                  </a:cubicBezTo>
                  <a:cubicBezTo>
                    <a:pt x="8846" y="4438"/>
                    <a:pt x="8481" y="2432"/>
                    <a:pt x="8055" y="62"/>
                  </a:cubicBezTo>
                  <a:lnTo>
                    <a:pt x="8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1840170" y="3051601"/>
              <a:ext cx="160380" cy="147110"/>
            </a:xfrm>
            <a:custGeom>
              <a:avLst/>
              <a:gdLst/>
              <a:ahLst/>
              <a:cxnLst/>
              <a:rect l="l" t="t" r="r" b="b"/>
              <a:pathLst>
                <a:path w="8025" h="7361" extrusionOk="0">
                  <a:moveTo>
                    <a:pt x="3040" y="1"/>
                  </a:moveTo>
                  <a:cubicBezTo>
                    <a:pt x="2999" y="1"/>
                    <a:pt x="2959" y="2"/>
                    <a:pt x="2918" y="5"/>
                  </a:cubicBezTo>
                  <a:cubicBezTo>
                    <a:pt x="2462" y="36"/>
                    <a:pt x="2006" y="218"/>
                    <a:pt x="1642" y="492"/>
                  </a:cubicBezTo>
                  <a:cubicBezTo>
                    <a:pt x="1307" y="765"/>
                    <a:pt x="1064" y="1160"/>
                    <a:pt x="973" y="1616"/>
                  </a:cubicBezTo>
                  <a:cubicBezTo>
                    <a:pt x="799" y="2371"/>
                    <a:pt x="1041" y="3154"/>
                    <a:pt x="1619" y="3673"/>
                  </a:cubicBezTo>
                  <a:lnTo>
                    <a:pt x="1619" y="3673"/>
                  </a:lnTo>
                  <a:cubicBezTo>
                    <a:pt x="1140" y="3976"/>
                    <a:pt x="745" y="4410"/>
                    <a:pt x="487" y="4899"/>
                  </a:cubicBezTo>
                  <a:cubicBezTo>
                    <a:pt x="243" y="5294"/>
                    <a:pt x="91" y="5750"/>
                    <a:pt x="31" y="6206"/>
                  </a:cubicBezTo>
                  <a:cubicBezTo>
                    <a:pt x="0" y="6479"/>
                    <a:pt x="0" y="6783"/>
                    <a:pt x="31" y="7057"/>
                  </a:cubicBezTo>
                  <a:cubicBezTo>
                    <a:pt x="61" y="7179"/>
                    <a:pt x="91" y="7270"/>
                    <a:pt x="122" y="7361"/>
                  </a:cubicBezTo>
                  <a:cubicBezTo>
                    <a:pt x="91" y="6996"/>
                    <a:pt x="91" y="6601"/>
                    <a:pt x="152" y="6206"/>
                  </a:cubicBezTo>
                  <a:cubicBezTo>
                    <a:pt x="213" y="5780"/>
                    <a:pt x="365" y="5355"/>
                    <a:pt x="608" y="4960"/>
                  </a:cubicBezTo>
                  <a:cubicBezTo>
                    <a:pt x="882" y="4473"/>
                    <a:pt x="1307" y="4048"/>
                    <a:pt x="1794" y="3744"/>
                  </a:cubicBezTo>
                  <a:lnTo>
                    <a:pt x="1885" y="3683"/>
                  </a:lnTo>
                  <a:lnTo>
                    <a:pt x="1794" y="3622"/>
                  </a:lnTo>
                  <a:cubicBezTo>
                    <a:pt x="1246" y="3136"/>
                    <a:pt x="973" y="2376"/>
                    <a:pt x="1155" y="1647"/>
                  </a:cubicBezTo>
                  <a:cubicBezTo>
                    <a:pt x="1216" y="1251"/>
                    <a:pt x="1459" y="887"/>
                    <a:pt x="1763" y="644"/>
                  </a:cubicBezTo>
                  <a:cubicBezTo>
                    <a:pt x="2097" y="370"/>
                    <a:pt x="2493" y="248"/>
                    <a:pt x="2918" y="218"/>
                  </a:cubicBezTo>
                  <a:cubicBezTo>
                    <a:pt x="2968" y="214"/>
                    <a:pt x="3018" y="212"/>
                    <a:pt x="3067" y="212"/>
                  </a:cubicBezTo>
                  <a:cubicBezTo>
                    <a:pt x="3405" y="212"/>
                    <a:pt x="3721" y="302"/>
                    <a:pt x="4012" y="461"/>
                  </a:cubicBezTo>
                  <a:cubicBezTo>
                    <a:pt x="4316" y="644"/>
                    <a:pt x="4560" y="917"/>
                    <a:pt x="4712" y="1251"/>
                  </a:cubicBezTo>
                  <a:cubicBezTo>
                    <a:pt x="4985" y="1859"/>
                    <a:pt x="4985" y="2558"/>
                    <a:pt x="4620" y="3166"/>
                  </a:cubicBezTo>
                  <a:lnTo>
                    <a:pt x="4529" y="3288"/>
                  </a:lnTo>
                  <a:lnTo>
                    <a:pt x="4712" y="3288"/>
                  </a:lnTo>
                  <a:cubicBezTo>
                    <a:pt x="4814" y="3281"/>
                    <a:pt x="4916" y="3277"/>
                    <a:pt x="5019" y="3277"/>
                  </a:cubicBezTo>
                  <a:cubicBezTo>
                    <a:pt x="5371" y="3277"/>
                    <a:pt x="5719" y="3322"/>
                    <a:pt x="6049" y="3440"/>
                  </a:cubicBezTo>
                  <a:cubicBezTo>
                    <a:pt x="6414" y="3592"/>
                    <a:pt x="6748" y="3774"/>
                    <a:pt x="7022" y="4048"/>
                  </a:cubicBezTo>
                  <a:cubicBezTo>
                    <a:pt x="7417" y="4382"/>
                    <a:pt x="7721" y="4869"/>
                    <a:pt x="7842" y="5385"/>
                  </a:cubicBezTo>
                  <a:cubicBezTo>
                    <a:pt x="7964" y="5720"/>
                    <a:pt x="8025" y="5932"/>
                    <a:pt x="8025" y="5932"/>
                  </a:cubicBezTo>
                  <a:cubicBezTo>
                    <a:pt x="8025" y="5932"/>
                    <a:pt x="8025" y="5872"/>
                    <a:pt x="7994" y="5780"/>
                  </a:cubicBezTo>
                  <a:cubicBezTo>
                    <a:pt x="7994" y="5628"/>
                    <a:pt x="7964" y="5476"/>
                    <a:pt x="7933" y="5355"/>
                  </a:cubicBezTo>
                  <a:cubicBezTo>
                    <a:pt x="7781" y="4808"/>
                    <a:pt x="7508" y="4291"/>
                    <a:pt x="7082" y="3926"/>
                  </a:cubicBezTo>
                  <a:cubicBezTo>
                    <a:pt x="6809" y="3653"/>
                    <a:pt x="6444" y="3440"/>
                    <a:pt x="6079" y="3288"/>
                  </a:cubicBezTo>
                  <a:cubicBezTo>
                    <a:pt x="5737" y="3151"/>
                    <a:pt x="5378" y="3083"/>
                    <a:pt x="5028" y="3083"/>
                  </a:cubicBezTo>
                  <a:cubicBezTo>
                    <a:pt x="4968" y="3083"/>
                    <a:pt x="4908" y="3085"/>
                    <a:pt x="4848" y="3089"/>
                  </a:cubicBezTo>
                  <a:lnTo>
                    <a:pt x="4848" y="3089"/>
                  </a:lnTo>
                  <a:cubicBezTo>
                    <a:pt x="5140" y="2503"/>
                    <a:pt x="5145" y="1779"/>
                    <a:pt x="4864" y="1160"/>
                  </a:cubicBezTo>
                  <a:cubicBezTo>
                    <a:pt x="4681" y="796"/>
                    <a:pt x="4438" y="492"/>
                    <a:pt x="4104" y="309"/>
                  </a:cubicBezTo>
                  <a:cubicBezTo>
                    <a:pt x="3776" y="118"/>
                    <a:pt x="3400" y="1"/>
                    <a:pt x="30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2030904" y="2980616"/>
              <a:ext cx="136697" cy="26140"/>
            </a:xfrm>
            <a:custGeom>
              <a:avLst/>
              <a:gdLst/>
              <a:ahLst/>
              <a:cxnLst/>
              <a:rect l="l" t="t" r="r" b="b"/>
              <a:pathLst>
                <a:path w="6840" h="1308" extrusionOk="0">
                  <a:moveTo>
                    <a:pt x="0" y="1308"/>
                  </a:moveTo>
                  <a:lnTo>
                    <a:pt x="68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2030304" y="2981236"/>
              <a:ext cx="137297" cy="26140"/>
            </a:xfrm>
            <a:custGeom>
              <a:avLst/>
              <a:gdLst/>
              <a:ahLst/>
              <a:cxnLst/>
              <a:rect l="l" t="t" r="r" b="b"/>
              <a:pathLst>
                <a:path w="6870" h="1308" extrusionOk="0">
                  <a:moveTo>
                    <a:pt x="6869" y="0"/>
                  </a:moveTo>
                  <a:cubicBezTo>
                    <a:pt x="5714" y="92"/>
                    <a:pt x="4559" y="274"/>
                    <a:pt x="3435" y="547"/>
                  </a:cubicBezTo>
                  <a:cubicBezTo>
                    <a:pt x="2280" y="730"/>
                    <a:pt x="1125" y="973"/>
                    <a:pt x="0" y="1307"/>
                  </a:cubicBezTo>
                  <a:cubicBezTo>
                    <a:pt x="1155" y="1186"/>
                    <a:pt x="2310" y="1003"/>
                    <a:pt x="3465" y="760"/>
                  </a:cubicBezTo>
                  <a:cubicBezTo>
                    <a:pt x="4590" y="547"/>
                    <a:pt x="5745" y="304"/>
                    <a:pt x="6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036380" y="3033475"/>
              <a:ext cx="27959" cy="4876"/>
            </a:xfrm>
            <a:custGeom>
              <a:avLst/>
              <a:gdLst/>
              <a:ahLst/>
              <a:cxnLst/>
              <a:rect l="l" t="t" r="r" b="b"/>
              <a:pathLst>
                <a:path w="1399" h="244" extrusionOk="0">
                  <a:moveTo>
                    <a:pt x="0" y="244"/>
                  </a:moveTo>
                  <a:lnTo>
                    <a:pt x="139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036380" y="3032616"/>
              <a:ext cx="27959" cy="6575"/>
            </a:xfrm>
            <a:custGeom>
              <a:avLst/>
              <a:gdLst/>
              <a:ahLst/>
              <a:cxnLst/>
              <a:rect l="l" t="t" r="r" b="b"/>
              <a:pathLst>
                <a:path w="1399" h="329" extrusionOk="0">
                  <a:moveTo>
                    <a:pt x="1223" y="1"/>
                  </a:moveTo>
                  <a:cubicBezTo>
                    <a:pt x="1091" y="1"/>
                    <a:pt x="900" y="24"/>
                    <a:pt x="699" y="74"/>
                  </a:cubicBezTo>
                  <a:cubicBezTo>
                    <a:pt x="304" y="135"/>
                    <a:pt x="0" y="256"/>
                    <a:pt x="0" y="287"/>
                  </a:cubicBezTo>
                  <a:cubicBezTo>
                    <a:pt x="14" y="314"/>
                    <a:pt x="83" y="329"/>
                    <a:pt x="190" y="329"/>
                  </a:cubicBezTo>
                  <a:cubicBezTo>
                    <a:pt x="322" y="329"/>
                    <a:pt x="512" y="306"/>
                    <a:pt x="729" y="256"/>
                  </a:cubicBezTo>
                  <a:cubicBezTo>
                    <a:pt x="1094" y="195"/>
                    <a:pt x="1398" y="74"/>
                    <a:pt x="1398" y="43"/>
                  </a:cubicBezTo>
                  <a:cubicBezTo>
                    <a:pt x="1398" y="16"/>
                    <a:pt x="1331" y="1"/>
                    <a:pt x="12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046692" y="3047345"/>
              <a:ext cx="245436" cy="46925"/>
            </a:xfrm>
            <a:custGeom>
              <a:avLst/>
              <a:gdLst/>
              <a:ahLst/>
              <a:cxnLst/>
              <a:rect l="l" t="t" r="r" b="b"/>
              <a:pathLst>
                <a:path w="12281" h="2348" extrusionOk="0">
                  <a:moveTo>
                    <a:pt x="12250" y="0"/>
                  </a:moveTo>
                  <a:cubicBezTo>
                    <a:pt x="11938" y="0"/>
                    <a:pt x="9323" y="467"/>
                    <a:pt x="6141" y="1069"/>
                  </a:cubicBezTo>
                  <a:cubicBezTo>
                    <a:pt x="2736" y="1708"/>
                    <a:pt x="1" y="2285"/>
                    <a:pt x="31" y="2346"/>
                  </a:cubicBezTo>
                  <a:cubicBezTo>
                    <a:pt x="31" y="2347"/>
                    <a:pt x="34" y="2347"/>
                    <a:pt x="39" y="2347"/>
                  </a:cubicBezTo>
                  <a:cubicBezTo>
                    <a:pt x="206" y="2347"/>
                    <a:pt x="2904" y="1900"/>
                    <a:pt x="6171" y="1282"/>
                  </a:cubicBezTo>
                  <a:cubicBezTo>
                    <a:pt x="9545" y="613"/>
                    <a:pt x="12281" y="66"/>
                    <a:pt x="12281" y="5"/>
                  </a:cubicBezTo>
                  <a:cubicBezTo>
                    <a:pt x="12279" y="2"/>
                    <a:pt x="12268" y="0"/>
                    <a:pt x="122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52167" y="3074744"/>
              <a:ext cx="246635" cy="46925"/>
            </a:xfrm>
            <a:custGeom>
              <a:avLst/>
              <a:gdLst/>
              <a:ahLst/>
              <a:cxnLst/>
              <a:rect l="l" t="t" r="r" b="b"/>
              <a:pathLst>
                <a:path w="12341" h="2348" extrusionOk="0">
                  <a:moveTo>
                    <a:pt x="12330" y="1"/>
                  </a:moveTo>
                  <a:cubicBezTo>
                    <a:pt x="12135" y="1"/>
                    <a:pt x="9437" y="449"/>
                    <a:pt x="6140" y="1096"/>
                  </a:cubicBezTo>
                  <a:cubicBezTo>
                    <a:pt x="2736" y="1735"/>
                    <a:pt x="0" y="2282"/>
                    <a:pt x="0" y="2343"/>
                  </a:cubicBezTo>
                  <a:cubicBezTo>
                    <a:pt x="2" y="2346"/>
                    <a:pt x="13" y="2348"/>
                    <a:pt x="31" y="2348"/>
                  </a:cubicBezTo>
                  <a:cubicBezTo>
                    <a:pt x="346" y="2348"/>
                    <a:pt x="2990" y="1881"/>
                    <a:pt x="6201" y="1279"/>
                  </a:cubicBezTo>
                  <a:cubicBezTo>
                    <a:pt x="9605" y="641"/>
                    <a:pt x="12341" y="63"/>
                    <a:pt x="12341" y="2"/>
                  </a:cubicBezTo>
                  <a:cubicBezTo>
                    <a:pt x="12340" y="1"/>
                    <a:pt x="12336" y="1"/>
                    <a:pt x="12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2058842" y="3107578"/>
              <a:ext cx="241799" cy="45586"/>
            </a:xfrm>
            <a:custGeom>
              <a:avLst/>
              <a:gdLst/>
              <a:ahLst/>
              <a:cxnLst/>
              <a:rect l="l" t="t" r="r" b="b"/>
              <a:pathLst>
                <a:path w="12099" h="2281" extrusionOk="0">
                  <a:moveTo>
                    <a:pt x="12098" y="1"/>
                  </a:moveTo>
                  <a:cubicBezTo>
                    <a:pt x="11946" y="1"/>
                    <a:pt x="11764" y="1"/>
                    <a:pt x="11612" y="61"/>
                  </a:cubicBezTo>
                  <a:lnTo>
                    <a:pt x="10305" y="274"/>
                  </a:lnTo>
                  <a:cubicBezTo>
                    <a:pt x="9211" y="457"/>
                    <a:pt x="7691" y="730"/>
                    <a:pt x="6019" y="1064"/>
                  </a:cubicBezTo>
                  <a:cubicBezTo>
                    <a:pt x="4347" y="1368"/>
                    <a:pt x="2827" y="1672"/>
                    <a:pt x="1733" y="1885"/>
                  </a:cubicBezTo>
                  <a:lnTo>
                    <a:pt x="457" y="2159"/>
                  </a:lnTo>
                  <a:cubicBezTo>
                    <a:pt x="305" y="2189"/>
                    <a:pt x="122" y="2219"/>
                    <a:pt x="1" y="2280"/>
                  </a:cubicBezTo>
                  <a:cubicBezTo>
                    <a:pt x="153" y="2280"/>
                    <a:pt x="305" y="2280"/>
                    <a:pt x="457" y="2250"/>
                  </a:cubicBezTo>
                  <a:lnTo>
                    <a:pt x="1764" y="2037"/>
                  </a:lnTo>
                  <a:cubicBezTo>
                    <a:pt x="2858" y="1824"/>
                    <a:pt x="4378" y="1551"/>
                    <a:pt x="6049" y="1247"/>
                  </a:cubicBezTo>
                  <a:cubicBezTo>
                    <a:pt x="7721" y="943"/>
                    <a:pt x="9241" y="639"/>
                    <a:pt x="10335" y="396"/>
                  </a:cubicBezTo>
                  <a:lnTo>
                    <a:pt x="11642" y="122"/>
                  </a:lnTo>
                  <a:cubicBezTo>
                    <a:pt x="11794" y="92"/>
                    <a:pt x="11946" y="61"/>
                    <a:pt x="120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1990814" y="2956874"/>
              <a:ext cx="238141" cy="130602"/>
            </a:xfrm>
            <a:custGeom>
              <a:avLst/>
              <a:gdLst/>
              <a:ahLst/>
              <a:cxnLst/>
              <a:rect l="l" t="t" r="r" b="b"/>
              <a:pathLst>
                <a:path w="11916" h="6535" extrusionOk="0">
                  <a:moveTo>
                    <a:pt x="7481" y="143"/>
                  </a:moveTo>
                  <a:lnTo>
                    <a:pt x="7481" y="143"/>
                  </a:lnTo>
                  <a:cubicBezTo>
                    <a:pt x="7622" y="154"/>
                    <a:pt x="7763" y="168"/>
                    <a:pt x="7903" y="186"/>
                  </a:cubicBezTo>
                  <a:cubicBezTo>
                    <a:pt x="8724" y="307"/>
                    <a:pt x="9514" y="520"/>
                    <a:pt x="10274" y="885"/>
                  </a:cubicBezTo>
                  <a:cubicBezTo>
                    <a:pt x="10669" y="1098"/>
                    <a:pt x="11034" y="1371"/>
                    <a:pt x="11338" y="1736"/>
                  </a:cubicBezTo>
                  <a:cubicBezTo>
                    <a:pt x="11642" y="2101"/>
                    <a:pt x="11733" y="2587"/>
                    <a:pt x="11642" y="3073"/>
                  </a:cubicBezTo>
                  <a:cubicBezTo>
                    <a:pt x="11490" y="3529"/>
                    <a:pt x="11156" y="3955"/>
                    <a:pt x="10760" y="4259"/>
                  </a:cubicBezTo>
                  <a:cubicBezTo>
                    <a:pt x="10335" y="4563"/>
                    <a:pt x="9849" y="4836"/>
                    <a:pt x="9362" y="5049"/>
                  </a:cubicBezTo>
                  <a:cubicBezTo>
                    <a:pt x="8359" y="5566"/>
                    <a:pt x="7265" y="5931"/>
                    <a:pt x="6140" y="6143"/>
                  </a:cubicBezTo>
                  <a:cubicBezTo>
                    <a:pt x="5609" y="6261"/>
                    <a:pt x="5064" y="6322"/>
                    <a:pt x="4518" y="6322"/>
                  </a:cubicBezTo>
                  <a:cubicBezTo>
                    <a:pt x="3939" y="6322"/>
                    <a:pt x="3360" y="6254"/>
                    <a:pt x="2797" y="6113"/>
                  </a:cubicBezTo>
                  <a:cubicBezTo>
                    <a:pt x="2280" y="5991"/>
                    <a:pt x="1763" y="5809"/>
                    <a:pt x="1307" y="5505"/>
                  </a:cubicBezTo>
                  <a:cubicBezTo>
                    <a:pt x="882" y="5262"/>
                    <a:pt x="547" y="4867"/>
                    <a:pt x="335" y="4411"/>
                  </a:cubicBezTo>
                  <a:cubicBezTo>
                    <a:pt x="183" y="3955"/>
                    <a:pt x="243" y="3469"/>
                    <a:pt x="487" y="3043"/>
                  </a:cubicBezTo>
                  <a:cubicBezTo>
                    <a:pt x="730" y="2648"/>
                    <a:pt x="1034" y="2314"/>
                    <a:pt x="1429" y="2040"/>
                  </a:cubicBezTo>
                  <a:cubicBezTo>
                    <a:pt x="2098" y="1554"/>
                    <a:pt x="2827" y="1128"/>
                    <a:pt x="3587" y="824"/>
                  </a:cubicBezTo>
                  <a:cubicBezTo>
                    <a:pt x="4712" y="399"/>
                    <a:pt x="5927" y="155"/>
                    <a:pt x="7143" y="155"/>
                  </a:cubicBezTo>
                  <a:cubicBezTo>
                    <a:pt x="7264" y="147"/>
                    <a:pt x="7376" y="143"/>
                    <a:pt x="7481" y="143"/>
                  </a:cubicBezTo>
                  <a:close/>
                  <a:moveTo>
                    <a:pt x="6869" y="0"/>
                  </a:moveTo>
                  <a:cubicBezTo>
                    <a:pt x="5989" y="0"/>
                    <a:pt x="5107" y="137"/>
                    <a:pt x="4256" y="399"/>
                  </a:cubicBezTo>
                  <a:cubicBezTo>
                    <a:pt x="3984" y="507"/>
                    <a:pt x="3712" y="616"/>
                    <a:pt x="3440" y="746"/>
                  </a:cubicBezTo>
                  <a:lnTo>
                    <a:pt x="3440" y="746"/>
                  </a:lnTo>
                  <a:cubicBezTo>
                    <a:pt x="2667" y="1044"/>
                    <a:pt x="1973" y="1426"/>
                    <a:pt x="1307" y="1918"/>
                  </a:cubicBezTo>
                  <a:cubicBezTo>
                    <a:pt x="912" y="2192"/>
                    <a:pt x="608" y="2557"/>
                    <a:pt x="335" y="2952"/>
                  </a:cubicBezTo>
                  <a:cubicBezTo>
                    <a:pt x="61" y="3408"/>
                    <a:pt x="0" y="3985"/>
                    <a:pt x="183" y="4472"/>
                  </a:cubicBezTo>
                  <a:cubicBezTo>
                    <a:pt x="395" y="4988"/>
                    <a:pt x="760" y="5414"/>
                    <a:pt x="1216" y="5687"/>
                  </a:cubicBezTo>
                  <a:cubicBezTo>
                    <a:pt x="1702" y="5991"/>
                    <a:pt x="2189" y="6204"/>
                    <a:pt x="2736" y="6326"/>
                  </a:cubicBezTo>
                  <a:cubicBezTo>
                    <a:pt x="3315" y="6467"/>
                    <a:pt x="3910" y="6535"/>
                    <a:pt x="4504" y="6535"/>
                  </a:cubicBezTo>
                  <a:cubicBezTo>
                    <a:pt x="5065" y="6535"/>
                    <a:pt x="5625" y="6474"/>
                    <a:pt x="6171" y="6356"/>
                  </a:cubicBezTo>
                  <a:cubicBezTo>
                    <a:pt x="7326" y="6143"/>
                    <a:pt x="8420" y="5748"/>
                    <a:pt x="9453" y="5262"/>
                  </a:cubicBezTo>
                  <a:cubicBezTo>
                    <a:pt x="9940" y="5019"/>
                    <a:pt x="10426" y="4745"/>
                    <a:pt x="10852" y="4411"/>
                  </a:cubicBezTo>
                  <a:cubicBezTo>
                    <a:pt x="11308" y="4107"/>
                    <a:pt x="11642" y="3651"/>
                    <a:pt x="11794" y="3134"/>
                  </a:cubicBezTo>
                  <a:cubicBezTo>
                    <a:pt x="11915" y="2618"/>
                    <a:pt x="11794" y="2070"/>
                    <a:pt x="11460" y="1645"/>
                  </a:cubicBezTo>
                  <a:cubicBezTo>
                    <a:pt x="11156" y="1280"/>
                    <a:pt x="10760" y="976"/>
                    <a:pt x="10335" y="763"/>
                  </a:cubicBezTo>
                  <a:cubicBezTo>
                    <a:pt x="9575" y="399"/>
                    <a:pt x="8754" y="155"/>
                    <a:pt x="7903" y="64"/>
                  </a:cubicBezTo>
                  <a:cubicBezTo>
                    <a:pt x="7560" y="21"/>
                    <a:pt x="7215" y="0"/>
                    <a:pt x="68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2215562" y="2903475"/>
              <a:ext cx="83238" cy="68049"/>
            </a:xfrm>
            <a:custGeom>
              <a:avLst/>
              <a:gdLst/>
              <a:ahLst/>
              <a:cxnLst/>
              <a:rect l="l" t="t" r="r" b="b"/>
              <a:pathLst>
                <a:path w="4165" h="3405" extrusionOk="0">
                  <a:moveTo>
                    <a:pt x="4165" y="1"/>
                  </a:moveTo>
                  <a:cubicBezTo>
                    <a:pt x="3405" y="487"/>
                    <a:pt x="2706" y="1034"/>
                    <a:pt x="2007" y="1642"/>
                  </a:cubicBezTo>
                  <a:cubicBezTo>
                    <a:pt x="1308" y="2159"/>
                    <a:pt x="609" y="2767"/>
                    <a:pt x="1" y="3405"/>
                  </a:cubicBezTo>
                  <a:cubicBezTo>
                    <a:pt x="730" y="2919"/>
                    <a:pt x="1460" y="2372"/>
                    <a:pt x="2128" y="1794"/>
                  </a:cubicBezTo>
                  <a:cubicBezTo>
                    <a:pt x="2858" y="1247"/>
                    <a:pt x="3527" y="639"/>
                    <a:pt x="416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2210706" y="2935671"/>
              <a:ext cx="55898" cy="42548"/>
            </a:xfrm>
            <a:custGeom>
              <a:avLst/>
              <a:gdLst/>
              <a:ahLst/>
              <a:cxnLst/>
              <a:rect l="l" t="t" r="r" b="b"/>
              <a:pathLst>
                <a:path w="2797" h="2129" extrusionOk="0">
                  <a:moveTo>
                    <a:pt x="882" y="1"/>
                  </a:moveTo>
                  <a:lnTo>
                    <a:pt x="882" y="1"/>
                  </a:lnTo>
                  <a:cubicBezTo>
                    <a:pt x="457" y="578"/>
                    <a:pt x="153" y="1277"/>
                    <a:pt x="31" y="1976"/>
                  </a:cubicBezTo>
                  <a:lnTo>
                    <a:pt x="1" y="2128"/>
                  </a:lnTo>
                  <a:lnTo>
                    <a:pt x="153" y="2098"/>
                  </a:lnTo>
                  <a:lnTo>
                    <a:pt x="426" y="2037"/>
                  </a:lnTo>
                  <a:cubicBezTo>
                    <a:pt x="1216" y="1916"/>
                    <a:pt x="2007" y="1703"/>
                    <a:pt x="2797" y="1460"/>
                  </a:cubicBezTo>
                  <a:lnTo>
                    <a:pt x="2797" y="1460"/>
                  </a:lnTo>
                  <a:cubicBezTo>
                    <a:pt x="1976" y="1520"/>
                    <a:pt x="1186" y="1642"/>
                    <a:pt x="396" y="1855"/>
                  </a:cubicBezTo>
                  <a:lnTo>
                    <a:pt x="250" y="1884"/>
                  </a:lnTo>
                  <a:lnTo>
                    <a:pt x="250" y="1884"/>
                  </a:lnTo>
                  <a:cubicBezTo>
                    <a:pt x="526" y="782"/>
                    <a:pt x="940" y="30"/>
                    <a:pt x="88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2030304" y="2999462"/>
              <a:ext cx="151266" cy="23103"/>
            </a:xfrm>
            <a:custGeom>
              <a:avLst/>
              <a:gdLst/>
              <a:ahLst/>
              <a:cxnLst/>
              <a:rect l="l" t="t" r="r" b="b"/>
              <a:pathLst>
                <a:path w="7569" h="1156" extrusionOk="0">
                  <a:moveTo>
                    <a:pt x="7569" y="0"/>
                  </a:moveTo>
                  <a:lnTo>
                    <a:pt x="7569" y="0"/>
                  </a:lnTo>
                  <a:cubicBezTo>
                    <a:pt x="6292" y="91"/>
                    <a:pt x="5015" y="243"/>
                    <a:pt x="3769" y="456"/>
                  </a:cubicBezTo>
                  <a:cubicBezTo>
                    <a:pt x="2492" y="639"/>
                    <a:pt x="1246" y="851"/>
                    <a:pt x="0" y="1155"/>
                  </a:cubicBezTo>
                  <a:cubicBezTo>
                    <a:pt x="1277" y="1064"/>
                    <a:pt x="2553" y="882"/>
                    <a:pt x="3800" y="669"/>
                  </a:cubicBezTo>
                  <a:cubicBezTo>
                    <a:pt x="5046" y="517"/>
                    <a:pt x="6322" y="274"/>
                    <a:pt x="75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1930061" y="2910130"/>
              <a:ext cx="84337" cy="70027"/>
            </a:xfrm>
            <a:custGeom>
              <a:avLst/>
              <a:gdLst/>
              <a:ahLst/>
              <a:cxnLst/>
              <a:rect l="l" t="t" r="r" b="b"/>
              <a:pathLst>
                <a:path w="4220" h="3504" extrusionOk="0">
                  <a:moveTo>
                    <a:pt x="2290" y="0"/>
                  </a:moveTo>
                  <a:cubicBezTo>
                    <a:pt x="2177" y="0"/>
                    <a:pt x="2062" y="11"/>
                    <a:pt x="1946" y="32"/>
                  </a:cubicBezTo>
                  <a:cubicBezTo>
                    <a:pt x="426" y="306"/>
                    <a:pt x="1" y="2312"/>
                    <a:pt x="1277" y="3194"/>
                  </a:cubicBezTo>
                  <a:cubicBezTo>
                    <a:pt x="1596" y="3408"/>
                    <a:pt x="1937" y="3504"/>
                    <a:pt x="2268" y="3504"/>
                  </a:cubicBezTo>
                  <a:cubicBezTo>
                    <a:pt x="3296" y="3504"/>
                    <a:pt x="4220" y="2580"/>
                    <a:pt x="4013" y="1431"/>
                  </a:cubicBezTo>
                  <a:cubicBezTo>
                    <a:pt x="3852" y="574"/>
                    <a:pt x="3126" y="0"/>
                    <a:pt x="229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1930061" y="2909551"/>
              <a:ext cx="83597" cy="71087"/>
            </a:xfrm>
            <a:custGeom>
              <a:avLst/>
              <a:gdLst/>
              <a:ahLst/>
              <a:cxnLst/>
              <a:rect l="l" t="t" r="r" b="b"/>
              <a:pathLst>
                <a:path w="4183" h="3557" extrusionOk="0">
                  <a:moveTo>
                    <a:pt x="2816" y="3446"/>
                  </a:moveTo>
                  <a:lnTo>
                    <a:pt x="2816" y="3446"/>
                  </a:lnTo>
                  <a:cubicBezTo>
                    <a:pt x="2751" y="3467"/>
                    <a:pt x="2684" y="3483"/>
                    <a:pt x="2615" y="3496"/>
                  </a:cubicBezTo>
                  <a:cubicBezTo>
                    <a:pt x="2603" y="3500"/>
                    <a:pt x="2591" y="3503"/>
                    <a:pt x="2579" y="3506"/>
                  </a:cubicBezTo>
                  <a:lnTo>
                    <a:pt x="2579" y="3506"/>
                  </a:lnTo>
                  <a:cubicBezTo>
                    <a:pt x="2660" y="3492"/>
                    <a:pt x="2739" y="3472"/>
                    <a:pt x="2816" y="3446"/>
                  </a:cubicBezTo>
                  <a:close/>
                  <a:moveTo>
                    <a:pt x="2280" y="1"/>
                  </a:moveTo>
                  <a:cubicBezTo>
                    <a:pt x="2189" y="1"/>
                    <a:pt x="2068" y="1"/>
                    <a:pt x="1976" y="31"/>
                  </a:cubicBezTo>
                  <a:cubicBezTo>
                    <a:pt x="1490" y="122"/>
                    <a:pt x="1095" y="396"/>
                    <a:pt x="821" y="791"/>
                  </a:cubicBezTo>
                  <a:cubicBezTo>
                    <a:pt x="31" y="1946"/>
                    <a:pt x="852" y="3527"/>
                    <a:pt x="2280" y="3557"/>
                  </a:cubicBezTo>
                  <a:cubicBezTo>
                    <a:pt x="2387" y="3530"/>
                    <a:pt x="2493" y="3527"/>
                    <a:pt x="2579" y="3506"/>
                  </a:cubicBezTo>
                  <a:lnTo>
                    <a:pt x="2579" y="3506"/>
                  </a:lnTo>
                  <a:cubicBezTo>
                    <a:pt x="2481" y="3524"/>
                    <a:pt x="2382" y="3533"/>
                    <a:pt x="2281" y="3533"/>
                  </a:cubicBezTo>
                  <a:cubicBezTo>
                    <a:pt x="1955" y="3533"/>
                    <a:pt x="1619" y="3437"/>
                    <a:pt x="1308" y="3223"/>
                  </a:cubicBezTo>
                  <a:cubicBezTo>
                    <a:pt x="1" y="2341"/>
                    <a:pt x="426" y="365"/>
                    <a:pt x="1946" y="61"/>
                  </a:cubicBezTo>
                  <a:cubicBezTo>
                    <a:pt x="2068" y="31"/>
                    <a:pt x="2159" y="31"/>
                    <a:pt x="2280" y="31"/>
                  </a:cubicBezTo>
                  <a:cubicBezTo>
                    <a:pt x="3132" y="31"/>
                    <a:pt x="3831" y="639"/>
                    <a:pt x="3983" y="1460"/>
                  </a:cubicBezTo>
                  <a:cubicBezTo>
                    <a:pt x="4171" y="2401"/>
                    <a:pt x="3589" y="3191"/>
                    <a:pt x="2816" y="3446"/>
                  </a:cubicBezTo>
                  <a:lnTo>
                    <a:pt x="2816" y="3446"/>
                  </a:lnTo>
                  <a:cubicBezTo>
                    <a:pt x="3670" y="3180"/>
                    <a:pt x="4182" y="2305"/>
                    <a:pt x="4013" y="1429"/>
                  </a:cubicBezTo>
                  <a:cubicBezTo>
                    <a:pt x="3861" y="609"/>
                    <a:pt x="3132" y="1"/>
                    <a:pt x="2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4650218" y="4038442"/>
              <a:ext cx="210802" cy="127644"/>
            </a:xfrm>
            <a:custGeom>
              <a:avLst/>
              <a:gdLst/>
              <a:ahLst/>
              <a:cxnLst/>
              <a:rect l="l" t="t" r="r" b="b"/>
              <a:pathLst>
                <a:path w="10548" h="6387" extrusionOk="0">
                  <a:moveTo>
                    <a:pt x="5494" y="1"/>
                  </a:moveTo>
                  <a:cubicBezTo>
                    <a:pt x="4287" y="1"/>
                    <a:pt x="3077" y="222"/>
                    <a:pt x="2007" y="778"/>
                  </a:cubicBezTo>
                  <a:cubicBezTo>
                    <a:pt x="1065" y="1264"/>
                    <a:pt x="396" y="2176"/>
                    <a:pt x="213" y="3210"/>
                  </a:cubicBezTo>
                  <a:cubicBezTo>
                    <a:pt x="1" y="3969"/>
                    <a:pt x="92" y="4760"/>
                    <a:pt x="457" y="5459"/>
                  </a:cubicBezTo>
                  <a:cubicBezTo>
                    <a:pt x="759" y="6037"/>
                    <a:pt x="1352" y="6387"/>
                    <a:pt x="1995" y="6387"/>
                  </a:cubicBezTo>
                  <a:cubicBezTo>
                    <a:pt x="2129" y="6387"/>
                    <a:pt x="2266" y="6372"/>
                    <a:pt x="2402" y="6340"/>
                  </a:cubicBezTo>
                  <a:cubicBezTo>
                    <a:pt x="3131" y="6097"/>
                    <a:pt x="3557" y="5307"/>
                    <a:pt x="4195" y="4851"/>
                  </a:cubicBezTo>
                  <a:cubicBezTo>
                    <a:pt x="4861" y="4333"/>
                    <a:pt x="5685" y="4232"/>
                    <a:pt x="6536" y="4232"/>
                  </a:cubicBezTo>
                  <a:cubicBezTo>
                    <a:pt x="7083" y="4232"/>
                    <a:pt x="7642" y="4273"/>
                    <a:pt x="8177" y="4273"/>
                  </a:cubicBezTo>
                  <a:cubicBezTo>
                    <a:pt x="8261" y="4282"/>
                    <a:pt x="8344" y="4287"/>
                    <a:pt x="8427" y="4287"/>
                  </a:cubicBezTo>
                  <a:cubicBezTo>
                    <a:pt x="8920" y="4287"/>
                    <a:pt x="9402" y="4134"/>
                    <a:pt x="9819" y="3848"/>
                  </a:cubicBezTo>
                  <a:cubicBezTo>
                    <a:pt x="10548" y="3240"/>
                    <a:pt x="10426" y="1994"/>
                    <a:pt x="9788" y="1295"/>
                  </a:cubicBezTo>
                  <a:cubicBezTo>
                    <a:pt x="9150" y="596"/>
                    <a:pt x="8147" y="322"/>
                    <a:pt x="7204" y="140"/>
                  </a:cubicBezTo>
                  <a:cubicBezTo>
                    <a:pt x="6645" y="51"/>
                    <a:pt x="6070" y="1"/>
                    <a:pt x="549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4599796" y="3627119"/>
              <a:ext cx="154924" cy="304531"/>
            </a:xfrm>
            <a:custGeom>
              <a:avLst/>
              <a:gdLst/>
              <a:ahLst/>
              <a:cxnLst/>
              <a:rect l="l" t="t" r="r" b="b"/>
              <a:pathLst>
                <a:path w="7752" h="15238" extrusionOk="0">
                  <a:moveTo>
                    <a:pt x="4369" y="0"/>
                  </a:moveTo>
                  <a:cubicBezTo>
                    <a:pt x="4210" y="0"/>
                    <a:pt x="4050" y="17"/>
                    <a:pt x="3892" y="53"/>
                  </a:cubicBezTo>
                  <a:cubicBezTo>
                    <a:pt x="2919" y="296"/>
                    <a:pt x="2372" y="1238"/>
                    <a:pt x="1916" y="2120"/>
                  </a:cubicBezTo>
                  <a:cubicBezTo>
                    <a:pt x="670" y="4734"/>
                    <a:pt x="1" y="7591"/>
                    <a:pt x="1" y="10478"/>
                  </a:cubicBezTo>
                  <a:cubicBezTo>
                    <a:pt x="1" y="11816"/>
                    <a:pt x="153" y="13214"/>
                    <a:pt x="913" y="14339"/>
                  </a:cubicBezTo>
                  <a:lnTo>
                    <a:pt x="913" y="14369"/>
                  </a:lnTo>
                  <a:cubicBezTo>
                    <a:pt x="1343" y="14994"/>
                    <a:pt x="1976" y="15238"/>
                    <a:pt x="2618" y="15238"/>
                  </a:cubicBezTo>
                  <a:cubicBezTo>
                    <a:pt x="3382" y="15238"/>
                    <a:pt x="4159" y="14892"/>
                    <a:pt x="4621" y="14430"/>
                  </a:cubicBezTo>
                  <a:cubicBezTo>
                    <a:pt x="5502" y="13609"/>
                    <a:pt x="5867" y="12363"/>
                    <a:pt x="6202" y="11208"/>
                  </a:cubicBezTo>
                  <a:cubicBezTo>
                    <a:pt x="6961" y="8563"/>
                    <a:pt x="7752" y="5737"/>
                    <a:pt x="7174" y="3031"/>
                  </a:cubicBezTo>
                  <a:cubicBezTo>
                    <a:pt x="7022" y="2211"/>
                    <a:pt x="6688" y="1451"/>
                    <a:pt x="6141" y="813"/>
                  </a:cubicBezTo>
                  <a:cubicBezTo>
                    <a:pt x="5675" y="298"/>
                    <a:pt x="5031" y="0"/>
                    <a:pt x="43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4335559" y="3716150"/>
              <a:ext cx="253730" cy="251431"/>
            </a:xfrm>
            <a:custGeom>
              <a:avLst/>
              <a:gdLst/>
              <a:ahLst/>
              <a:cxnLst/>
              <a:rect l="l" t="t" r="r" b="b"/>
              <a:pathLst>
                <a:path w="12696" h="12581" extrusionOk="0">
                  <a:moveTo>
                    <a:pt x="11612" y="11707"/>
                  </a:moveTo>
                  <a:lnTo>
                    <a:pt x="11537" y="11797"/>
                  </a:lnTo>
                  <a:lnTo>
                    <a:pt x="11537" y="11797"/>
                  </a:lnTo>
                  <a:cubicBezTo>
                    <a:pt x="11563" y="11768"/>
                    <a:pt x="11588" y="11738"/>
                    <a:pt x="11612" y="11707"/>
                  </a:cubicBezTo>
                  <a:close/>
                  <a:moveTo>
                    <a:pt x="11537" y="11797"/>
                  </a:moveTo>
                  <a:cubicBezTo>
                    <a:pt x="11535" y="11800"/>
                    <a:pt x="11533" y="11802"/>
                    <a:pt x="11531" y="11804"/>
                  </a:cubicBezTo>
                  <a:lnTo>
                    <a:pt x="11531" y="11804"/>
                  </a:lnTo>
                  <a:cubicBezTo>
                    <a:pt x="11527" y="11809"/>
                    <a:pt x="11523" y="11814"/>
                    <a:pt x="11519" y="11819"/>
                  </a:cubicBezTo>
                  <a:lnTo>
                    <a:pt x="11519" y="11819"/>
                  </a:lnTo>
                  <a:lnTo>
                    <a:pt x="11537" y="11797"/>
                  </a:lnTo>
                  <a:close/>
                  <a:moveTo>
                    <a:pt x="11519" y="11819"/>
                  </a:moveTo>
                  <a:lnTo>
                    <a:pt x="11460" y="11890"/>
                  </a:lnTo>
                  <a:cubicBezTo>
                    <a:pt x="11480" y="11866"/>
                    <a:pt x="11499" y="11843"/>
                    <a:pt x="11519" y="11819"/>
                  </a:cubicBezTo>
                  <a:close/>
                  <a:moveTo>
                    <a:pt x="2597" y="0"/>
                  </a:moveTo>
                  <a:cubicBezTo>
                    <a:pt x="2522" y="0"/>
                    <a:pt x="2447" y="2"/>
                    <a:pt x="2372" y="5"/>
                  </a:cubicBezTo>
                  <a:cubicBezTo>
                    <a:pt x="1612" y="35"/>
                    <a:pt x="913" y="461"/>
                    <a:pt x="517" y="1130"/>
                  </a:cubicBezTo>
                  <a:cubicBezTo>
                    <a:pt x="1" y="2102"/>
                    <a:pt x="517" y="3318"/>
                    <a:pt x="1034" y="4291"/>
                  </a:cubicBezTo>
                  <a:cubicBezTo>
                    <a:pt x="1976" y="5993"/>
                    <a:pt x="3071" y="7634"/>
                    <a:pt x="4287" y="9184"/>
                  </a:cubicBezTo>
                  <a:cubicBezTo>
                    <a:pt x="5229" y="10431"/>
                    <a:pt x="6353" y="11646"/>
                    <a:pt x="7812" y="12224"/>
                  </a:cubicBezTo>
                  <a:cubicBezTo>
                    <a:pt x="8412" y="12456"/>
                    <a:pt x="9016" y="12580"/>
                    <a:pt x="9576" y="12580"/>
                  </a:cubicBezTo>
                  <a:cubicBezTo>
                    <a:pt x="10361" y="12580"/>
                    <a:pt x="11058" y="12336"/>
                    <a:pt x="11531" y="11804"/>
                  </a:cubicBezTo>
                  <a:lnTo>
                    <a:pt x="11531" y="11804"/>
                  </a:lnTo>
                  <a:cubicBezTo>
                    <a:pt x="12532" y="10561"/>
                    <a:pt x="12696" y="8785"/>
                    <a:pt x="12250" y="7270"/>
                  </a:cubicBezTo>
                  <a:cubicBezTo>
                    <a:pt x="11703" y="5719"/>
                    <a:pt x="10761" y="4321"/>
                    <a:pt x="9515" y="3288"/>
                  </a:cubicBezTo>
                  <a:cubicBezTo>
                    <a:pt x="8056" y="2011"/>
                    <a:pt x="6384" y="1008"/>
                    <a:pt x="4590" y="400"/>
                  </a:cubicBezTo>
                  <a:cubicBezTo>
                    <a:pt x="3961" y="126"/>
                    <a:pt x="3281" y="0"/>
                    <a:pt x="259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4615604" y="4076613"/>
              <a:ext cx="145191" cy="254389"/>
            </a:xfrm>
            <a:custGeom>
              <a:avLst/>
              <a:gdLst/>
              <a:ahLst/>
              <a:cxnLst/>
              <a:rect l="l" t="t" r="r" b="b"/>
              <a:pathLst>
                <a:path w="7265" h="12729" extrusionOk="0">
                  <a:moveTo>
                    <a:pt x="6946" y="0"/>
                  </a:moveTo>
                  <a:cubicBezTo>
                    <a:pt x="6839" y="0"/>
                    <a:pt x="6733" y="8"/>
                    <a:pt x="6626" y="23"/>
                  </a:cubicBezTo>
                  <a:cubicBezTo>
                    <a:pt x="6019" y="84"/>
                    <a:pt x="5471" y="236"/>
                    <a:pt x="4924" y="479"/>
                  </a:cubicBezTo>
                  <a:cubicBezTo>
                    <a:pt x="4134" y="844"/>
                    <a:pt x="3465" y="1391"/>
                    <a:pt x="2918" y="2090"/>
                  </a:cubicBezTo>
                  <a:cubicBezTo>
                    <a:pt x="2249" y="2911"/>
                    <a:pt x="1733" y="3822"/>
                    <a:pt x="1338" y="4825"/>
                  </a:cubicBezTo>
                  <a:cubicBezTo>
                    <a:pt x="942" y="5798"/>
                    <a:pt x="638" y="6801"/>
                    <a:pt x="426" y="7835"/>
                  </a:cubicBezTo>
                  <a:cubicBezTo>
                    <a:pt x="274" y="8686"/>
                    <a:pt x="152" y="9537"/>
                    <a:pt x="91" y="10388"/>
                  </a:cubicBezTo>
                  <a:cubicBezTo>
                    <a:pt x="31" y="11117"/>
                    <a:pt x="31" y="11695"/>
                    <a:pt x="0" y="12120"/>
                  </a:cubicBezTo>
                  <a:cubicBezTo>
                    <a:pt x="0" y="12303"/>
                    <a:pt x="0" y="12516"/>
                    <a:pt x="61" y="12728"/>
                  </a:cubicBezTo>
                  <a:cubicBezTo>
                    <a:pt x="91" y="12516"/>
                    <a:pt x="122" y="12303"/>
                    <a:pt x="122" y="12090"/>
                  </a:cubicBezTo>
                  <a:cubicBezTo>
                    <a:pt x="183" y="11634"/>
                    <a:pt x="243" y="11057"/>
                    <a:pt x="304" y="10388"/>
                  </a:cubicBezTo>
                  <a:cubicBezTo>
                    <a:pt x="395" y="9537"/>
                    <a:pt x="517" y="8716"/>
                    <a:pt x="669" y="7865"/>
                  </a:cubicBezTo>
                  <a:cubicBezTo>
                    <a:pt x="912" y="6862"/>
                    <a:pt x="1216" y="5859"/>
                    <a:pt x="1581" y="4917"/>
                  </a:cubicBezTo>
                  <a:cubicBezTo>
                    <a:pt x="1976" y="3944"/>
                    <a:pt x="2493" y="3032"/>
                    <a:pt x="3101" y="2211"/>
                  </a:cubicBezTo>
                  <a:cubicBezTo>
                    <a:pt x="3617" y="1543"/>
                    <a:pt x="4256" y="996"/>
                    <a:pt x="5015" y="631"/>
                  </a:cubicBezTo>
                  <a:cubicBezTo>
                    <a:pt x="5532" y="357"/>
                    <a:pt x="6079" y="205"/>
                    <a:pt x="6626" y="114"/>
                  </a:cubicBezTo>
                  <a:cubicBezTo>
                    <a:pt x="6839" y="114"/>
                    <a:pt x="7052" y="84"/>
                    <a:pt x="7265" y="23"/>
                  </a:cubicBezTo>
                  <a:cubicBezTo>
                    <a:pt x="7158" y="8"/>
                    <a:pt x="7052" y="0"/>
                    <a:pt x="69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4616204" y="3738113"/>
              <a:ext cx="66850" cy="566775"/>
            </a:xfrm>
            <a:custGeom>
              <a:avLst/>
              <a:gdLst/>
              <a:ahLst/>
              <a:cxnLst/>
              <a:rect l="l" t="t" r="r" b="b"/>
              <a:pathLst>
                <a:path w="3345" h="28360" extrusionOk="0">
                  <a:moveTo>
                    <a:pt x="3344" y="0"/>
                  </a:moveTo>
                  <a:lnTo>
                    <a:pt x="3344" y="0"/>
                  </a:lnTo>
                  <a:cubicBezTo>
                    <a:pt x="3314" y="91"/>
                    <a:pt x="3283" y="183"/>
                    <a:pt x="3253" y="274"/>
                  </a:cubicBezTo>
                  <a:cubicBezTo>
                    <a:pt x="3192" y="487"/>
                    <a:pt x="3101" y="760"/>
                    <a:pt x="3010" y="1064"/>
                  </a:cubicBezTo>
                  <a:cubicBezTo>
                    <a:pt x="2919" y="1398"/>
                    <a:pt x="2797" y="1824"/>
                    <a:pt x="2675" y="2341"/>
                  </a:cubicBezTo>
                  <a:cubicBezTo>
                    <a:pt x="2554" y="2857"/>
                    <a:pt x="2402" y="3405"/>
                    <a:pt x="2250" y="4043"/>
                  </a:cubicBezTo>
                  <a:cubicBezTo>
                    <a:pt x="1551" y="7356"/>
                    <a:pt x="1004" y="10699"/>
                    <a:pt x="639" y="14043"/>
                  </a:cubicBezTo>
                  <a:cubicBezTo>
                    <a:pt x="213" y="17994"/>
                    <a:pt x="31" y="21551"/>
                    <a:pt x="1" y="24165"/>
                  </a:cubicBezTo>
                  <a:cubicBezTo>
                    <a:pt x="1" y="25441"/>
                    <a:pt x="1" y="26505"/>
                    <a:pt x="61" y="27235"/>
                  </a:cubicBezTo>
                  <a:cubicBezTo>
                    <a:pt x="61" y="27569"/>
                    <a:pt x="92" y="27843"/>
                    <a:pt x="92" y="28055"/>
                  </a:cubicBezTo>
                  <a:cubicBezTo>
                    <a:pt x="92" y="28147"/>
                    <a:pt x="122" y="28238"/>
                    <a:pt x="122" y="28359"/>
                  </a:cubicBezTo>
                  <a:cubicBezTo>
                    <a:pt x="153" y="28238"/>
                    <a:pt x="153" y="28147"/>
                    <a:pt x="153" y="28055"/>
                  </a:cubicBezTo>
                  <a:lnTo>
                    <a:pt x="153" y="27235"/>
                  </a:lnTo>
                  <a:cubicBezTo>
                    <a:pt x="153" y="26505"/>
                    <a:pt x="153" y="25441"/>
                    <a:pt x="183" y="24165"/>
                  </a:cubicBezTo>
                  <a:cubicBezTo>
                    <a:pt x="244" y="21581"/>
                    <a:pt x="487" y="18785"/>
                    <a:pt x="912" y="14864"/>
                  </a:cubicBezTo>
                  <a:cubicBezTo>
                    <a:pt x="1308" y="11186"/>
                    <a:pt x="1855" y="6900"/>
                    <a:pt x="2432" y="4104"/>
                  </a:cubicBezTo>
                  <a:cubicBezTo>
                    <a:pt x="2554" y="3465"/>
                    <a:pt x="2675" y="2888"/>
                    <a:pt x="2797" y="2371"/>
                  </a:cubicBezTo>
                  <a:cubicBezTo>
                    <a:pt x="2949" y="1885"/>
                    <a:pt x="3010" y="1459"/>
                    <a:pt x="3101" y="1094"/>
                  </a:cubicBezTo>
                  <a:cubicBezTo>
                    <a:pt x="3192" y="760"/>
                    <a:pt x="3253" y="517"/>
                    <a:pt x="3314" y="304"/>
                  </a:cubicBezTo>
                  <a:cubicBezTo>
                    <a:pt x="3344" y="183"/>
                    <a:pt x="3344" y="91"/>
                    <a:pt x="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4435182" y="3780620"/>
              <a:ext cx="184681" cy="386370"/>
            </a:xfrm>
            <a:custGeom>
              <a:avLst/>
              <a:gdLst/>
              <a:ahLst/>
              <a:cxnLst/>
              <a:rect l="l" t="t" r="r" b="b"/>
              <a:pathLst>
                <a:path w="9241" h="19333" extrusionOk="0">
                  <a:moveTo>
                    <a:pt x="1" y="1"/>
                  </a:moveTo>
                  <a:lnTo>
                    <a:pt x="1" y="1"/>
                  </a:lnTo>
                  <a:cubicBezTo>
                    <a:pt x="852" y="670"/>
                    <a:pt x="1642" y="1399"/>
                    <a:pt x="2402" y="2159"/>
                  </a:cubicBezTo>
                  <a:cubicBezTo>
                    <a:pt x="4134" y="4074"/>
                    <a:pt x="5533" y="6293"/>
                    <a:pt x="6505" y="8694"/>
                  </a:cubicBezTo>
                  <a:cubicBezTo>
                    <a:pt x="7083" y="10001"/>
                    <a:pt x="7539" y="11338"/>
                    <a:pt x="7934" y="12706"/>
                  </a:cubicBezTo>
                  <a:cubicBezTo>
                    <a:pt x="8268" y="13831"/>
                    <a:pt x="8542" y="14986"/>
                    <a:pt x="8755" y="16141"/>
                  </a:cubicBezTo>
                  <a:cubicBezTo>
                    <a:pt x="8937" y="17114"/>
                    <a:pt x="9028" y="17904"/>
                    <a:pt x="9089" y="18481"/>
                  </a:cubicBezTo>
                  <a:cubicBezTo>
                    <a:pt x="9119" y="18755"/>
                    <a:pt x="9150" y="19029"/>
                    <a:pt x="9211" y="19332"/>
                  </a:cubicBezTo>
                  <a:cubicBezTo>
                    <a:pt x="9241" y="19029"/>
                    <a:pt x="9241" y="18725"/>
                    <a:pt x="9211" y="18451"/>
                  </a:cubicBezTo>
                  <a:cubicBezTo>
                    <a:pt x="9150" y="17661"/>
                    <a:pt x="9059" y="16870"/>
                    <a:pt x="8937" y="16080"/>
                  </a:cubicBezTo>
                  <a:cubicBezTo>
                    <a:pt x="8755" y="14925"/>
                    <a:pt x="8511" y="13800"/>
                    <a:pt x="8177" y="12676"/>
                  </a:cubicBezTo>
                  <a:cubicBezTo>
                    <a:pt x="7812" y="11278"/>
                    <a:pt x="7326" y="9910"/>
                    <a:pt x="6748" y="8603"/>
                  </a:cubicBezTo>
                  <a:cubicBezTo>
                    <a:pt x="5745" y="6171"/>
                    <a:pt x="4317" y="3952"/>
                    <a:pt x="2523" y="2037"/>
                  </a:cubicBezTo>
                  <a:cubicBezTo>
                    <a:pt x="2220" y="1703"/>
                    <a:pt x="1885" y="1399"/>
                    <a:pt x="1520" y="1095"/>
                  </a:cubicBezTo>
                  <a:cubicBezTo>
                    <a:pt x="1368" y="974"/>
                    <a:pt x="1247" y="852"/>
                    <a:pt x="1095" y="730"/>
                  </a:cubicBezTo>
                  <a:lnTo>
                    <a:pt x="730" y="487"/>
                  </a:lnTo>
                  <a:cubicBezTo>
                    <a:pt x="487" y="305"/>
                    <a:pt x="244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3569565" y="2124135"/>
              <a:ext cx="234504" cy="412091"/>
            </a:xfrm>
            <a:custGeom>
              <a:avLst/>
              <a:gdLst/>
              <a:ahLst/>
              <a:cxnLst/>
              <a:rect l="l" t="t" r="r" b="b"/>
              <a:pathLst>
                <a:path w="11734" h="20620" extrusionOk="0">
                  <a:moveTo>
                    <a:pt x="8542" y="0"/>
                  </a:moveTo>
                  <a:lnTo>
                    <a:pt x="1" y="20396"/>
                  </a:lnTo>
                  <a:cubicBezTo>
                    <a:pt x="833" y="20539"/>
                    <a:pt x="1686" y="20619"/>
                    <a:pt x="2537" y="20619"/>
                  </a:cubicBezTo>
                  <a:cubicBezTo>
                    <a:pt x="4389" y="20619"/>
                    <a:pt x="6229" y="20239"/>
                    <a:pt x="7812" y="19301"/>
                  </a:cubicBezTo>
                  <a:cubicBezTo>
                    <a:pt x="10123" y="17934"/>
                    <a:pt x="11733" y="15228"/>
                    <a:pt x="11278" y="12554"/>
                  </a:cubicBezTo>
                  <a:cubicBezTo>
                    <a:pt x="11065" y="11307"/>
                    <a:pt x="10366" y="10061"/>
                    <a:pt x="10578" y="8754"/>
                  </a:cubicBezTo>
                  <a:cubicBezTo>
                    <a:pt x="10730" y="7812"/>
                    <a:pt x="11338" y="6961"/>
                    <a:pt x="11399" y="5988"/>
                  </a:cubicBezTo>
                  <a:cubicBezTo>
                    <a:pt x="11490" y="3739"/>
                    <a:pt x="8542" y="2280"/>
                    <a:pt x="8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3296215" y="2101652"/>
              <a:ext cx="249073" cy="467429"/>
            </a:xfrm>
            <a:custGeom>
              <a:avLst/>
              <a:gdLst/>
              <a:ahLst/>
              <a:cxnLst/>
              <a:rect l="l" t="t" r="r" b="b"/>
              <a:pathLst>
                <a:path w="12463" h="23389" extrusionOk="0">
                  <a:moveTo>
                    <a:pt x="4074" y="1"/>
                  </a:moveTo>
                  <a:lnTo>
                    <a:pt x="4074" y="1"/>
                  </a:lnTo>
                  <a:cubicBezTo>
                    <a:pt x="4135" y="1216"/>
                    <a:pt x="3283" y="2280"/>
                    <a:pt x="2463" y="3162"/>
                  </a:cubicBezTo>
                  <a:cubicBezTo>
                    <a:pt x="1612" y="4013"/>
                    <a:pt x="700" y="4955"/>
                    <a:pt x="487" y="6140"/>
                  </a:cubicBezTo>
                  <a:cubicBezTo>
                    <a:pt x="92" y="8268"/>
                    <a:pt x="2128" y="10335"/>
                    <a:pt x="1612" y="12402"/>
                  </a:cubicBezTo>
                  <a:cubicBezTo>
                    <a:pt x="1338" y="13527"/>
                    <a:pt x="396" y="14408"/>
                    <a:pt x="183" y="15533"/>
                  </a:cubicBezTo>
                  <a:cubicBezTo>
                    <a:pt x="1" y="16688"/>
                    <a:pt x="578" y="17721"/>
                    <a:pt x="1277" y="18603"/>
                  </a:cubicBezTo>
                  <a:cubicBezTo>
                    <a:pt x="1946" y="19454"/>
                    <a:pt x="2827" y="19363"/>
                    <a:pt x="3435" y="20305"/>
                  </a:cubicBezTo>
                  <a:cubicBezTo>
                    <a:pt x="4165" y="21338"/>
                    <a:pt x="5077" y="22220"/>
                    <a:pt x="6171" y="22888"/>
                  </a:cubicBezTo>
                  <a:cubicBezTo>
                    <a:pt x="6791" y="23252"/>
                    <a:pt x="7456" y="23389"/>
                    <a:pt x="8119" y="23389"/>
                  </a:cubicBezTo>
                  <a:cubicBezTo>
                    <a:pt x="9891" y="23389"/>
                    <a:pt x="11644" y="22411"/>
                    <a:pt x="12463" y="22189"/>
                  </a:cubicBezTo>
                  <a:lnTo>
                    <a:pt x="40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3371537" y="1990598"/>
              <a:ext cx="379695" cy="318281"/>
            </a:xfrm>
            <a:custGeom>
              <a:avLst/>
              <a:gdLst/>
              <a:ahLst/>
              <a:cxnLst/>
              <a:rect l="l" t="t" r="r" b="b"/>
              <a:pathLst>
                <a:path w="18999" h="15926" extrusionOk="0">
                  <a:moveTo>
                    <a:pt x="6972" y="0"/>
                  </a:moveTo>
                  <a:cubicBezTo>
                    <a:pt x="4121" y="0"/>
                    <a:pt x="1326" y="1789"/>
                    <a:pt x="426" y="4919"/>
                  </a:cubicBezTo>
                  <a:cubicBezTo>
                    <a:pt x="1" y="6469"/>
                    <a:pt x="214" y="8324"/>
                    <a:pt x="1399" y="9387"/>
                  </a:cubicBezTo>
                  <a:cubicBezTo>
                    <a:pt x="2230" y="10146"/>
                    <a:pt x="3319" y="10379"/>
                    <a:pt x="4455" y="10379"/>
                  </a:cubicBezTo>
                  <a:cubicBezTo>
                    <a:pt x="5230" y="10379"/>
                    <a:pt x="6027" y="10271"/>
                    <a:pt x="6779" y="10147"/>
                  </a:cubicBezTo>
                  <a:cubicBezTo>
                    <a:pt x="7646" y="9991"/>
                    <a:pt x="8560" y="9841"/>
                    <a:pt x="9440" y="9841"/>
                  </a:cubicBezTo>
                  <a:cubicBezTo>
                    <a:pt x="10440" y="9841"/>
                    <a:pt x="11397" y="10035"/>
                    <a:pt x="12189" y="10634"/>
                  </a:cubicBezTo>
                  <a:cubicBezTo>
                    <a:pt x="13101" y="11333"/>
                    <a:pt x="13588" y="12397"/>
                    <a:pt x="14135" y="13400"/>
                  </a:cubicBezTo>
                  <a:cubicBezTo>
                    <a:pt x="14651" y="14372"/>
                    <a:pt x="15351" y="15406"/>
                    <a:pt x="16414" y="15801"/>
                  </a:cubicBezTo>
                  <a:cubicBezTo>
                    <a:pt x="16641" y="15885"/>
                    <a:pt x="16886" y="15925"/>
                    <a:pt x="17131" y="15925"/>
                  </a:cubicBezTo>
                  <a:cubicBezTo>
                    <a:pt x="18037" y="15925"/>
                    <a:pt x="18950" y="15379"/>
                    <a:pt x="18998" y="14494"/>
                  </a:cubicBezTo>
                  <a:lnTo>
                    <a:pt x="18846" y="8020"/>
                  </a:lnTo>
                  <a:cubicBezTo>
                    <a:pt x="18907" y="6895"/>
                    <a:pt x="17934" y="6013"/>
                    <a:pt x="16931" y="5588"/>
                  </a:cubicBezTo>
                  <a:cubicBezTo>
                    <a:pt x="15898" y="5162"/>
                    <a:pt x="14773" y="4980"/>
                    <a:pt x="13892" y="4311"/>
                  </a:cubicBezTo>
                  <a:cubicBezTo>
                    <a:pt x="13101" y="3764"/>
                    <a:pt x="12585" y="2883"/>
                    <a:pt x="11916" y="2184"/>
                  </a:cubicBezTo>
                  <a:cubicBezTo>
                    <a:pt x="10541" y="692"/>
                    <a:pt x="8745" y="0"/>
                    <a:pt x="69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3346636" y="2085805"/>
              <a:ext cx="350517" cy="640479"/>
            </a:xfrm>
            <a:custGeom>
              <a:avLst/>
              <a:gdLst/>
              <a:ahLst/>
              <a:cxnLst/>
              <a:rect l="l" t="t" r="r" b="b"/>
              <a:pathLst>
                <a:path w="17539" h="32048" extrusionOk="0">
                  <a:moveTo>
                    <a:pt x="5779" y="1"/>
                  </a:moveTo>
                  <a:cubicBezTo>
                    <a:pt x="2908" y="1"/>
                    <a:pt x="927" y="3541"/>
                    <a:pt x="639" y="6508"/>
                  </a:cubicBezTo>
                  <a:cubicBezTo>
                    <a:pt x="304" y="9973"/>
                    <a:pt x="1" y="14228"/>
                    <a:pt x="335" y="16842"/>
                  </a:cubicBezTo>
                  <a:cubicBezTo>
                    <a:pt x="1004" y="22070"/>
                    <a:pt x="4955" y="22891"/>
                    <a:pt x="4955" y="22891"/>
                  </a:cubicBezTo>
                  <a:cubicBezTo>
                    <a:pt x="4955" y="22891"/>
                    <a:pt x="4925" y="24411"/>
                    <a:pt x="4864" y="26295"/>
                  </a:cubicBezTo>
                  <a:cubicBezTo>
                    <a:pt x="4773" y="29335"/>
                    <a:pt x="7144" y="31888"/>
                    <a:pt x="10183" y="32040"/>
                  </a:cubicBezTo>
                  <a:cubicBezTo>
                    <a:pt x="10278" y="32045"/>
                    <a:pt x="10372" y="32047"/>
                    <a:pt x="10466" y="32047"/>
                  </a:cubicBezTo>
                  <a:cubicBezTo>
                    <a:pt x="13412" y="32047"/>
                    <a:pt x="15873" y="29758"/>
                    <a:pt x="16049" y="26812"/>
                  </a:cubicBezTo>
                  <a:lnTo>
                    <a:pt x="17478" y="4745"/>
                  </a:lnTo>
                  <a:cubicBezTo>
                    <a:pt x="17539" y="3803"/>
                    <a:pt x="16870" y="2982"/>
                    <a:pt x="15928" y="2830"/>
                  </a:cubicBezTo>
                  <a:lnTo>
                    <a:pt x="6262" y="34"/>
                  </a:lnTo>
                  <a:cubicBezTo>
                    <a:pt x="6098" y="11"/>
                    <a:pt x="5937" y="1"/>
                    <a:pt x="577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3372156" y="2280195"/>
              <a:ext cx="27339" cy="25621"/>
            </a:xfrm>
            <a:custGeom>
              <a:avLst/>
              <a:gdLst/>
              <a:ahLst/>
              <a:cxnLst/>
              <a:rect l="l" t="t" r="r" b="b"/>
              <a:pathLst>
                <a:path w="1368" h="1282" extrusionOk="0">
                  <a:moveTo>
                    <a:pt x="669" y="0"/>
                  </a:moveTo>
                  <a:cubicBezTo>
                    <a:pt x="331" y="0"/>
                    <a:pt x="59" y="236"/>
                    <a:pt x="31" y="580"/>
                  </a:cubicBezTo>
                  <a:cubicBezTo>
                    <a:pt x="0" y="945"/>
                    <a:pt x="274" y="1249"/>
                    <a:pt x="638" y="1279"/>
                  </a:cubicBezTo>
                  <a:cubicBezTo>
                    <a:pt x="659" y="1281"/>
                    <a:pt x="680" y="1282"/>
                    <a:pt x="700" y="1282"/>
                  </a:cubicBezTo>
                  <a:cubicBezTo>
                    <a:pt x="1040" y="1282"/>
                    <a:pt x="1339" y="1046"/>
                    <a:pt x="1368" y="702"/>
                  </a:cubicBezTo>
                  <a:cubicBezTo>
                    <a:pt x="1368" y="337"/>
                    <a:pt x="1094" y="33"/>
                    <a:pt x="730" y="3"/>
                  </a:cubicBezTo>
                  <a:cubicBezTo>
                    <a:pt x="709" y="1"/>
                    <a:pt x="68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3372156" y="2256553"/>
              <a:ext cx="55298" cy="15488"/>
            </a:xfrm>
            <a:custGeom>
              <a:avLst/>
              <a:gdLst/>
              <a:ahLst/>
              <a:cxnLst/>
              <a:rect l="l" t="t" r="r" b="b"/>
              <a:pathLst>
                <a:path w="2767" h="775" extrusionOk="0">
                  <a:moveTo>
                    <a:pt x="1368" y="0"/>
                  </a:moveTo>
                  <a:cubicBezTo>
                    <a:pt x="1003" y="0"/>
                    <a:pt x="608" y="92"/>
                    <a:pt x="304" y="304"/>
                  </a:cubicBezTo>
                  <a:cubicBezTo>
                    <a:pt x="91" y="487"/>
                    <a:pt x="0" y="639"/>
                    <a:pt x="31" y="700"/>
                  </a:cubicBezTo>
                  <a:cubicBezTo>
                    <a:pt x="41" y="710"/>
                    <a:pt x="56" y="714"/>
                    <a:pt x="77" y="714"/>
                  </a:cubicBezTo>
                  <a:cubicBezTo>
                    <a:pt x="232" y="714"/>
                    <a:pt x="677" y="455"/>
                    <a:pt x="1281" y="455"/>
                  </a:cubicBezTo>
                  <a:cubicBezTo>
                    <a:pt x="1310" y="455"/>
                    <a:pt x="1339" y="455"/>
                    <a:pt x="1368" y="456"/>
                  </a:cubicBezTo>
                  <a:cubicBezTo>
                    <a:pt x="2017" y="483"/>
                    <a:pt x="2473" y="775"/>
                    <a:pt x="2630" y="775"/>
                  </a:cubicBezTo>
                  <a:cubicBezTo>
                    <a:pt x="2650" y="775"/>
                    <a:pt x="2665" y="770"/>
                    <a:pt x="2675" y="760"/>
                  </a:cubicBezTo>
                  <a:cubicBezTo>
                    <a:pt x="2766" y="700"/>
                    <a:pt x="2645" y="578"/>
                    <a:pt x="2401" y="396"/>
                  </a:cubicBezTo>
                  <a:cubicBezTo>
                    <a:pt x="2097" y="152"/>
                    <a:pt x="1733" y="31"/>
                    <a:pt x="1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3513068" y="2283832"/>
              <a:ext cx="27359" cy="25761"/>
            </a:xfrm>
            <a:custGeom>
              <a:avLst/>
              <a:gdLst/>
              <a:ahLst/>
              <a:cxnLst/>
              <a:rect l="l" t="t" r="r" b="b"/>
              <a:pathLst>
                <a:path w="1369" h="1289" extrusionOk="0">
                  <a:moveTo>
                    <a:pt x="675" y="1"/>
                  </a:moveTo>
                  <a:cubicBezTo>
                    <a:pt x="332" y="1"/>
                    <a:pt x="30" y="263"/>
                    <a:pt x="1" y="581"/>
                  </a:cubicBezTo>
                  <a:cubicBezTo>
                    <a:pt x="1" y="945"/>
                    <a:pt x="275" y="1249"/>
                    <a:pt x="639" y="1280"/>
                  </a:cubicBezTo>
                  <a:cubicBezTo>
                    <a:pt x="671" y="1286"/>
                    <a:pt x="702" y="1288"/>
                    <a:pt x="733" y="1288"/>
                  </a:cubicBezTo>
                  <a:cubicBezTo>
                    <a:pt x="1034" y="1288"/>
                    <a:pt x="1311" y="1033"/>
                    <a:pt x="1338" y="702"/>
                  </a:cubicBezTo>
                  <a:cubicBezTo>
                    <a:pt x="1369" y="338"/>
                    <a:pt x="1065" y="34"/>
                    <a:pt x="730" y="3"/>
                  </a:cubicBezTo>
                  <a:cubicBezTo>
                    <a:pt x="712" y="2"/>
                    <a:pt x="693" y="1"/>
                    <a:pt x="6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3513688" y="2264347"/>
              <a:ext cx="55298" cy="15588"/>
            </a:xfrm>
            <a:custGeom>
              <a:avLst/>
              <a:gdLst/>
              <a:ahLst/>
              <a:cxnLst/>
              <a:rect l="l" t="t" r="r" b="b"/>
              <a:pathLst>
                <a:path w="2767" h="780" extrusionOk="0">
                  <a:moveTo>
                    <a:pt x="1248" y="1"/>
                  </a:moveTo>
                  <a:cubicBezTo>
                    <a:pt x="899" y="1"/>
                    <a:pt x="577" y="118"/>
                    <a:pt x="304" y="310"/>
                  </a:cubicBezTo>
                  <a:cubicBezTo>
                    <a:pt x="92" y="492"/>
                    <a:pt x="0" y="644"/>
                    <a:pt x="31" y="674"/>
                  </a:cubicBezTo>
                  <a:cubicBezTo>
                    <a:pt x="41" y="684"/>
                    <a:pt x="56" y="689"/>
                    <a:pt x="77" y="689"/>
                  </a:cubicBezTo>
                  <a:cubicBezTo>
                    <a:pt x="233" y="689"/>
                    <a:pt x="677" y="429"/>
                    <a:pt x="1281" y="429"/>
                  </a:cubicBezTo>
                  <a:cubicBezTo>
                    <a:pt x="1310" y="429"/>
                    <a:pt x="1339" y="430"/>
                    <a:pt x="1368" y="431"/>
                  </a:cubicBezTo>
                  <a:cubicBezTo>
                    <a:pt x="2022" y="458"/>
                    <a:pt x="2481" y="779"/>
                    <a:pt x="2635" y="779"/>
                  </a:cubicBezTo>
                  <a:cubicBezTo>
                    <a:pt x="2652" y="779"/>
                    <a:pt x="2666" y="775"/>
                    <a:pt x="2675" y="765"/>
                  </a:cubicBezTo>
                  <a:cubicBezTo>
                    <a:pt x="2766" y="674"/>
                    <a:pt x="2645" y="553"/>
                    <a:pt x="2402" y="370"/>
                  </a:cubicBezTo>
                  <a:cubicBezTo>
                    <a:pt x="2098" y="158"/>
                    <a:pt x="1733" y="6"/>
                    <a:pt x="1368" y="6"/>
                  </a:cubicBezTo>
                  <a:cubicBezTo>
                    <a:pt x="1328" y="2"/>
                    <a:pt x="1288" y="1"/>
                    <a:pt x="12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3421958" y="2263228"/>
              <a:ext cx="49223" cy="120090"/>
            </a:xfrm>
            <a:custGeom>
              <a:avLst/>
              <a:gdLst/>
              <a:ahLst/>
              <a:cxnLst/>
              <a:rect l="l" t="t" r="r" b="b"/>
              <a:pathLst>
                <a:path w="2463" h="6009" extrusionOk="0">
                  <a:moveTo>
                    <a:pt x="2369" y="0"/>
                  </a:moveTo>
                  <a:cubicBezTo>
                    <a:pt x="2266" y="0"/>
                    <a:pt x="1543" y="1569"/>
                    <a:pt x="730" y="3496"/>
                  </a:cubicBezTo>
                  <a:lnTo>
                    <a:pt x="153" y="4894"/>
                  </a:lnTo>
                  <a:cubicBezTo>
                    <a:pt x="31" y="5107"/>
                    <a:pt x="1" y="5381"/>
                    <a:pt x="31" y="5624"/>
                  </a:cubicBezTo>
                  <a:cubicBezTo>
                    <a:pt x="92" y="5746"/>
                    <a:pt x="213" y="5867"/>
                    <a:pt x="335" y="5897"/>
                  </a:cubicBezTo>
                  <a:cubicBezTo>
                    <a:pt x="426" y="5928"/>
                    <a:pt x="548" y="5958"/>
                    <a:pt x="639" y="5958"/>
                  </a:cubicBezTo>
                  <a:cubicBezTo>
                    <a:pt x="870" y="5994"/>
                    <a:pt x="1102" y="6009"/>
                    <a:pt x="1333" y="6009"/>
                  </a:cubicBezTo>
                  <a:cubicBezTo>
                    <a:pt x="1497" y="6009"/>
                    <a:pt x="1661" y="6001"/>
                    <a:pt x="1824" y="5989"/>
                  </a:cubicBezTo>
                  <a:cubicBezTo>
                    <a:pt x="1460" y="5867"/>
                    <a:pt x="1064" y="5776"/>
                    <a:pt x="669" y="5746"/>
                  </a:cubicBezTo>
                  <a:cubicBezTo>
                    <a:pt x="487" y="5715"/>
                    <a:pt x="305" y="5685"/>
                    <a:pt x="274" y="5533"/>
                  </a:cubicBezTo>
                  <a:cubicBezTo>
                    <a:pt x="274" y="5350"/>
                    <a:pt x="335" y="5168"/>
                    <a:pt x="426" y="5016"/>
                  </a:cubicBezTo>
                  <a:lnTo>
                    <a:pt x="1034" y="3618"/>
                  </a:lnTo>
                  <a:cubicBezTo>
                    <a:pt x="1855" y="1642"/>
                    <a:pt x="2463" y="31"/>
                    <a:pt x="2371" y="1"/>
                  </a:cubicBezTo>
                  <a:cubicBezTo>
                    <a:pt x="2371" y="0"/>
                    <a:pt x="2370" y="0"/>
                    <a:pt x="2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3445041" y="2512276"/>
              <a:ext cx="140954" cy="58956"/>
            </a:xfrm>
            <a:custGeom>
              <a:avLst/>
              <a:gdLst/>
              <a:ahLst/>
              <a:cxnLst/>
              <a:rect l="l" t="t" r="r" b="b"/>
              <a:pathLst>
                <a:path w="7053" h="2950" extrusionOk="0">
                  <a:moveTo>
                    <a:pt x="7052" y="1"/>
                  </a:moveTo>
                  <a:lnTo>
                    <a:pt x="7052" y="1"/>
                  </a:lnTo>
                  <a:cubicBezTo>
                    <a:pt x="7052" y="1"/>
                    <a:pt x="7050" y="2"/>
                    <a:pt x="7049" y="3"/>
                  </a:cubicBezTo>
                  <a:lnTo>
                    <a:pt x="7049" y="3"/>
                  </a:lnTo>
                  <a:cubicBezTo>
                    <a:pt x="7050" y="2"/>
                    <a:pt x="7051" y="2"/>
                    <a:pt x="7052" y="1"/>
                  </a:cubicBezTo>
                  <a:close/>
                  <a:moveTo>
                    <a:pt x="7049" y="3"/>
                  </a:moveTo>
                  <a:cubicBezTo>
                    <a:pt x="5164" y="1038"/>
                    <a:pt x="3070" y="1585"/>
                    <a:pt x="970" y="1585"/>
                  </a:cubicBezTo>
                  <a:cubicBezTo>
                    <a:pt x="667" y="1585"/>
                    <a:pt x="364" y="1574"/>
                    <a:pt x="61" y="1551"/>
                  </a:cubicBezTo>
                  <a:lnTo>
                    <a:pt x="1" y="2858"/>
                  </a:lnTo>
                  <a:cubicBezTo>
                    <a:pt x="447" y="2921"/>
                    <a:pt x="869" y="2949"/>
                    <a:pt x="1268" y="2949"/>
                  </a:cubicBezTo>
                  <a:cubicBezTo>
                    <a:pt x="5268" y="2949"/>
                    <a:pt x="6947" y="89"/>
                    <a:pt x="7049" y="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3461448" y="2408756"/>
              <a:ext cx="45566" cy="32336"/>
            </a:xfrm>
            <a:custGeom>
              <a:avLst/>
              <a:gdLst/>
              <a:ahLst/>
              <a:cxnLst/>
              <a:rect l="l" t="t" r="r" b="b"/>
              <a:pathLst>
                <a:path w="2280" h="1618" extrusionOk="0">
                  <a:moveTo>
                    <a:pt x="1084" y="1"/>
                  </a:moveTo>
                  <a:cubicBezTo>
                    <a:pt x="702" y="1"/>
                    <a:pt x="352" y="157"/>
                    <a:pt x="92" y="470"/>
                  </a:cubicBezTo>
                  <a:lnTo>
                    <a:pt x="61" y="470"/>
                  </a:lnTo>
                  <a:cubicBezTo>
                    <a:pt x="0" y="561"/>
                    <a:pt x="0" y="652"/>
                    <a:pt x="61" y="743"/>
                  </a:cubicBezTo>
                  <a:cubicBezTo>
                    <a:pt x="122" y="834"/>
                    <a:pt x="183" y="895"/>
                    <a:pt x="243" y="956"/>
                  </a:cubicBezTo>
                  <a:cubicBezTo>
                    <a:pt x="517" y="1230"/>
                    <a:pt x="821" y="1412"/>
                    <a:pt x="1155" y="1564"/>
                  </a:cubicBezTo>
                  <a:cubicBezTo>
                    <a:pt x="1255" y="1600"/>
                    <a:pt x="1358" y="1617"/>
                    <a:pt x="1459" y="1617"/>
                  </a:cubicBezTo>
                  <a:cubicBezTo>
                    <a:pt x="1697" y="1617"/>
                    <a:pt x="1927" y="1522"/>
                    <a:pt x="2098" y="1351"/>
                  </a:cubicBezTo>
                  <a:cubicBezTo>
                    <a:pt x="2280" y="1078"/>
                    <a:pt x="2280" y="743"/>
                    <a:pt x="2098" y="470"/>
                  </a:cubicBezTo>
                  <a:cubicBezTo>
                    <a:pt x="1885" y="226"/>
                    <a:pt x="1611" y="44"/>
                    <a:pt x="1277" y="14"/>
                  </a:cubicBezTo>
                  <a:cubicBezTo>
                    <a:pt x="1212" y="5"/>
                    <a:pt x="1147" y="1"/>
                    <a:pt x="108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3452935" y="2394447"/>
              <a:ext cx="50442" cy="40190"/>
            </a:xfrm>
            <a:custGeom>
              <a:avLst/>
              <a:gdLst/>
              <a:ahLst/>
              <a:cxnLst/>
              <a:rect l="l" t="t" r="r" b="b"/>
              <a:pathLst>
                <a:path w="2524" h="2011" extrusionOk="0">
                  <a:moveTo>
                    <a:pt x="2372" y="0"/>
                  </a:moveTo>
                  <a:cubicBezTo>
                    <a:pt x="2250" y="0"/>
                    <a:pt x="2220" y="760"/>
                    <a:pt x="1521" y="1307"/>
                  </a:cubicBezTo>
                  <a:cubicBezTo>
                    <a:pt x="852" y="1854"/>
                    <a:pt x="1" y="1733"/>
                    <a:pt x="1" y="1824"/>
                  </a:cubicBezTo>
                  <a:cubicBezTo>
                    <a:pt x="1" y="1885"/>
                    <a:pt x="214" y="1976"/>
                    <a:pt x="548" y="2006"/>
                  </a:cubicBezTo>
                  <a:cubicBezTo>
                    <a:pt x="593" y="2009"/>
                    <a:pt x="639" y="2011"/>
                    <a:pt x="685" y="2011"/>
                  </a:cubicBezTo>
                  <a:cubicBezTo>
                    <a:pt x="1094" y="2011"/>
                    <a:pt x="1496" y="1888"/>
                    <a:pt x="1825" y="1642"/>
                  </a:cubicBezTo>
                  <a:cubicBezTo>
                    <a:pt x="2159" y="1368"/>
                    <a:pt x="2402" y="973"/>
                    <a:pt x="2463" y="547"/>
                  </a:cubicBezTo>
                  <a:cubicBezTo>
                    <a:pt x="2524" y="183"/>
                    <a:pt x="2432" y="0"/>
                    <a:pt x="23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3508212" y="2242604"/>
              <a:ext cx="66850" cy="20405"/>
            </a:xfrm>
            <a:custGeom>
              <a:avLst/>
              <a:gdLst/>
              <a:ahLst/>
              <a:cxnLst/>
              <a:rect l="l" t="t" r="r" b="b"/>
              <a:pathLst>
                <a:path w="3345" h="1021" extrusionOk="0">
                  <a:moveTo>
                    <a:pt x="1353" y="0"/>
                  </a:moveTo>
                  <a:cubicBezTo>
                    <a:pt x="1056" y="0"/>
                    <a:pt x="757" y="47"/>
                    <a:pt x="487" y="151"/>
                  </a:cubicBezTo>
                  <a:cubicBezTo>
                    <a:pt x="153" y="242"/>
                    <a:pt x="1" y="394"/>
                    <a:pt x="31" y="486"/>
                  </a:cubicBezTo>
                  <a:cubicBezTo>
                    <a:pt x="92" y="698"/>
                    <a:pt x="821" y="638"/>
                    <a:pt x="1673" y="759"/>
                  </a:cubicBezTo>
                  <a:cubicBezTo>
                    <a:pt x="2308" y="853"/>
                    <a:pt x="2871" y="1020"/>
                    <a:pt x="3135" y="1020"/>
                  </a:cubicBezTo>
                  <a:cubicBezTo>
                    <a:pt x="3211" y="1020"/>
                    <a:pt x="3263" y="1006"/>
                    <a:pt x="3284" y="972"/>
                  </a:cubicBezTo>
                  <a:cubicBezTo>
                    <a:pt x="3344" y="881"/>
                    <a:pt x="3223" y="698"/>
                    <a:pt x="2980" y="516"/>
                  </a:cubicBezTo>
                  <a:cubicBezTo>
                    <a:pt x="2615" y="242"/>
                    <a:pt x="2189" y="90"/>
                    <a:pt x="1764" y="30"/>
                  </a:cubicBezTo>
                  <a:cubicBezTo>
                    <a:pt x="1629" y="10"/>
                    <a:pt x="1491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3378831" y="2215245"/>
              <a:ext cx="51042" cy="15948"/>
            </a:xfrm>
            <a:custGeom>
              <a:avLst/>
              <a:gdLst/>
              <a:ahLst/>
              <a:cxnLst/>
              <a:rect l="l" t="t" r="r" b="b"/>
              <a:pathLst>
                <a:path w="2554" h="798" extrusionOk="0">
                  <a:moveTo>
                    <a:pt x="1277" y="1"/>
                  </a:moveTo>
                  <a:cubicBezTo>
                    <a:pt x="912" y="1"/>
                    <a:pt x="578" y="92"/>
                    <a:pt x="274" y="304"/>
                  </a:cubicBezTo>
                  <a:cubicBezTo>
                    <a:pt x="61" y="426"/>
                    <a:pt x="1" y="608"/>
                    <a:pt x="31" y="700"/>
                  </a:cubicBezTo>
                  <a:cubicBezTo>
                    <a:pt x="73" y="762"/>
                    <a:pt x="161" y="782"/>
                    <a:pt x="284" y="782"/>
                  </a:cubicBezTo>
                  <a:cubicBezTo>
                    <a:pt x="489" y="782"/>
                    <a:pt x="792" y="726"/>
                    <a:pt x="1133" y="726"/>
                  </a:cubicBezTo>
                  <a:cubicBezTo>
                    <a:pt x="1180" y="726"/>
                    <a:pt x="1228" y="728"/>
                    <a:pt x="1277" y="730"/>
                  </a:cubicBezTo>
                  <a:cubicBezTo>
                    <a:pt x="1619" y="748"/>
                    <a:pt x="1939" y="798"/>
                    <a:pt x="2169" y="798"/>
                  </a:cubicBezTo>
                  <a:cubicBezTo>
                    <a:pt x="2328" y="798"/>
                    <a:pt x="2443" y="774"/>
                    <a:pt x="2493" y="700"/>
                  </a:cubicBezTo>
                  <a:cubicBezTo>
                    <a:pt x="2554" y="639"/>
                    <a:pt x="2463" y="456"/>
                    <a:pt x="2250" y="304"/>
                  </a:cubicBezTo>
                  <a:cubicBezTo>
                    <a:pt x="1946" y="92"/>
                    <a:pt x="1611" y="1"/>
                    <a:pt x="1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3438965" y="2073094"/>
              <a:ext cx="289782" cy="431016"/>
            </a:xfrm>
            <a:custGeom>
              <a:avLst/>
              <a:gdLst/>
              <a:ahLst/>
              <a:cxnLst/>
              <a:rect l="l" t="t" r="r" b="b"/>
              <a:pathLst>
                <a:path w="14500" h="21567" extrusionOk="0">
                  <a:moveTo>
                    <a:pt x="487" y="1"/>
                  </a:moveTo>
                  <a:lnTo>
                    <a:pt x="487" y="1"/>
                  </a:lnTo>
                  <a:cubicBezTo>
                    <a:pt x="1" y="791"/>
                    <a:pt x="426" y="1885"/>
                    <a:pt x="1125" y="2493"/>
                  </a:cubicBezTo>
                  <a:cubicBezTo>
                    <a:pt x="1855" y="3101"/>
                    <a:pt x="2797" y="3344"/>
                    <a:pt x="3648" y="3679"/>
                  </a:cubicBezTo>
                  <a:cubicBezTo>
                    <a:pt x="4530" y="4044"/>
                    <a:pt x="5381" y="4499"/>
                    <a:pt x="5745" y="5411"/>
                  </a:cubicBezTo>
                  <a:cubicBezTo>
                    <a:pt x="6141" y="6354"/>
                    <a:pt x="5776" y="7417"/>
                    <a:pt x="6080" y="8360"/>
                  </a:cubicBezTo>
                  <a:cubicBezTo>
                    <a:pt x="6627" y="9971"/>
                    <a:pt x="8876" y="10548"/>
                    <a:pt x="9423" y="12159"/>
                  </a:cubicBezTo>
                  <a:cubicBezTo>
                    <a:pt x="9818" y="13405"/>
                    <a:pt x="9089" y="14682"/>
                    <a:pt x="8876" y="15959"/>
                  </a:cubicBezTo>
                  <a:cubicBezTo>
                    <a:pt x="8663" y="17448"/>
                    <a:pt x="9150" y="18937"/>
                    <a:pt x="10183" y="20001"/>
                  </a:cubicBezTo>
                  <a:cubicBezTo>
                    <a:pt x="11112" y="20877"/>
                    <a:pt x="11299" y="21567"/>
                    <a:pt x="12302" y="21567"/>
                  </a:cubicBezTo>
                  <a:cubicBezTo>
                    <a:pt x="12448" y="21567"/>
                    <a:pt x="12611" y="21552"/>
                    <a:pt x="12797" y="21521"/>
                  </a:cubicBezTo>
                  <a:lnTo>
                    <a:pt x="13284" y="21521"/>
                  </a:lnTo>
                  <a:cubicBezTo>
                    <a:pt x="13648" y="16840"/>
                    <a:pt x="14013" y="12159"/>
                    <a:pt x="14408" y="7478"/>
                  </a:cubicBezTo>
                  <a:cubicBezTo>
                    <a:pt x="14469" y="6506"/>
                    <a:pt x="14499" y="5411"/>
                    <a:pt x="14013" y="4651"/>
                  </a:cubicBezTo>
                  <a:cubicBezTo>
                    <a:pt x="13527" y="3892"/>
                    <a:pt x="12645" y="3496"/>
                    <a:pt x="11825" y="3132"/>
                  </a:cubicBezTo>
                  <a:cubicBezTo>
                    <a:pt x="8177" y="1642"/>
                    <a:pt x="4378" y="609"/>
                    <a:pt x="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3738436" y="2222280"/>
              <a:ext cx="195014" cy="205806"/>
            </a:xfrm>
            <a:custGeom>
              <a:avLst/>
              <a:gdLst/>
              <a:ahLst/>
              <a:cxnLst/>
              <a:rect l="l" t="t" r="r" b="b"/>
              <a:pathLst>
                <a:path w="9758" h="10298" extrusionOk="0">
                  <a:moveTo>
                    <a:pt x="5439" y="0"/>
                  </a:moveTo>
                  <a:cubicBezTo>
                    <a:pt x="3576" y="0"/>
                    <a:pt x="1721" y="1248"/>
                    <a:pt x="1429" y="3509"/>
                  </a:cubicBezTo>
                  <a:lnTo>
                    <a:pt x="548" y="1229"/>
                  </a:lnTo>
                  <a:cubicBezTo>
                    <a:pt x="274" y="3053"/>
                    <a:pt x="1" y="4937"/>
                    <a:pt x="457" y="6700"/>
                  </a:cubicBezTo>
                  <a:cubicBezTo>
                    <a:pt x="943" y="8494"/>
                    <a:pt x="2341" y="10165"/>
                    <a:pt x="4195" y="10287"/>
                  </a:cubicBezTo>
                  <a:cubicBezTo>
                    <a:pt x="4282" y="10294"/>
                    <a:pt x="4369" y="10297"/>
                    <a:pt x="4455" y="10297"/>
                  </a:cubicBezTo>
                  <a:cubicBezTo>
                    <a:pt x="6291" y="10297"/>
                    <a:pt x="7881" y="8781"/>
                    <a:pt x="8694" y="7126"/>
                  </a:cubicBezTo>
                  <a:cubicBezTo>
                    <a:pt x="9454" y="5636"/>
                    <a:pt x="9758" y="3843"/>
                    <a:pt x="9059" y="2354"/>
                  </a:cubicBezTo>
                  <a:cubicBezTo>
                    <a:pt x="8329" y="748"/>
                    <a:pt x="6881" y="0"/>
                    <a:pt x="5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3780963" y="2238327"/>
              <a:ext cx="21284" cy="197452"/>
            </a:xfrm>
            <a:custGeom>
              <a:avLst/>
              <a:gdLst/>
              <a:ahLst/>
              <a:cxnLst/>
              <a:rect l="l" t="t" r="r" b="b"/>
              <a:pathLst>
                <a:path w="1065" h="9880" extrusionOk="0">
                  <a:moveTo>
                    <a:pt x="760" y="1"/>
                  </a:moveTo>
                  <a:cubicBezTo>
                    <a:pt x="760" y="1"/>
                    <a:pt x="821" y="122"/>
                    <a:pt x="882" y="365"/>
                  </a:cubicBezTo>
                  <a:cubicBezTo>
                    <a:pt x="912" y="730"/>
                    <a:pt x="882" y="1064"/>
                    <a:pt x="730" y="1399"/>
                  </a:cubicBezTo>
                  <a:cubicBezTo>
                    <a:pt x="517" y="1915"/>
                    <a:pt x="304" y="2402"/>
                    <a:pt x="152" y="2919"/>
                  </a:cubicBezTo>
                  <a:cubicBezTo>
                    <a:pt x="0" y="3587"/>
                    <a:pt x="31" y="4286"/>
                    <a:pt x="183" y="4955"/>
                  </a:cubicBezTo>
                  <a:cubicBezTo>
                    <a:pt x="304" y="5654"/>
                    <a:pt x="487" y="6323"/>
                    <a:pt x="578" y="6900"/>
                  </a:cubicBezTo>
                  <a:cubicBezTo>
                    <a:pt x="700" y="7417"/>
                    <a:pt x="700" y="7964"/>
                    <a:pt x="639" y="8511"/>
                  </a:cubicBezTo>
                  <a:cubicBezTo>
                    <a:pt x="548" y="8998"/>
                    <a:pt x="365" y="9454"/>
                    <a:pt x="92" y="9879"/>
                  </a:cubicBezTo>
                  <a:cubicBezTo>
                    <a:pt x="213" y="9788"/>
                    <a:pt x="304" y="9697"/>
                    <a:pt x="396" y="9575"/>
                  </a:cubicBezTo>
                  <a:cubicBezTo>
                    <a:pt x="608" y="9271"/>
                    <a:pt x="730" y="8906"/>
                    <a:pt x="791" y="8542"/>
                  </a:cubicBezTo>
                  <a:cubicBezTo>
                    <a:pt x="882" y="7995"/>
                    <a:pt x="882" y="7447"/>
                    <a:pt x="791" y="6900"/>
                  </a:cubicBezTo>
                  <a:cubicBezTo>
                    <a:pt x="730" y="6292"/>
                    <a:pt x="517" y="5624"/>
                    <a:pt x="396" y="4955"/>
                  </a:cubicBezTo>
                  <a:cubicBezTo>
                    <a:pt x="244" y="4317"/>
                    <a:pt x="244" y="3648"/>
                    <a:pt x="335" y="3010"/>
                  </a:cubicBezTo>
                  <a:cubicBezTo>
                    <a:pt x="487" y="2432"/>
                    <a:pt x="760" y="1946"/>
                    <a:pt x="912" y="1490"/>
                  </a:cubicBezTo>
                  <a:cubicBezTo>
                    <a:pt x="1034" y="1125"/>
                    <a:pt x="1064" y="730"/>
                    <a:pt x="973" y="365"/>
                  </a:cubicBezTo>
                  <a:cubicBezTo>
                    <a:pt x="943" y="213"/>
                    <a:pt x="882" y="92"/>
                    <a:pt x="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3788258" y="2310572"/>
              <a:ext cx="135478" cy="34654"/>
            </a:xfrm>
            <a:custGeom>
              <a:avLst/>
              <a:gdLst/>
              <a:ahLst/>
              <a:cxnLst/>
              <a:rect l="l" t="t" r="r" b="b"/>
              <a:pathLst>
                <a:path w="6779" h="1734" extrusionOk="0">
                  <a:moveTo>
                    <a:pt x="5" y="1"/>
                  </a:moveTo>
                  <a:cubicBezTo>
                    <a:pt x="3" y="1"/>
                    <a:pt x="1" y="1"/>
                    <a:pt x="0" y="3"/>
                  </a:cubicBezTo>
                  <a:cubicBezTo>
                    <a:pt x="213" y="307"/>
                    <a:pt x="456" y="580"/>
                    <a:pt x="760" y="793"/>
                  </a:cubicBezTo>
                  <a:cubicBezTo>
                    <a:pt x="1585" y="1420"/>
                    <a:pt x="2562" y="1733"/>
                    <a:pt x="3541" y="1733"/>
                  </a:cubicBezTo>
                  <a:cubicBezTo>
                    <a:pt x="4366" y="1733"/>
                    <a:pt x="5191" y="1511"/>
                    <a:pt x="5927" y="1066"/>
                  </a:cubicBezTo>
                  <a:cubicBezTo>
                    <a:pt x="6262" y="884"/>
                    <a:pt x="6566" y="641"/>
                    <a:pt x="6778" y="337"/>
                  </a:cubicBezTo>
                  <a:cubicBezTo>
                    <a:pt x="6777" y="336"/>
                    <a:pt x="6775" y="335"/>
                    <a:pt x="6772" y="335"/>
                  </a:cubicBezTo>
                  <a:cubicBezTo>
                    <a:pt x="6719" y="335"/>
                    <a:pt x="6416" y="625"/>
                    <a:pt x="5836" y="914"/>
                  </a:cubicBezTo>
                  <a:cubicBezTo>
                    <a:pt x="5130" y="1310"/>
                    <a:pt x="4319" y="1495"/>
                    <a:pt x="3501" y="1495"/>
                  </a:cubicBezTo>
                  <a:cubicBezTo>
                    <a:pt x="3439" y="1495"/>
                    <a:pt x="3376" y="1494"/>
                    <a:pt x="3313" y="1492"/>
                  </a:cubicBezTo>
                  <a:cubicBezTo>
                    <a:pt x="2432" y="1431"/>
                    <a:pt x="1581" y="1158"/>
                    <a:pt x="851" y="671"/>
                  </a:cubicBezTo>
                  <a:cubicBezTo>
                    <a:pt x="327" y="322"/>
                    <a:pt x="54" y="1"/>
                    <a:pt x="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3793114" y="2327019"/>
              <a:ext cx="100864" cy="65851"/>
            </a:xfrm>
            <a:custGeom>
              <a:avLst/>
              <a:gdLst/>
              <a:ahLst/>
              <a:cxnLst/>
              <a:rect l="l" t="t" r="r" b="b"/>
              <a:pathLst>
                <a:path w="5047" h="3295" extrusionOk="0">
                  <a:moveTo>
                    <a:pt x="0" y="0"/>
                  </a:moveTo>
                  <a:lnTo>
                    <a:pt x="0" y="0"/>
                  </a:lnTo>
                  <a:cubicBezTo>
                    <a:pt x="92" y="304"/>
                    <a:pt x="213" y="578"/>
                    <a:pt x="426" y="821"/>
                  </a:cubicBezTo>
                  <a:cubicBezTo>
                    <a:pt x="1277" y="2098"/>
                    <a:pt x="2614" y="2949"/>
                    <a:pt x="4134" y="3222"/>
                  </a:cubicBezTo>
                  <a:cubicBezTo>
                    <a:pt x="4302" y="3272"/>
                    <a:pt x="4469" y="3295"/>
                    <a:pt x="4636" y="3295"/>
                  </a:cubicBezTo>
                  <a:cubicBezTo>
                    <a:pt x="4773" y="3295"/>
                    <a:pt x="4909" y="3280"/>
                    <a:pt x="5046" y="3253"/>
                  </a:cubicBezTo>
                  <a:cubicBezTo>
                    <a:pt x="4772" y="3192"/>
                    <a:pt x="4469" y="3131"/>
                    <a:pt x="4165" y="3070"/>
                  </a:cubicBezTo>
                  <a:cubicBezTo>
                    <a:pt x="2736" y="2705"/>
                    <a:pt x="1459" y="1885"/>
                    <a:pt x="547" y="730"/>
                  </a:cubicBezTo>
                  <a:cubicBezTo>
                    <a:pt x="365" y="487"/>
                    <a:pt x="183" y="243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3445660" y="2039740"/>
              <a:ext cx="330472" cy="430057"/>
            </a:xfrm>
            <a:custGeom>
              <a:avLst/>
              <a:gdLst/>
              <a:ahLst/>
              <a:cxnLst/>
              <a:rect l="l" t="t" r="r" b="b"/>
              <a:pathLst>
                <a:path w="16536" h="21519" extrusionOk="0">
                  <a:moveTo>
                    <a:pt x="3077" y="0"/>
                  </a:moveTo>
                  <a:cubicBezTo>
                    <a:pt x="2603" y="0"/>
                    <a:pt x="2138" y="94"/>
                    <a:pt x="1702" y="302"/>
                  </a:cubicBezTo>
                  <a:cubicBezTo>
                    <a:pt x="1246" y="515"/>
                    <a:pt x="821" y="849"/>
                    <a:pt x="517" y="1275"/>
                  </a:cubicBezTo>
                  <a:cubicBezTo>
                    <a:pt x="304" y="1548"/>
                    <a:pt x="152" y="1822"/>
                    <a:pt x="61" y="2156"/>
                  </a:cubicBezTo>
                  <a:cubicBezTo>
                    <a:pt x="30" y="2247"/>
                    <a:pt x="0" y="2369"/>
                    <a:pt x="0" y="2491"/>
                  </a:cubicBezTo>
                  <a:cubicBezTo>
                    <a:pt x="122" y="2065"/>
                    <a:pt x="304" y="1670"/>
                    <a:pt x="578" y="1336"/>
                  </a:cubicBezTo>
                  <a:cubicBezTo>
                    <a:pt x="1185" y="583"/>
                    <a:pt x="2064" y="160"/>
                    <a:pt x="2997" y="160"/>
                  </a:cubicBezTo>
                  <a:cubicBezTo>
                    <a:pt x="3232" y="160"/>
                    <a:pt x="3470" y="186"/>
                    <a:pt x="3708" y="241"/>
                  </a:cubicBezTo>
                  <a:cubicBezTo>
                    <a:pt x="4499" y="393"/>
                    <a:pt x="5228" y="788"/>
                    <a:pt x="5775" y="1366"/>
                  </a:cubicBezTo>
                  <a:cubicBezTo>
                    <a:pt x="6414" y="2065"/>
                    <a:pt x="6839" y="2886"/>
                    <a:pt x="7052" y="3798"/>
                  </a:cubicBezTo>
                  <a:cubicBezTo>
                    <a:pt x="7143" y="4314"/>
                    <a:pt x="7204" y="4801"/>
                    <a:pt x="7234" y="5317"/>
                  </a:cubicBezTo>
                  <a:cubicBezTo>
                    <a:pt x="7265" y="5895"/>
                    <a:pt x="7477" y="6412"/>
                    <a:pt x="7842" y="6837"/>
                  </a:cubicBezTo>
                  <a:cubicBezTo>
                    <a:pt x="8237" y="7232"/>
                    <a:pt x="8754" y="7536"/>
                    <a:pt x="9301" y="7719"/>
                  </a:cubicBezTo>
                  <a:cubicBezTo>
                    <a:pt x="9848" y="7901"/>
                    <a:pt x="10395" y="7992"/>
                    <a:pt x="10942" y="8144"/>
                  </a:cubicBezTo>
                  <a:cubicBezTo>
                    <a:pt x="11490" y="8235"/>
                    <a:pt x="12006" y="8479"/>
                    <a:pt x="12462" y="8813"/>
                  </a:cubicBezTo>
                  <a:cubicBezTo>
                    <a:pt x="12857" y="9147"/>
                    <a:pt x="13192" y="9573"/>
                    <a:pt x="13405" y="10059"/>
                  </a:cubicBezTo>
                  <a:cubicBezTo>
                    <a:pt x="13800" y="11001"/>
                    <a:pt x="13800" y="12065"/>
                    <a:pt x="13374" y="13007"/>
                  </a:cubicBezTo>
                  <a:cubicBezTo>
                    <a:pt x="13161" y="13463"/>
                    <a:pt x="12979" y="13919"/>
                    <a:pt x="12888" y="14406"/>
                  </a:cubicBezTo>
                  <a:cubicBezTo>
                    <a:pt x="12766" y="14892"/>
                    <a:pt x="12888" y="15378"/>
                    <a:pt x="13161" y="15773"/>
                  </a:cubicBezTo>
                  <a:cubicBezTo>
                    <a:pt x="13708" y="16533"/>
                    <a:pt x="14529" y="16868"/>
                    <a:pt x="15107" y="17293"/>
                  </a:cubicBezTo>
                  <a:cubicBezTo>
                    <a:pt x="15684" y="17658"/>
                    <a:pt x="16079" y="18236"/>
                    <a:pt x="16262" y="18874"/>
                  </a:cubicBezTo>
                  <a:cubicBezTo>
                    <a:pt x="16383" y="19360"/>
                    <a:pt x="16414" y="19877"/>
                    <a:pt x="16323" y="20363"/>
                  </a:cubicBezTo>
                  <a:cubicBezTo>
                    <a:pt x="16231" y="20789"/>
                    <a:pt x="16079" y="21184"/>
                    <a:pt x="15836" y="21518"/>
                  </a:cubicBezTo>
                  <a:cubicBezTo>
                    <a:pt x="15836" y="21518"/>
                    <a:pt x="15867" y="21518"/>
                    <a:pt x="15897" y="21457"/>
                  </a:cubicBezTo>
                  <a:cubicBezTo>
                    <a:pt x="15958" y="21397"/>
                    <a:pt x="15988" y="21336"/>
                    <a:pt x="16049" y="21275"/>
                  </a:cubicBezTo>
                  <a:cubicBezTo>
                    <a:pt x="16201" y="20971"/>
                    <a:pt x="16353" y="20667"/>
                    <a:pt x="16414" y="20363"/>
                  </a:cubicBezTo>
                  <a:cubicBezTo>
                    <a:pt x="16535" y="19846"/>
                    <a:pt x="16505" y="19330"/>
                    <a:pt x="16383" y="18813"/>
                  </a:cubicBezTo>
                  <a:cubicBezTo>
                    <a:pt x="16201" y="18144"/>
                    <a:pt x="15806" y="17536"/>
                    <a:pt x="15228" y="17141"/>
                  </a:cubicBezTo>
                  <a:cubicBezTo>
                    <a:pt x="14620" y="16685"/>
                    <a:pt x="13800" y="16351"/>
                    <a:pt x="13313" y="15652"/>
                  </a:cubicBezTo>
                  <a:cubicBezTo>
                    <a:pt x="13070" y="15287"/>
                    <a:pt x="12979" y="14831"/>
                    <a:pt x="13070" y="14406"/>
                  </a:cubicBezTo>
                  <a:cubicBezTo>
                    <a:pt x="13192" y="13950"/>
                    <a:pt x="13374" y="13494"/>
                    <a:pt x="13587" y="13068"/>
                  </a:cubicBezTo>
                  <a:cubicBezTo>
                    <a:pt x="14012" y="12065"/>
                    <a:pt x="14043" y="10941"/>
                    <a:pt x="13617" y="9938"/>
                  </a:cubicBezTo>
                  <a:cubicBezTo>
                    <a:pt x="13374" y="9421"/>
                    <a:pt x="13040" y="8934"/>
                    <a:pt x="12584" y="8600"/>
                  </a:cubicBezTo>
                  <a:cubicBezTo>
                    <a:pt x="12128" y="8235"/>
                    <a:pt x="11581" y="7992"/>
                    <a:pt x="11003" y="7871"/>
                  </a:cubicBezTo>
                  <a:cubicBezTo>
                    <a:pt x="10456" y="7719"/>
                    <a:pt x="9879" y="7627"/>
                    <a:pt x="9362" y="7475"/>
                  </a:cubicBezTo>
                  <a:cubicBezTo>
                    <a:pt x="8845" y="7324"/>
                    <a:pt x="8389" y="7020"/>
                    <a:pt x="7994" y="6655"/>
                  </a:cubicBezTo>
                  <a:cubicBezTo>
                    <a:pt x="7660" y="6260"/>
                    <a:pt x="7477" y="5773"/>
                    <a:pt x="7447" y="5257"/>
                  </a:cubicBezTo>
                  <a:cubicBezTo>
                    <a:pt x="7417" y="4770"/>
                    <a:pt x="7356" y="4254"/>
                    <a:pt x="7265" y="3737"/>
                  </a:cubicBezTo>
                  <a:cubicBezTo>
                    <a:pt x="7052" y="2795"/>
                    <a:pt x="6596" y="1944"/>
                    <a:pt x="5927" y="1244"/>
                  </a:cubicBezTo>
                  <a:cubicBezTo>
                    <a:pt x="5319" y="636"/>
                    <a:pt x="4559" y="211"/>
                    <a:pt x="3739" y="59"/>
                  </a:cubicBezTo>
                  <a:cubicBezTo>
                    <a:pt x="3517" y="20"/>
                    <a:pt x="3296" y="0"/>
                    <a:pt x="30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3435928" y="2004767"/>
              <a:ext cx="330472" cy="173450"/>
            </a:xfrm>
            <a:custGeom>
              <a:avLst/>
              <a:gdLst/>
              <a:ahLst/>
              <a:cxnLst/>
              <a:rect l="l" t="t" r="r" b="b"/>
              <a:pathLst>
                <a:path w="16536" h="8679" extrusionOk="0">
                  <a:moveTo>
                    <a:pt x="3268" y="0"/>
                  </a:moveTo>
                  <a:cubicBezTo>
                    <a:pt x="2919" y="0"/>
                    <a:pt x="2569" y="46"/>
                    <a:pt x="2220" y="137"/>
                  </a:cubicBezTo>
                  <a:cubicBezTo>
                    <a:pt x="1642" y="289"/>
                    <a:pt x="1095" y="624"/>
                    <a:pt x="669" y="1079"/>
                  </a:cubicBezTo>
                  <a:cubicBezTo>
                    <a:pt x="335" y="1444"/>
                    <a:pt x="92" y="1931"/>
                    <a:pt x="31" y="2447"/>
                  </a:cubicBezTo>
                  <a:cubicBezTo>
                    <a:pt x="1" y="2842"/>
                    <a:pt x="31" y="3207"/>
                    <a:pt x="183" y="3572"/>
                  </a:cubicBezTo>
                  <a:cubicBezTo>
                    <a:pt x="274" y="3815"/>
                    <a:pt x="396" y="4028"/>
                    <a:pt x="548" y="4210"/>
                  </a:cubicBezTo>
                  <a:cubicBezTo>
                    <a:pt x="609" y="4271"/>
                    <a:pt x="669" y="4301"/>
                    <a:pt x="761" y="4362"/>
                  </a:cubicBezTo>
                  <a:cubicBezTo>
                    <a:pt x="548" y="4119"/>
                    <a:pt x="396" y="3845"/>
                    <a:pt x="274" y="3542"/>
                  </a:cubicBezTo>
                  <a:cubicBezTo>
                    <a:pt x="1" y="2721"/>
                    <a:pt x="213" y="1839"/>
                    <a:pt x="791" y="1201"/>
                  </a:cubicBezTo>
                  <a:cubicBezTo>
                    <a:pt x="1186" y="776"/>
                    <a:pt x="1703" y="472"/>
                    <a:pt x="2280" y="350"/>
                  </a:cubicBezTo>
                  <a:cubicBezTo>
                    <a:pt x="2587" y="266"/>
                    <a:pt x="2894" y="227"/>
                    <a:pt x="3200" y="227"/>
                  </a:cubicBezTo>
                  <a:cubicBezTo>
                    <a:pt x="3562" y="227"/>
                    <a:pt x="3924" y="282"/>
                    <a:pt x="4286" y="380"/>
                  </a:cubicBezTo>
                  <a:cubicBezTo>
                    <a:pt x="5776" y="806"/>
                    <a:pt x="7083" y="1718"/>
                    <a:pt x="8025" y="2994"/>
                  </a:cubicBezTo>
                  <a:cubicBezTo>
                    <a:pt x="8481" y="3633"/>
                    <a:pt x="8876" y="4362"/>
                    <a:pt x="9119" y="5122"/>
                  </a:cubicBezTo>
                  <a:cubicBezTo>
                    <a:pt x="9393" y="5852"/>
                    <a:pt x="9636" y="6642"/>
                    <a:pt x="10274" y="7128"/>
                  </a:cubicBezTo>
                  <a:cubicBezTo>
                    <a:pt x="10548" y="7371"/>
                    <a:pt x="10913" y="7493"/>
                    <a:pt x="11278" y="7554"/>
                  </a:cubicBezTo>
                  <a:cubicBezTo>
                    <a:pt x="11367" y="7562"/>
                    <a:pt x="11459" y="7566"/>
                    <a:pt x="11552" y="7566"/>
                  </a:cubicBezTo>
                  <a:cubicBezTo>
                    <a:pt x="11805" y="7566"/>
                    <a:pt x="12066" y="7537"/>
                    <a:pt x="12311" y="7493"/>
                  </a:cubicBezTo>
                  <a:cubicBezTo>
                    <a:pt x="12949" y="7402"/>
                    <a:pt x="13527" y="7189"/>
                    <a:pt x="14044" y="7098"/>
                  </a:cubicBezTo>
                  <a:cubicBezTo>
                    <a:pt x="14247" y="7047"/>
                    <a:pt x="14450" y="7023"/>
                    <a:pt x="14650" y="7023"/>
                  </a:cubicBezTo>
                  <a:cubicBezTo>
                    <a:pt x="14931" y="7023"/>
                    <a:pt x="15206" y="7070"/>
                    <a:pt x="15472" y="7159"/>
                  </a:cubicBezTo>
                  <a:cubicBezTo>
                    <a:pt x="15806" y="7280"/>
                    <a:pt x="16110" y="7523"/>
                    <a:pt x="16293" y="7827"/>
                  </a:cubicBezTo>
                  <a:cubicBezTo>
                    <a:pt x="16414" y="8010"/>
                    <a:pt x="16475" y="8253"/>
                    <a:pt x="16475" y="8466"/>
                  </a:cubicBezTo>
                  <a:cubicBezTo>
                    <a:pt x="16475" y="8618"/>
                    <a:pt x="16445" y="8678"/>
                    <a:pt x="16445" y="8678"/>
                  </a:cubicBezTo>
                  <a:cubicBezTo>
                    <a:pt x="16475" y="8618"/>
                    <a:pt x="16506" y="8526"/>
                    <a:pt x="16506" y="8435"/>
                  </a:cubicBezTo>
                  <a:cubicBezTo>
                    <a:pt x="16536" y="8192"/>
                    <a:pt x="16475" y="7949"/>
                    <a:pt x="16354" y="7736"/>
                  </a:cubicBezTo>
                  <a:cubicBezTo>
                    <a:pt x="16171" y="7402"/>
                    <a:pt x="15867" y="7128"/>
                    <a:pt x="15503" y="6976"/>
                  </a:cubicBezTo>
                  <a:cubicBezTo>
                    <a:pt x="15218" y="6881"/>
                    <a:pt x="14909" y="6834"/>
                    <a:pt x="14591" y="6834"/>
                  </a:cubicBezTo>
                  <a:cubicBezTo>
                    <a:pt x="14401" y="6834"/>
                    <a:pt x="14207" y="6851"/>
                    <a:pt x="14013" y="6885"/>
                  </a:cubicBezTo>
                  <a:cubicBezTo>
                    <a:pt x="13466" y="6976"/>
                    <a:pt x="12888" y="7189"/>
                    <a:pt x="12250" y="7280"/>
                  </a:cubicBezTo>
                  <a:cubicBezTo>
                    <a:pt x="12073" y="7322"/>
                    <a:pt x="11893" y="7344"/>
                    <a:pt x="11714" y="7344"/>
                  </a:cubicBezTo>
                  <a:cubicBezTo>
                    <a:pt x="11250" y="7344"/>
                    <a:pt x="10791" y="7201"/>
                    <a:pt x="10396" y="6915"/>
                  </a:cubicBezTo>
                  <a:cubicBezTo>
                    <a:pt x="9849" y="6490"/>
                    <a:pt x="9575" y="5730"/>
                    <a:pt x="9332" y="5031"/>
                  </a:cubicBezTo>
                  <a:cubicBezTo>
                    <a:pt x="9059" y="4241"/>
                    <a:pt x="8694" y="3481"/>
                    <a:pt x="8177" y="2812"/>
                  </a:cubicBezTo>
                  <a:cubicBezTo>
                    <a:pt x="7235" y="1535"/>
                    <a:pt x="5867" y="563"/>
                    <a:pt x="4317" y="137"/>
                  </a:cubicBezTo>
                  <a:cubicBezTo>
                    <a:pt x="3967" y="46"/>
                    <a:pt x="3618" y="0"/>
                    <a:pt x="32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2634102" y="2862047"/>
              <a:ext cx="290982" cy="212760"/>
            </a:xfrm>
            <a:custGeom>
              <a:avLst/>
              <a:gdLst/>
              <a:ahLst/>
              <a:cxnLst/>
              <a:rect l="l" t="t" r="r" b="b"/>
              <a:pathLst>
                <a:path w="14560" h="10646" extrusionOk="0">
                  <a:moveTo>
                    <a:pt x="5837" y="0"/>
                  </a:moveTo>
                  <a:cubicBezTo>
                    <a:pt x="5811" y="0"/>
                    <a:pt x="5790" y="2"/>
                    <a:pt x="5776" y="7"/>
                  </a:cubicBezTo>
                  <a:cubicBezTo>
                    <a:pt x="5411" y="128"/>
                    <a:pt x="0" y="1131"/>
                    <a:pt x="639" y="1770"/>
                  </a:cubicBezTo>
                  <a:cubicBezTo>
                    <a:pt x="827" y="1959"/>
                    <a:pt x="1288" y="2025"/>
                    <a:pt x="1842" y="2025"/>
                  </a:cubicBezTo>
                  <a:cubicBezTo>
                    <a:pt x="3162" y="2025"/>
                    <a:pt x="5016" y="1648"/>
                    <a:pt x="5016" y="1648"/>
                  </a:cubicBezTo>
                  <a:lnTo>
                    <a:pt x="5532" y="1891"/>
                  </a:lnTo>
                  <a:cubicBezTo>
                    <a:pt x="5532" y="1891"/>
                    <a:pt x="2280" y="2469"/>
                    <a:pt x="1611" y="2864"/>
                  </a:cubicBezTo>
                  <a:cubicBezTo>
                    <a:pt x="1009" y="3237"/>
                    <a:pt x="1192" y="3935"/>
                    <a:pt x="1726" y="3935"/>
                  </a:cubicBezTo>
                  <a:cubicBezTo>
                    <a:pt x="1757" y="3935"/>
                    <a:pt x="1790" y="3933"/>
                    <a:pt x="1824" y="3928"/>
                  </a:cubicBezTo>
                  <a:cubicBezTo>
                    <a:pt x="2360" y="3871"/>
                    <a:pt x="4828" y="3371"/>
                    <a:pt x="5331" y="3371"/>
                  </a:cubicBezTo>
                  <a:cubicBezTo>
                    <a:pt x="5370" y="3371"/>
                    <a:pt x="5398" y="3374"/>
                    <a:pt x="5411" y="3381"/>
                  </a:cubicBezTo>
                  <a:cubicBezTo>
                    <a:pt x="5563" y="3502"/>
                    <a:pt x="2341" y="4201"/>
                    <a:pt x="1976" y="4414"/>
                  </a:cubicBezTo>
                  <a:cubicBezTo>
                    <a:pt x="1542" y="4674"/>
                    <a:pt x="1494" y="5485"/>
                    <a:pt x="1987" y="5485"/>
                  </a:cubicBezTo>
                  <a:cubicBezTo>
                    <a:pt x="2012" y="5485"/>
                    <a:pt x="2039" y="5482"/>
                    <a:pt x="2067" y="5478"/>
                  </a:cubicBezTo>
                  <a:cubicBezTo>
                    <a:pt x="2432" y="5448"/>
                    <a:pt x="5471" y="4627"/>
                    <a:pt x="5472" y="4627"/>
                  </a:cubicBezTo>
                  <a:lnTo>
                    <a:pt x="5472" y="4627"/>
                  </a:lnTo>
                  <a:cubicBezTo>
                    <a:pt x="5471" y="4627"/>
                    <a:pt x="3070" y="5600"/>
                    <a:pt x="2827" y="5812"/>
                  </a:cubicBezTo>
                  <a:cubicBezTo>
                    <a:pt x="2499" y="6140"/>
                    <a:pt x="2712" y="6590"/>
                    <a:pt x="3155" y="6590"/>
                  </a:cubicBezTo>
                  <a:cubicBezTo>
                    <a:pt x="3205" y="6590"/>
                    <a:pt x="3258" y="6585"/>
                    <a:pt x="3314" y="6572"/>
                  </a:cubicBezTo>
                  <a:cubicBezTo>
                    <a:pt x="3648" y="6481"/>
                    <a:pt x="5350" y="5630"/>
                    <a:pt x="5836" y="5508"/>
                  </a:cubicBezTo>
                  <a:cubicBezTo>
                    <a:pt x="5836" y="5508"/>
                    <a:pt x="6292" y="5630"/>
                    <a:pt x="6718" y="6542"/>
                  </a:cubicBezTo>
                  <a:cubicBezTo>
                    <a:pt x="6928" y="6963"/>
                    <a:pt x="7822" y="9552"/>
                    <a:pt x="9369" y="9552"/>
                  </a:cubicBezTo>
                  <a:cubicBezTo>
                    <a:pt x="9387" y="9552"/>
                    <a:pt x="9405" y="9552"/>
                    <a:pt x="9423" y="9551"/>
                  </a:cubicBezTo>
                  <a:cubicBezTo>
                    <a:pt x="9460" y="9549"/>
                    <a:pt x="9496" y="9549"/>
                    <a:pt x="9533" y="9549"/>
                  </a:cubicBezTo>
                  <a:cubicBezTo>
                    <a:pt x="10922" y="9549"/>
                    <a:pt x="12250" y="10645"/>
                    <a:pt x="12250" y="10645"/>
                  </a:cubicBezTo>
                  <a:lnTo>
                    <a:pt x="14560" y="6724"/>
                  </a:lnTo>
                  <a:cubicBezTo>
                    <a:pt x="14560" y="6724"/>
                    <a:pt x="11672" y="2195"/>
                    <a:pt x="11156" y="1800"/>
                  </a:cubicBezTo>
                  <a:cubicBezTo>
                    <a:pt x="10658" y="1449"/>
                    <a:pt x="6501" y="0"/>
                    <a:pt x="58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2646852" y="2891325"/>
              <a:ext cx="134879" cy="18246"/>
            </a:xfrm>
            <a:custGeom>
              <a:avLst/>
              <a:gdLst/>
              <a:ahLst/>
              <a:cxnLst/>
              <a:rect l="l" t="t" r="r" b="b"/>
              <a:pathLst>
                <a:path w="6749" h="913" extrusionOk="0">
                  <a:moveTo>
                    <a:pt x="4408" y="1"/>
                  </a:moveTo>
                  <a:lnTo>
                    <a:pt x="3405" y="153"/>
                  </a:lnTo>
                  <a:lnTo>
                    <a:pt x="2068" y="366"/>
                  </a:lnTo>
                  <a:cubicBezTo>
                    <a:pt x="1733" y="396"/>
                    <a:pt x="1368" y="396"/>
                    <a:pt x="1004" y="396"/>
                  </a:cubicBezTo>
                  <a:cubicBezTo>
                    <a:pt x="481" y="370"/>
                    <a:pt x="138" y="299"/>
                    <a:pt x="33" y="299"/>
                  </a:cubicBezTo>
                  <a:cubicBezTo>
                    <a:pt x="16" y="299"/>
                    <a:pt x="5" y="300"/>
                    <a:pt x="1" y="305"/>
                  </a:cubicBezTo>
                  <a:cubicBezTo>
                    <a:pt x="305" y="457"/>
                    <a:pt x="669" y="548"/>
                    <a:pt x="1004" y="578"/>
                  </a:cubicBezTo>
                  <a:cubicBezTo>
                    <a:pt x="1186" y="593"/>
                    <a:pt x="1368" y="601"/>
                    <a:pt x="1555" y="601"/>
                  </a:cubicBezTo>
                  <a:cubicBezTo>
                    <a:pt x="1741" y="601"/>
                    <a:pt x="1931" y="593"/>
                    <a:pt x="2128" y="578"/>
                  </a:cubicBezTo>
                  <a:cubicBezTo>
                    <a:pt x="2524" y="548"/>
                    <a:pt x="2979" y="457"/>
                    <a:pt x="3466" y="396"/>
                  </a:cubicBezTo>
                  <a:lnTo>
                    <a:pt x="4426" y="250"/>
                  </a:lnTo>
                  <a:lnTo>
                    <a:pt x="4426" y="250"/>
                  </a:lnTo>
                  <a:cubicBezTo>
                    <a:pt x="5180" y="521"/>
                    <a:pt x="5934" y="762"/>
                    <a:pt x="6749" y="913"/>
                  </a:cubicBezTo>
                  <a:cubicBezTo>
                    <a:pt x="6019" y="548"/>
                    <a:pt x="5259" y="244"/>
                    <a:pt x="446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2850956" y="2669615"/>
              <a:ext cx="598970" cy="665501"/>
            </a:xfrm>
            <a:custGeom>
              <a:avLst/>
              <a:gdLst/>
              <a:ahLst/>
              <a:cxnLst/>
              <a:rect l="l" t="t" r="r" b="b"/>
              <a:pathLst>
                <a:path w="29971" h="33300" extrusionOk="0">
                  <a:moveTo>
                    <a:pt x="29697" y="0"/>
                  </a:moveTo>
                  <a:cubicBezTo>
                    <a:pt x="29696" y="1"/>
                    <a:pt x="26627" y="1855"/>
                    <a:pt x="25503" y="4165"/>
                  </a:cubicBezTo>
                  <a:cubicBezTo>
                    <a:pt x="24378" y="6444"/>
                    <a:pt x="18481" y="21824"/>
                    <a:pt x="18481" y="21824"/>
                  </a:cubicBezTo>
                  <a:lnTo>
                    <a:pt x="3709" y="14499"/>
                  </a:lnTo>
                  <a:lnTo>
                    <a:pt x="1" y="20821"/>
                  </a:lnTo>
                  <a:lnTo>
                    <a:pt x="13922" y="31916"/>
                  </a:lnTo>
                  <a:cubicBezTo>
                    <a:pt x="15379" y="32823"/>
                    <a:pt x="17042" y="33299"/>
                    <a:pt x="18735" y="33299"/>
                  </a:cubicBezTo>
                  <a:cubicBezTo>
                    <a:pt x="19197" y="33299"/>
                    <a:pt x="19660" y="33264"/>
                    <a:pt x="20123" y="33192"/>
                  </a:cubicBezTo>
                  <a:cubicBezTo>
                    <a:pt x="23466" y="32676"/>
                    <a:pt x="25107" y="32615"/>
                    <a:pt x="26263" y="29454"/>
                  </a:cubicBezTo>
                  <a:lnTo>
                    <a:pt x="29971" y="19180"/>
                  </a:lnTo>
                  <a:lnTo>
                    <a:pt x="29181" y="365"/>
                  </a:lnTo>
                  <a:lnTo>
                    <a:pt x="29697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3271913" y="2849417"/>
              <a:ext cx="89333" cy="395423"/>
            </a:xfrm>
            <a:custGeom>
              <a:avLst/>
              <a:gdLst/>
              <a:ahLst/>
              <a:cxnLst/>
              <a:rect l="l" t="t" r="r" b="b"/>
              <a:pathLst>
                <a:path w="4470" h="19786" extrusionOk="0">
                  <a:moveTo>
                    <a:pt x="4469" y="0"/>
                  </a:moveTo>
                  <a:cubicBezTo>
                    <a:pt x="1034" y="4925"/>
                    <a:pt x="487" y="7265"/>
                    <a:pt x="122" y="13253"/>
                  </a:cubicBezTo>
                  <a:cubicBezTo>
                    <a:pt x="1" y="15259"/>
                    <a:pt x="122" y="17387"/>
                    <a:pt x="1308" y="18998"/>
                  </a:cubicBezTo>
                  <a:cubicBezTo>
                    <a:pt x="1638" y="19416"/>
                    <a:pt x="2159" y="19786"/>
                    <a:pt x="2640" y="19786"/>
                  </a:cubicBezTo>
                  <a:cubicBezTo>
                    <a:pt x="2824" y="19786"/>
                    <a:pt x="3002" y="19732"/>
                    <a:pt x="3162" y="19606"/>
                  </a:cubicBezTo>
                  <a:cubicBezTo>
                    <a:pt x="3709" y="19150"/>
                    <a:pt x="3314" y="18329"/>
                    <a:pt x="3132" y="17630"/>
                  </a:cubicBezTo>
                  <a:cubicBezTo>
                    <a:pt x="2068" y="13587"/>
                    <a:pt x="1703" y="10487"/>
                    <a:pt x="2433" y="6961"/>
                  </a:cubicBezTo>
                  <a:cubicBezTo>
                    <a:pt x="3192" y="3405"/>
                    <a:pt x="3010" y="3466"/>
                    <a:pt x="4469" y="152"/>
                  </a:cubicBezTo>
                  <a:lnTo>
                    <a:pt x="44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3219074" y="3105760"/>
              <a:ext cx="38291" cy="123327"/>
            </a:xfrm>
            <a:custGeom>
              <a:avLst/>
              <a:gdLst/>
              <a:ahLst/>
              <a:cxnLst/>
              <a:rect l="l" t="t" r="r" b="b"/>
              <a:pathLst>
                <a:path w="1916" h="6171" extrusionOk="0">
                  <a:moveTo>
                    <a:pt x="0" y="0"/>
                  </a:moveTo>
                  <a:cubicBezTo>
                    <a:pt x="1064" y="1885"/>
                    <a:pt x="1703" y="4013"/>
                    <a:pt x="1855" y="6171"/>
                  </a:cubicBezTo>
                  <a:cubicBezTo>
                    <a:pt x="1915" y="5867"/>
                    <a:pt x="1915" y="5532"/>
                    <a:pt x="1885" y="5198"/>
                  </a:cubicBezTo>
                  <a:cubicBezTo>
                    <a:pt x="1794" y="3648"/>
                    <a:pt x="1338" y="2128"/>
                    <a:pt x="548" y="791"/>
                  </a:cubicBezTo>
                  <a:cubicBezTo>
                    <a:pt x="396" y="517"/>
                    <a:pt x="213" y="24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3310803" y="2578505"/>
              <a:ext cx="707709" cy="1750086"/>
            </a:xfrm>
            <a:custGeom>
              <a:avLst/>
              <a:gdLst/>
              <a:ahLst/>
              <a:cxnLst/>
              <a:rect l="l" t="t" r="r" b="b"/>
              <a:pathLst>
                <a:path w="35412" h="87570" extrusionOk="0">
                  <a:moveTo>
                    <a:pt x="18146" y="0"/>
                  </a:moveTo>
                  <a:lnTo>
                    <a:pt x="6505" y="1398"/>
                  </a:lnTo>
                  <a:lnTo>
                    <a:pt x="6140" y="4924"/>
                  </a:lnTo>
                  <a:cubicBezTo>
                    <a:pt x="6140" y="4924"/>
                    <a:pt x="5076" y="7994"/>
                    <a:pt x="4468" y="9605"/>
                  </a:cubicBezTo>
                  <a:cubicBezTo>
                    <a:pt x="2614" y="14529"/>
                    <a:pt x="31" y="20456"/>
                    <a:pt x="426" y="24803"/>
                  </a:cubicBezTo>
                  <a:cubicBezTo>
                    <a:pt x="578" y="26748"/>
                    <a:pt x="3283" y="39818"/>
                    <a:pt x="3283" y="39818"/>
                  </a:cubicBezTo>
                  <a:lnTo>
                    <a:pt x="2249" y="50366"/>
                  </a:lnTo>
                  <a:lnTo>
                    <a:pt x="2158" y="50396"/>
                  </a:lnTo>
                  <a:lnTo>
                    <a:pt x="0" y="87570"/>
                  </a:lnTo>
                  <a:lnTo>
                    <a:pt x="35411" y="87570"/>
                  </a:lnTo>
                  <a:cubicBezTo>
                    <a:pt x="35411" y="87570"/>
                    <a:pt x="34347" y="68968"/>
                    <a:pt x="33040" y="61004"/>
                  </a:cubicBezTo>
                  <a:cubicBezTo>
                    <a:pt x="31673" y="46961"/>
                    <a:pt x="27265" y="44864"/>
                    <a:pt x="24195" y="38086"/>
                  </a:cubicBezTo>
                  <a:lnTo>
                    <a:pt x="25928" y="5198"/>
                  </a:lnTo>
                  <a:lnTo>
                    <a:pt x="18450" y="1733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3310184" y="2734605"/>
              <a:ext cx="99046" cy="569812"/>
            </a:xfrm>
            <a:custGeom>
              <a:avLst/>
              <a:gdLst/>
              <a:ahLst/>
              <a:cxnLst/>
              <a:rect l="l" t="t" r="r" b="b"/>
              <a:pathLst>
                <a:path w="4956" h="28512" extrusionOk="0">
                  <a:moveTo>
                    <a:pt x="4955" y="1"/>
                  </a:moveTo>
                  <a:lnTo>
                    <a:pt x="4955" y="1"/>
                  </a:lnTo>
                  <a:cubicBezTo>
                    <a:pt x="4894" y="92"/>
                    <a:pt x="4864" y="183"/>
                    <a:pt x="4803" y="274"/>
                  </a:cubicBezTo>
                  <a:cubicBezTo>
                    <a:pt x="4743" y="457"/>
                    <a:pt x="4621" y="730"/>
                    <a:pt x="4469" y="1065"/>
                  </a:cubicBezTo>
                  <a:lnTo>
                    <a:pt x="3223" y="3983"/>
                  </a:lnTo>
                  <a:cubicBezTo>
                    <a:pt x="2706" y="5198"/>
                    <a:pt x="2098" y="6688"/>
                    <a:pt x="1551" y="8360"/>
                  </a:cubicBezTo>
                  <a:cubicBezTo>
                    <a:pt x="943" y="10183"/>
                    <a:pt x="518" y="12068"/>
                    <a:pt x="274" y="13983"/>
                  </a:cubicBezTo>
                  <a:cubicBezTo>
                    <a:pt x="1" y="15867"/>
                    <a:pt x="1" y="17813"/>
                    <a:pt x="335" y="19727"/>
                  </a:cubicBezTo>
                  <a:cubicBezTo>
                    <a:pt x="669" y="21460"/>
                    <a:pt x="1125" y="23010"/>
                    <a:pt x="1460" y="24287"/>
                  </a:cubicBezTo>
                  <a:cubicBezTo>
                    <a:pt x="1794" y="25594"/>
                    <a:pt x="2007" y="26627"/>
                    <a:pt x="2128" y="27387"/>
                  </a:cubicBezTo>
                  <a:cubicBezTo>
                    <a:pt x="2189" y="27721"/>
                    <a:pt x="2250" y="27995"/>
                    <a:pt x="2280" y="28208"/>
                  </a:cubicBezTo>
                  <a:cubicBezTo>
                    <a:pt x="2280" y="28329"/>
                    <a:pt x="2311" y="28421"/>
                    <a:pt x="2341" y="28512"/>
                  </a:cubicBezTo>
                  <a:cubicBezTo>
                    <a:pt x="2341" y="28421"/>
                    <a:pt x="2341" y="28299"/>
                    <a:pt x="2311" y="28208"/>
                  </a:cubicBezTo>
                  <a:cubicBezTo>
                    <a:pt x="2311" y="27995"/>
                    <a:pt x="2250" y="27721"/>
                    <a:pt x="2220" y="27357"/>
                  </a:cubicBezTo>
                  <a:cubicBezTo>
                    <a:pt x="2098" y="26627"/>
                    <a:pt x="1885" y="25563"/>
                    <a:pt x="1581" y="24256"/>
                  </a:cubicBezTo>
                  <a:cubicBezTo>
                    <a:pt x="1277" y="22949"/>
                    <a:pt x="821" y="21430"/>
                    <a:pt x="518" y="19697"/>
                  </a:cubicBezTo>
                  <a:cubicBezTo>
                    <a:pt x="214" y="17813"/>
                    <a:pt x="183" y="15898"/>
                    <a:pt x="457" y="13983"/>
                  </a:cubicBezTo>
                  <a:cubicBezTo>
                    <a:pt x="700" y="12098"/>
                    <a:pt x="1125" y="10244"/>
                    <a:pt x="1733" y="8420"/>
                  </a:cubicBezTo>
                  <a:cubicBezTo>
                    <a:pt x="2280" y="6749"/>
                    <a:pt x="2858" y="5259"/>
                    <a:pt x="3375" y="4043"/>
                  </a:cubicBezTo>
                  <a:cubicBezTo>
                    <a:pt x="3891" y="2797"/>
                    <a:pt x="4287" y="1794"/>
                    <a:pt x="4560" y="1095"/>
                  </a:cubicBezTo>
                  <a:cubicBezTo>
                    <a:pt x="4682" y="761"/>
                    <a:pt x="4773" y="487"/>
                    <a:pt x="4864" y="274"/>
                  </a:cubicBezTo>
                  <a:cubicBezTo>
                    <a:pt x="4894" y="183"/>
                    <a:pt x="4925" y="92"/>
                    <a:pt x="4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3372756" y="3371255"/>
              <a:ext cx="469588" cy="139915"/>
            </a:xfrm>
            <a:custGeom>
              <a:avLst/>
              <a:gdLst/>
              <a:ahLst/>
              <a:cxnLst/>
              <a:rect l="l" t="t" r="r" b="b"/>
              <a:pathLst>
                <a:path w="23497" h="7001" extrusionOk="0">
                  <a:moveTo>
                    <a:pt x="15427" y="1"/>
                  </a:moveTo>
                  <a:cubicBezTo>
                    <a:pt x="11859" y="1"/>
                    <a:pt x="8271" y="638"/>
                    <a:pt x="4742" y="1275"/>
                  </a:cubicBezTo>
                  <a:lnTo>
                    <a:pt x="396" y="2308"/>
                  </a:lnTo>
                  <a:cubicBezTo>
                    <a:pt x="1" y="4132"/>
                    <a:pt x="1490" y="5925"/>
                    <a:pt x="3222" y="6564"/>
                  </a:cubicBezTo>
                  <a:cubicBezTo>
                    <a:pt x="4104" y="6888"/>
                    <a:pt x="5040" y="7001"/>
                    <a:pt x="5988" y="7001"/>
                  </a:cubicBezTo>
                  <a:cubicBezTo>
                    <a:pt x="6903" y="7001"/>
                    <a:pt x="7828" y="6896"/>
                    <a:pt x="8724" y="6777"/>
                  </a:cubicBezTo>
                  <a:lnTo>
                    <a:pt x="21581" y="5257"/>
                  </a:lnTo>
                  <a:cubicBezTo>
                    <a:pt x="22281" y="5196"/>
                    <a:pt x="23071" y="5044"/>
                    <a:pt x="23344" y="4406"/>
                  </a:cubicBezTo>
                  <a:cubicBezTo>
                    <a:pt x="23496" y="4071"/>
                    <a:pt x="23496" y="3676"/>
                    <a:pt x="23344" y="3311"/>
                  </a:cubicBezTo>
                  <a:cubicBezTo>
                    <a:pt x="22980" y="2248"/>
                    <a:pt x="22220" y="1396"/>
                    <a:pt x="21186" y="941"/>
                  </a:cubicBezTo>
                  <a:cubicBezTo>
                    <a:pt x="20183" y="485"/>
                    <a:pt x="19089" y="211"/>
                    <a:pt x="17995" y="120"/>
                  </a:cubicBezTo>
                  <a:cubicBezTo>
                    <a:pt x="17141" y="37"/>
                    <a:pt x="16284" y="1"/>
                    <a:pt x="15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3152864" y="3193832"/>
              <a:ext cx="265481" cy="219915"/>
            </a:xfrm>
            <a:custGeom>
              <a:avLst/>
              <a:gdLst/>
              <a:ahLst/>
              <a:cxnLst/>
              <a:rect l="l" t="t" r="r" b="b"/>
              <a:pathLst>
                <a:path w="13284" h="11004" extrusionOk="0">
                  <a:moveTo>
                    <a:pt x="4894" y="1"/>
                  </a:moveTo>
                  <a:lnTo>
                    <a:pt x="1003" y="426"/>
                  </a:lnTo>
                  <a:cubicBezTo>
                    <a:pt x="975" y="684"/>
                    <a:pt x="1162" y="915"/>
                    <a:pt x="1413" y="915"/>
                  </a:cubicBezTo>
                  <a:cubicBezTo>
                    <a:pt x="1428" y="915"/>
                    <a:pt x="1444" y="914"/>
                    <a:pt x="1459" y="913"/>
                  </a:cubicBezTo>
                  <a:lnTo>
                    <a:pt x="1459" y="913"/>
                  </a:lnTo>
                  <a:lnTo>
                    <a:pt x="31" y="1186"/>
                  </a:lnTo>
                  <a:cubicBezTo>
                    <a:pt x="0" y="2128"/>
                    <a:pt x="1946" y="2280"/>
                    <a:pt x="1946" y="2280"/>
                  </a:cubicBezTo>
                  <a:lnTo>
                    <a:pt x="91" y="2463"/>
                  </a:lnTo>
                  <a:cubicBezTo>
                    <a:pt x="152" y="3405"/>
                    <a:pt x="1520" y="3496"/>
                    <a:pt x="1520" y="3496"/>
                  </a:cubicBezTo>
                  <a:lnTo>
                    <a:pt x="3982" y="3739"/>
                  </a:lnTo>
                  <a:cubicBezTo>
                    <a:pt x="4468" y="4104"/>
                    <a:pt x="4955" y="4499"/>
                    <a:pt x="5411" y="4955"/>
                  </a:cubicBezTo>
                  <a:cubicBezTo>
                    <a:pt x="5715" y="5320"/>
                    <a:pt x="6049" y="5685"/>
                    <a:pt x="6049" y="5685"/>
                  </a:cubicBezTo>
                  <a:lnTo>
                    <a:pt x="4620" y="4986"/>
                  </a:lnTo>
                  <a:lnTo>
                    <a:pt x="1368" y="4682"/>
                  </a:lnTo>
                  <a:lnTo>
                    <a:pt x="1368" y="4682"/>
                  </a:lnTo>
                  <a:cubicBezTo>
                    <a:pt x="1429" y="5046"/>
                    <a:pt x="1642" y="5381"/>
                    <a:pt x="1946" y="5624"/>
                  </a:cubicBezTo>
                  <a:cubicBezTo>
                    <a:pt x="2493" y="6080"/>
                    <a:pt x="4529" y="6262"/>
                    <a:pt x="4529" y="6262"/>
                  </a:cubicBezTo>
                  <a:cubicBezTo>
                    <a:pt x="4529" y="6262"/>
                    <a:pt x="8390" y="9758"/>
                    <a:pt x="9241" y="10183"/>
                  </a:cubicBezTo>
                  <a:cubicBezTo>
                    <a:pt x="10122" y="10639"/>
                    <a:pt x="13283" y="11004"/>
                    <a:pt x="13283" y="11004"/>
                  </a:cubicBezTo>
                  <a:lnTo>
                    <a:pt x="13010" y="5837"/>
                  </a:lnTo>
                  <a:lnTo>
                    <a:pt x="12219" y="5806"/>
                  </a:lnTo>
                  <a:lnTo>
                    <a:pt x="8602" y="2615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3151046" y="3191414"/>
              <a:ext cx="333510" cy="224172"/>
            </a:xfrm>
            <a:custGeom>
              <a:avLst/>
              <a:gdLst/>
              <a:ahLst/>
              <a:cxnLst/>
              <a:rect l="l" t="t" r="r" b="b"/>
              <a:pathLst>
                <a:path w="16688" h="11217" extrusionOk="0">
                  <a:moveTo>
                    <a:pt x="4955" y="0"/>
                  </a:moveTo>
                  <a:lnTo>
                    <a:pt x="1064" y="456"/>
                  </a:lnTo>
                  <a:lnTo>
                    <a:pt x="1003" y="456"/>
                  </a:lnTo>
                  <a:lnTo>
                    <a:pt x="1003" y="547"/>
                  </a:lnTo>
                  <a:cubicBezTo>
                    <a:pt x="1003" y="699"/>
                    <a:pt x="1064" y="851"/>
                    <a:pt x="1155" y="973"/>
                  </a:cubicBezTo>
                  <a:cubicBezTo>
                    <a:pt x="1178" y="990"/>
                    <a:pt x="1202" y="1007"/>
                    <a:pt x="1226" y="1023"/>
                  </a:cubicBezTo>
                  <a:lnTo>
                    <a:pt x="1226" y="1023"/>
                  </a:lnTo>
                  <a:lnTo>
                    <a:pt x="91" y="1186"/>
                  </a:lnTo>
                  <a:lnTo>
                    <a:pt x="31" y="1186"/>
                  </a:lnTo>
                  <a:lnTo>
                    <a:pt x="31" y="1277"/>
                  </a:lnTo>
                  <a:cubicBezTo>
                    <a:pt x="0" y="1490"/>
                    <a:pt x="91" y="1702"/>
                    <a:pt x="274" y="1854"/>
                  </a:cubicBezTo>
                  <a:cubicBezTo>
                    <a:pt x="426" y="2006"/>
                    <a:pt x="578" y="2128"/>
                    <a:pt x="790" y="2189"/>
                  </a:cubicBezTo>
                  <a:cubicBezTo>
                    <a:pt x="944" y="2253"/>
                    <a:pt x="1109" y="2306"/>
                    <a:pt x="1278" y="2349"/>
                  </a:cubicBezTo>
                  <a:lnTo>
                    <a:pt x="1278" y="2349"/>
                  </a:lnTo>
                  <a:lnTo>
                    <a:pt x="122" y="2462"/>
                  </a:lnTo>
                  <a:lnTo>
                    <a:pt x="31" y="2462"/>
                  </a:lnTo>
                  <a:lnTo>
                    <a:pt x="31" y="2553"/>
                  </a:lnTo>
                  <a:cubicBezTo>
                    <a:pt x="61" y="2797"/>
                    <a:pt x="182" y="3040"/>
                    <a:pt x="365" y="3222"/>
                  </a:cubicBezTo>
                  <a:cubicBezTo>
                    <a:pt x="578" y="3374"/>
                    <a:pt x="790" y="3496"/>
                    <a:pt x="1034" y="3556"/>
                  </a:cubicBezTo>
                  <a:cubicBezTo>
                    <a:pt x="1155" y="3617"/>
                    <a:pt x="1277" y="3648"/>
                    <a:pt x="1398" y="3648"/>
                  </a:cubicBezTo>
                  <a:cubicBezTo>
                    <a:pt x="1520" y="3678"/>
                    <a:pt x="1672" y="3708"/>
                    <a:pt x="1793" y="3708"/>
                  </a:cubicBezTo>
                  <a:lnTo>
                    <a:pt x="2553" y="3769"/>
                  </a:lnTo>
                  <a:lnTo>
                    <a:pt x="4012" y="3921"/>
                  </a:lnTo>
                  <a:lnTo>
                    <a:pt x="3952" y="3921"/>
                  </a:lnTo>
                  <a:cubicBezTo>
                    <a:pt x="4347" y="4195"/>
                    <a:pt x="4742" y="4499"/>
                    <a:pt x="5107" y="4803"/>
                  </a:cubicBezTo>
                  <a:cubicBezTo>
                    <a:pt x="5198" y="4894"/>
                    <a:pt x="5259" y="4955"/>
                    <a:pt x="5350" y="5046"/>
                  </a:cubicBezTo>
                  <a:lnTo>
                    <a:pt x="5593" y="5319"/>
                  </a:lnTo>
                  <a:lnTo>
                    <a:pt x="5779" y="5530"/>
                  </a:lnTo>
                  <a:lnTo>
                    <a:pt x="4711" y="4985"/>
                  </a:lnTo>
                  <a:lnTo>
                    <a:pt x="1429" y="4681"/>
                  </a:lnTo>
                  <a:lnTo>
                    <a:pt x="1338" y="4681"/>
                  </a:lnTo>
                  <a:lnTo>
                    <a:pt x="1338" y="4803"/>
                  </a:lnTo>
                  <a:cubicBezTo>
                    <a:pt x="1368" y="4985"/>
                    <a:pt x="1429" y="5137"/>
                    <a:pt x="1520" y="5289"/>
                  </a:cubicBezTo>
                  <a:cubicBezTo>
                    <a:pt x="1611" y="5441"/>
                    <a:pt x="1733" y="5563"/>
                    <a:pt x="1854" y="5684"/>
                  </a:cubicBezTo>
                  <a:lnTo>
                    <a:pt x="1945" y="5775"/>
                  </a:lnTo>
                  <a:lnTo>
                    <a:pt x="2067" y="5867"/>
                  </a:lnTo>
                  <a:cubicBezTo>
                    <a:pt x="2128" y="5897"/>
                    <a:pt x="2189" y="5927"/>
                    <a:pt x="2280" y="5988"/>
                  </a:cubicBezTo>
                  <a:cubicBezTo>
                    <a:pt x="2432" y="6049"/>
                    <a:pt x="2584" y="6079"/>
                    <a:pt x="2736" y="6140"/>
                  </a:cubicBezTo>
                  <a:cubicBezTo>
                    <a:pt x="3344" y="6292"/>
                    <a:pt x="3952" y="6414"/>
                    <a:pt x="4559" y="6444"/>
                  </a:cubicBezTo>
                  <a:lnTo>
                    <a:pt x="4529" y="6444"/>
                  </a:lnTo>
                  <a:cubicBezTo>
                    <a:pt x="5775" y="7569"/>
                    <a:pt x="6961" y="8572"/>
                    <a:pt x="8025" y="9423"/>
                  </a:cubicBezTo>
                  <a:cubicBezTo>
                    <a:pt x="8268" y="9636"/>
                    <a:pt x="8541" y="9848"/>
                    <a:pt x="8784" y="10031"/>
                  </a:cubicBezTo>
                  <a:cubicBezTo>
                    <a:pt x="9028" y="10213"/>
                    <a:pt x="9301" y="10365"/>
                    <a:pt x="9605" y="10487"/>
                  </a:cubicBezTo>
                  <a:cubicBezTo>
                    <a:pt x="10122" y="10608"/>
                    <a:pt x="10639" y="10730"/>
                    <a:pt x="11186" y="10821"/>
                  </a:cubicBezTo>
                  <a:cubicBezTo>
                    <a:pt x="12128" y="10973"/>
                    <a:pt x="12888" y="11064"/>
                    <a:pt x="13374" y="11125"/>
                  </a:cubicBezTo>
                  <a:lnTo>
                    <a:pt x="13982" y="11216"/>
                  </a:lnTo>
                  <a:lnTo>
                    <a:pt x="14165" y="11216"/>
                  </a:lnTo>
                  <a:lnTo>
                    <a:pt x="14134" y="11125"/>
                  </a:lnTo>
                  <a:lnTo>
                    <a:pt x="13982" y="11095"/>
                  </a:lnTo>
                  <a:lnTo>
                    <a:pt x="13405" y="11034"/>
                  </a:lnTo>
                  <a:cubicBezTo>
                    <a:pt x="12888" y="10943"/>
                    <a:pt x="12128" y="10821"/>
                    <a:pt x="11186" y="10669"/>
                  </a:cubicBezTo>
                  <a:cubicBezTo>
                    <a:pt x="10669" y="10578"/>
                    <a:pt x="10152" y="10456"/>
                    <a:pt x="9636" y="10304"/>
                  </a:cubicBezTo>
                  <a:cubicBezTo>
                    <a:pt x="9362" y="10213"/>
                    <a:pt x="9088" y="10061"/>
                    <a:pt x="8876" y="9848"/>
                  </a:cubicBezTo>
                  <a:cubicBezTo>
                    <a:pt x="8632" y="9666"/>
                    <a:pt x="8389" y="9453"/>
                    <a:pt x="8116" y="9240"/>
                  </a:cubicBezTo>
                  <a:cubicBezTo>
                    <a:pt x="7082" y="8389"/>
                    <a:pt x="5927" y="7386"/>
                    <a:pt x="4651" y="6262"/>
                  </a:cubicBezTo>
                  <a:lnTo>
                    <a:pt x="4620" y="6262"/>
                  </a:lnTo>
                  <a:cubicBezTo>
                    <a:pt x="4012" y="6201"/>
                    <a:pt x="3435" y="6079"/>
                    <a:pt x="2827" y="5927"/>
                  </a:cubicBezTo>
                  <a:cubicBezTo>
                    <a:pt x="2371" y="5867"/>
                    <a:pt x="1945" y="5593"/>
                    <a:pt x="1702" y="5167"/>
                  </a:cubicBezTo>
                  <a:cubicBezTo>
                    <a:pt x="1632" y="5073"/>
                    <a:pt x="1579" y="4961"/>
                    <a:pt x="1545" y="4844"/>
                  </a:cubicBezTo>
                  <a:lnTo>
                    <a:pt x="1545" y="4844"/>
                  </a:lnTo>
                  <a:lnTo>
                    <a:pt x="4711" y="5137"/>
                  </a:lnTo>
                  <a:lnTo>
                    <a:pt x="4681" y="5137"/>
                  </a:lnTo>
                  <a:lnTo>
                    <a:pt x="6048" y="5835"/>
                  </a:lnTo>
                  <a:lnTo>
                    <a:pt x="6049" y="5836"/>
                  </a:lnTo>
                  <a:lnTo>
                    <a:pt x="6049" y="5836"/>
                  </a:lnTo>
                  <a:lnTo>
                    <a:pt x="6049" y="5836"/>
                  </a:lnTo>
                  <a:lnTo>
                    <a:pt x="6110" y="5867"/>
                  </a:lnTo>
                  <a:lnTo>
                    <a:pt x="6505" y="6049"/>
                  </a:lnTo>
                  <a:lnTo>
                    <a:pt x="6231" y="5715"/>
                  </a:lnTo>
                  <a:lnTo>
                    <a:pt x="5775" y="5198"/>
                  </a:lnTo>
                  <a:lnTo>
                    <a:pt x="5532" y="4924"/>
                  </a:lnTo>
                  <a:cubicBezTo>
                    <a:pt x="5441" y="4833"/>
                    <a:pt x="5350" y="4742"/>
                    <a:pt x="5259" y="4651"/>
                  </a:cubicBezTo>
                  <a:cubicBezTo>
                    <a:pt x="4894" y="4347"/>
                    <a:pt x="4529" y="4043"/>
                    <a:pt x="4104" y="3769"/>
                  </a:cubicBezTo>
                  <a:lnTo>
                    <a:pt x="4073" y="3769"/>
                  </a:lnTo>
                  <a:lnTo>
                    <a:pt x="2614" y="3617"/>
                  </a:lnTo>
                  <a:lnTo>
                    <a:pt x="1854" y="3526"/>
                  </a:lnTo>
                  <a:cubicBezTo>
                    <a:pt x="1733" y="3526"/>
                    <a:pt x="1581" y="3496"/>
                    <a:pt x="1459" y="3496"/>
                  </a:cubicBezTo>
                  <a:cubicBezTo>
                    <a:pt x="1338" y="3465"/>
                    <a:pt x="1216" y="3435"/>
                    <a:pt x="1094" y="3405"/>
                  </a:cubicBezTo>
                  <a:cubicBezTo>
                    <a:pt x="882" y="3344"/>
                    <a:pt x="699" y="3222"/>
                    <a:pt x="517" y="3101"/>
                  </a:cubicBezTo>
                  <a:cubicBezTo>
                    <a:pt x="384" y="2968"/>
                    <a:pt x="298" y="2813"/>
                    <a:pt x="258" y="2634"/>
                  </a:cubicBezTo>
                  <a:lnTo>
                    <a:pt x="258" y="2634"/>
                  </a:lnTo>
                  <a:lnTo>
                    <a:pt x="2006" y="2462"/>
                  </a:lnTo>
                  <a:lnTo>
                    <a:pt x="2006" y="2280"/>
                  </a:lnTo>
                  <a:cubicBezTo>
                    <a:pt x="1641" y="2249"/>
                    <a:pt x="1246" y="2158"/>
                    <a:pt x="882" y="2037"/>
                  </a:cubicBezTo>
                  <a:cubicBezTo>
                    <a:pt x="699" y="1946"/>
                    <a:pt x="547" y="1854"/>
                    <a:pt x="426" y="1733"/>
                  </a:cubicBezTo>
                  <a:cubicBezTo>
                    <a:pt x="297" y="1630"/>
                    <a:pt x="234" y="1505"/>
                    <a:pt x="217" y="1359"/>
                  </a:cubicBezTo>
                  <a:lnTo>
                    <a:pt x="217" y="1359"/>
                  </a:lnTo>
                  <a:lnTo>
                    <a:pt x="1641" y="1155"/>
                  </a:lnTo>
                  <a:lnTo>
                    <a:pt x="2280" y="1064"/>
                  </a:lnTo>
                  <a:lnTo>
                    <a:pt x="1641" y="973"/>
                  </a:lnTo>
                  <a:cubicBezTo>
                    <a:pt x="1520" y="942"/>
                    <a:pt x="1398" y="912"/>
                    <a:pt x="1307" y="851"/>
                  </a:cubicBezTo>
                  <a:cubicBezTo>
                    <a:pt x="1258" y="777"/>
                    <a:pt x="1228" y="682"/>
                    <a:pt x="1219" y="601"/>
                  </a:cubicBezTo>
                  <a:lnTo>
                    <a:pt x="1219" y="601"/>
                  </a:lnTo>
                  <a:lnTo>
                    <a:pt x="4959" y="155"/>
                  </a:lnTo>
                  <a:lnTo>
                    <a:pt x="4959" y="155"/>
                  </a:lnTo>
                  <a:lnTo>
                    <a:pt x="8632" y="2766"/>
                  </a:lnTo>
                  <a:lnTo>
                    <a:pt x="12280" y="5927"/>
                  </a:lnTo>
                  <a:lnTo>
                    <a:pt x="15593" y="6079"/>
                  </a:lnTo>
                  <a:lnTo>
                    <a:pt x="16475" y="6110"/>
                  </a:lnTo>
                  <a:lnTo>
                    <a:pt x="16687" y="6110"/>
                  </a:lnTo>
                  <a:lnTo>
                    <a:pt x="16475" y="6079"/>
                  </a:lnTo>
                  <a:lnTo>
                    <a:pt x="15593" y="6019"/>
                  </a:lnTo>
                  <a:lnTo>
                    <a:pt x="12280" y="5836"/>
                  </a:lnTo>
                  <a:lnTo>
                    <a:pt x="12310" y="5836"/>
                  </a:lnTo>
                  <a:cubicBezTo>
                    <a:pt x="11307" y="4924"/>
                    <a:pt x="10122" y="3891"/>
                    <a:pt x="8754" y="2645"/>
                  </a:cubicBezTo>
                  <a:lnTo>
                    <a:pt x="4985" y="31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3191135" y="3235140"/>
              <a:ext cx="95388" cy="35873"/>
            </a:xfrm>
            <a:custGeom>
              <a:avLst/>
              <a:gdLst/>
              <a:ahLst/>
              <a:cxnLst/>
              <a:rect l="l" t="t" r="r" b="b"/>
              <a:pathLst>
                <a:path w="4773" h="1795" extrusionOk="0">
                  <a:moveTo>
                    <a:pt x="2462" y="1"/>
                  </a:moveTo>
                  <a:cubicBezTo>
                    <a:pt x="1763" y="31"/>
                    <a:pt x="1155" y="61"/>
                    <a:pt x="699" y="92"/>
                  </a:cubicBezTo>
                  <a:cubicBezTo>
                    <a:pt x="456" y="92"/>
                    <a:pt x="243" y="122"/>
                    <a:pt x="0" y="183"/>
                  </a:cubicBezTo>
                  <a:cubicBezTo>
                    <a:pt x="172" y="205"/>
                    <a:pt x="344" y="226"/>
                    <a:pt x="516" y="226"/>
                  </a:cubicBezTo>
                  <a:cubicBezTo>
                    <a:pt x="587" y="226"/>
                    <a:pt x="659" y="222"/>
                    <a:pt x="730" y="213"/>
                  </a:cubicBezTo>
                  <a:cubicBezTo>
                    <a:pt x="1152" y="213"/>
                    <a:pt x="1784" y="184"/>
                    <a:pt x="2447" y="183"/>
                  </a:cubicBezTo>
                  <a:lnTo>
                    <a:pt x="2447" y="183"/>
                  </a:lnTo>
                  <a:lnTo>
                    <a:pt x="2584" y="274"/>
                  </a:lnTo>
                  <a:cubicBezTo>
                    <a:pt x="3161" y="700"/>
                    <a:pt x="3709" y="1095"/>
                    <a:pt x="4104" y="1368"/>
                  </a:cubicBezTo>
                  <a:cubicBezTo>
                    <a:pt x="4286" y="1551"/>
                    <a:pt x="4529" y="1672"/>
                    <a:pt x="4772" y="1794"/>
                  </a:cubicBezTo>
                  <a:cubicBezTo>
                    <a:pt x="4590" y="1581"/>
                    <a:pt x="4408" y="1429"/>
                    <a:pt x="4195" y="1277"/>
                  </a:cubicBezTo>
                  <a:cubicBezTo>
                    <a:pt x="3800" y="973"/>
                    <a:pt x="3283" y="578"/>
                    <a:pt x="2675" y="122"/>
                  </a:cubicBezTo>
                  <a:lnTo>
                    <a:pt x="2523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3180803" y="3204764"/>
              <a:ext cx="97207" cy="31616"/>
            </a:xfrm>
            <a:custGeom>
              <a:avLst/>
              <a:gdLst/>
              <a:ahLst/>
              <a:cxnLst/>
              <a:rect l="l" t="t" r="r" b="b"/>
              <a:pathLst>
                <a:path w="4864" h="1582" extrusionOk="0">
                  <a:moveTo>
                    <a:pt x="2858" y="1"/>
                  </a:moveTo>
                  <a:lnTo>
                    <a:pt x="2645" y="31"/>
                  </a:lnTo>
                  <a:cubicBezTo>
                    <a:pt x="1885" y="92"/>
                    <a:pt x="1247" y="183"/>
                    <a:pt x="760" y="244"/>
                  </a:cubicBezTo>
                  <a:cubicBezTo>
                    <a:pt x="487" y="244"/>
                    <a:pt x="244" y="305"/>
                    <a:pt x="1" y="396"/>
                  </a:cubicBezTo>
                  <a:cubicBezTo>
                    <a:pt x="122" y="411"/>
                    <a:pt x="251" y="419"/>
                    <a:pt x="384" y="419"/>
                  </a:cubicBezTo>
                  <a:cubicBezTo>
                    <a:pt x="517" y="419"/>
                    <a:pt x="654" y="411"/>
                    <a:pt x="791" y="396"/>
                  </a:cubicBezTo>
                  <a:cubicBezTo>
                    <a:pt x="1277" y="335"/>
                    <a:pt x="1946" y="305"/>
                    <a:pt x="2675" y="214"/>
                  </a:cubicBezTo>
                  <a:lnTo>
                    <a:pt x="2837" y="191"/>
                  </a:lnTo>
                  <a:lnTo>
                    <a:pt x="2837" y="191"/>
                  </a:lnTo>
                  <a:cubicBezTo>
                    <a:pt x="3380" y="583"/>
                    <a:pt x="3863" y="945"/>
                    <a:pt x="4256" y="1186"/>
                  </a:cubicBezTo>
                  <a:cubicBezTo>
                    <a:pt x="4438" y="1338"/>
                    <a:pt x="4651" y="1490"/>
                    <a:pt x="4864" y="1581"/>
                  </a:cubicBezTo>
                  <a:cubicBezTo>
                    <a:pt x="4712" y="1399"/>
                    <a:pt x="4529" y="1217"/>
                    <a:pt x="4317" y="1095"/>
                  </a:cubicBezTo>
                  <a:cubicBezTo>
                    <a:pt x="3982" y="822"/>
                    <a:pt x="3496" y="426"/>
                    <a:pt x="2918" y="31"/>
                  </a:cubicBezTo>
                  <a:lnTo>
                    <a:pt x="2888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3396438" y="2669615"/>
              <a:ext cx="592915" cy="777556"/>
            </a:xfrm>
            <a:custGeom>
              <a:avLst/>
              <a:gdLst/>
              <a:ahLst/>
              <a:cxnLst/>
              <a:rect l="l" t="t" r="r" b="b"/>
              <a:pathLst>
                <a:path w="29668" h="38907" extrusionOk="0">
                  <a:moveTo>
                    <a:pt x="19363" y="0"/>
                  </a:moveTo>
                  <a:lnTo>
                    <a:pt x="15959" y="9636"/>
                  </a:lnTo>
                  <a:lnTo>
                    <a:pt x="17235" y="28268"/>
                  </a:lnTo>
                  <a:lnTo>
                    <a:pt x="1" y="31338"/>
                  </a:lnTo>
                  <a:lnTo>
                    <a:pt x="1" y="38907"/>
                  </a:lnTo>
                  <a:cubicBezTo>
                    <a:pt x="1" y="38907"/>
                    <a:pt x="13162" y="38481"/>
                    <a:pt x="20488" y="38268"/>
                  </a:cubicBezTo>
                  <a:cubicBezTo>
                    <a:pt x="23497" y="38177"/>
                    <a:pt x="26293" y="36627"/>
                    <a:pt x="27935" y="34104"/>
                  </a:cubicBezTo>
                  <a:lnTo>
                    <a:pt x="27965" y="34104"/>
                  </a:lnTo>
                  <a:cubicBezTo>
                    <a:pt x="29150" y="32250"/>
                    <a:pt x="29667" y="30031"/>
                    <a:pt x="29363" y="27843"/>
                  </a:cubicBezTo>
                  <a:lnTo>
                    <a:pt x="26536" y="11216"/>
                  </a:lnTo>
                  <a:cubicBezTo>
                    <a:pt x="26202" y="8450"/>
                    <a:pt x="25807" y="4651"/>
                    <a:pt x="23862" y="2614"/>
                  </a:cubicBezTo>
                  <a:cubicBezTo>
                    <a:pt x="22555" y="1216"/>
                    <a:pt x="20944" y="0"/>
                    <a:pt x="19363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3394619" y="2951458"/>
              <a:ext cx="560719" cy="498146"/>
            </a:xfrm>
            <a:custGeom>
              <a:avLst/>
              <a:gdLst/>
              <a:ahLst/>
              <a:cxnLst/>
              <a:rect l="l" t="t" r="r" b="b"/>
              <a:pathLst>
                <a:path w="28057" h="24926" extrusionOk="0">
                  <a:moveTo>
                    <a:pt x="15807" y="1"/>
                  </a:moveTo>
                  <a:cubicBezTo>
                    <a:pt x="15807" y="1"/>
                    <a:pt x="15807" y="62"/>
                    <a:pt x="15807" y="244"/>
                  </a:cubicBezTo>
                  <a:cubicBezTo>
                    <a:pt x="15837" y="426"/>
                    <a:pt x="15867" y="700"/>
                    <a:pt x="15898" y="1004"/>
                  </a:cubicBezTo>
                  <a:cubicBezTo>
                    <a:pt x="15959" y="1673"/>
                    <a:pt x="16050" y="2645"/>
                    <a:pt x="16171" y="3861"/>
                  </a:cubicBezTo>
                  <a:cubicBezTo>
                    <a:pt x="16443" y="6338"/>
                    <a:pt x="16805" y="9837"/>
                    <a:pt x="17257" y="14117"/>
                  </a:cubicBezTo>
                  <a:lnTo>
                    <a:pt x="17257" y="14117"/>
                  </a:lnTo>
                  <a:lnTo>
                    <a:pt x="92" y="17174"/>
                  </a:lnTo>
                  <a:lnTo>
                    <a:pt x="1" y="17174"/>
                  </a:lnTo>
                  <a:lnTo>
                    <a:pt x="1" y="24925"/>
                  </a:lnTo>
                  <a:lnTo>
                    <a:pt x="122" y="24925"/>
                  </a:lnTo>
                  <a:cubicBezTo>
                    <a:pt x="8420" y="24652"/>
                    <a:pt x="15746" y="24439"/>
                    <a:pt x="21004" y="24226"/>
                  </a:cubicBezTo>
                  <a:cubicBezTo>
                    <a:pt x="22190" y="24135"/>
                    <a:pt x="23375" y="23801"/>
                    <a:pt x="24439" y="23284"/>
                  </a:cubicBezTo>
                  <a:cubicBezTo>
                    <a:pt x="25229" y="22889"/>
                    <a:pt x="25959" y="22372"/>
                    <a:pt x="26627" y="21764"/>
                  </a:cubicBezTo>
                  <a:cubicBezTo>
                    <a:pt x="27023" y="21369"/>
                    <a:pt x="27387" y="20943"/>
                    <a:pt x="27722" y="20518"/>
                  </a:cubicBezTo>
                  <a:lnTo>
                    <a:pt x="27965" y="20123"/>
                  </a:lnTo>
                  <a:lnTo>
                    <a:pt x="28056" y="20001"/>
                  </a:lnTo>
                  <a:lnTo>
                    <a:pt x="28056" y="20001"/>
                  </a:lnTo>
                  <a:cubicBezTo>
                    <a:pt x="27995" y="20032"/>
                    <a:pt x="27965" y="20062"/>
                    <a:pt x="27934" y="20123"/>
                  </a:cubicBezTo>
                  <a:cubicBezTo>
                    <a:pt x="27874" y="20214"/>
                    <a:pt x="27813" y="20336"/>
                    <a:pt x="27691" y="20457"/>
                  </a:cubicBezTo>
                  <a:cubicBezTo>
                    <a:pt x="27357" y="20913"/>
                    <a:pt x="26962" y="21308"/>
                    <a:pt x="26567" y="21703"/>
                  </a:cubicBezTo>
                  <a:cubicBezTo>
                    <a:pt x="25898" y="22281"/>
                    <a:pt x="25168" y="22798"/>
                    <a:pt x="24378" y="23162"/>
                  </a:cubicBezTo>
                  <a:cubicBezTo>
                    <a:pt x="23314" y="23679"/>
                    <a:pt x="22159" y="23983"/>
                    <a:pt x="21004" y="24074"/>
                  </a:cubicBezTo>
                  <a:lnTo>
                    <a:pt x="214" y="24709"/>
                  </a:lnTo>
                  <a:lnTo>
                    <a:pt x="214" y="24709"/>
                  </a:lnTo>
                  <a:lnTo>
                    <a:pt x="214" y="17340"/>
                  </a:lnTo>
                  <a:lnTo>
                    <a:pt x="214" y="17340"/>
                  </a:lnTo>
                  <a:lnTo>
                    <a:pt x="17357" y="14256"/>
                  </a:lnTo>
                  <a:lnTo>
                    <a:pt x="17418" y="14256"/>
                  </a:lnTo>
                  <a:lnTo>
                    <a:pt x="17418" y="14165"/>
                  </a:lnTo>
                  <a:cubicBezTo>
                    <a:pt x="16962" y="9880"/>
                    <a:pt x="16566" y="6323"/>
                    <a:pt x="16293" y="3861"/>
                  </a:cubicBezTo>
                  <a:cubicBezTo>
                    <a:pt x="16141" y="2645"/>
                    <a:pt x="16019" y="1673"/>
                    <a:pt x="15959" y="1004"/>
                  </a:cubicBezTo>
                  <a:cubicBezTo>
                    <a:pt x="15898" y="670"/>
                    <a:pt x="15898" y="426"/>
                    <a:pt x="15867" y="244"/>
                  </a:cubicBezTo>
                  <a:cubicBezTo>
                    <a:pt x="15807" y="92"/>
                    <a:pt x="15807" y="1"/>
                    <a:pt x="15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3698966" y="2682366"/>
              <a:ext cx="122708" cy="175588"/>
            </a:xfrm>
            <a:custGeom>
              <a:avLst/>
              <a:gdLst/>
              <a:ahLst/>
              <a:cxnLst/>
              <a:rect l="l" t="t" r="r" b="b"/>
              <a:pathLst>
                <a:path w="6140" h="8786" extrusionOk="0">
                  <a:moveTo>
                    <a:pt x="6140" y="1"/>
                  </a:moveTo>
                  <a:lnTo>
                    <a:pt x="6140" y="1"/>
                  </a:lnTo>
                  <a:cubicBezTo>
                    <a:pt x="5988" y="31"/>
                    <a:pt x="5866" y="61"/>
                    <a:pt x="5745" y="122"/>
                  </a:cubicBezTo>
                  <a:cubicBezTo>
                    <a:pt x="5562" y="183"/>
                    <a:pt x="5410" y="274"/>
                    <a:pt x="5258" y="335"/>
                  </a:cubicBezTo>
                  <a:cubicBezTo>
                    <a:pt x="5046" y="457"/>
                    <a:pt x="4833" y="548"/>
                    <a:pt x="4651" y="669"/>
                  </a:cubicBezTo>
                  <a:cubicBezTo>
                    <a:pt x="4134" y="1004"/>
                    <a:pt x="3648" y="1369"/>
                    <a:pt x="3192" y="1764"/>
                  </a:cubicBezTo>
                  <a:cubicBezTo>
                    <a:pt x="2644" y="2250"/>
                    <a:pt x="2158" y="2827"/>
                    <a:pt x="1733" y="3435"/>
                  </a:cubicBezTo>
                  <a:cubicBezTo>
                    <a:pt x="1307" y="4043"/>
                    <a:pt x="942" y="4712"/>
                    <a:pt x="669" y="5381"/>
                  </a:cubicBezTo>
                  <a:cubicBezTo>
                    <a:pt x="456" y="5958"/>
                    <a:pt x="274" y="6536"/>
                    <a:pt x="182" y="7113"/>
                  </a:cubicBezTo>
                  <a:cubicBezTo>
                    <a:pt x="122" y="7356"/>
                    <a:pt x="91" y="7569"/>
                    <a:pt x="61" y="7812"/>
                  </a:cubicBezTo>
                  <a:cubicBezTo>
                    <a:pt x="30" y="7995"/>
                    <a:pt x="30" y="8147"/>
                    <a:pt x="30" y="8329"/>
                  </a:cubicBezTo>
                  <a:cubicBezTo>
                    <a:pt x="0" y="8481"/>
                    <a:pt x="0" y="8633"/>
                    <a:pt x="30" y="8785"/>
                  </a:cubicBezTo>
                  <a:cubicBezTo>
                    <a:pt x="61" y="8785"/>
                    <a:pt x="61" y="8147"/>
                    <a:pt x="304" y="7144"/>
                  </a:cubicBezTo>
                  <a:cubicBezTo>
                    <a:pt x="426" y="6566"/>
                    <a:pt x="608" y="5989"/>
                    <a:pt x="821" y="5442"/>
                  </a:cubicBezTo>
                  <a:cubicBezTo>
                    <a:pt x="1125" y="4773"/>
                    <a:pt x="1459" y="4165"/>
                    <a:pt x="1885" y="3557"/>
                  </a:cubicBezTo>
                  <a:cubicBezTo>
                    <a:pt x="2310" y="2949"/>
                    <a:pt x="2766" y="2402"/>
                    <a:pt x="3313" y="1916"/>
                  </a:cubicBezTo>
                  <a:cubicBezTo>
                    <a:pt x="3739" y="1490"/>
                    <a:pt x="4195" y="1125"/>
                    <a:pt x="4711" y="821"/>
                  </a:cubicBezTo>
                  <a:cubicBezTo>
                    <a:pt x="5562" y="274"/>
                    <a:pt x="6140" y="31"/>
                    <a:pt x="61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3438366" y="2611900"/>
              <a:ext cx="242398" cy="76183"/>
            </a:xfrm>
            <a:custGeom>
              <a:avLst/>
              <a:gdLst/>
              <a:ahLst/>
              <a:cxnLst/>
              <a:rect l="l" t="t" r="r" b="b"/>
              <a:pathLst>
                <a:path w="12129" h="3812" extrusionOk="0">
                  <a:moveTo>
                    <a:pt x="0" y="3618"/>
                  </a:moveTo>
                  <a:lnTo>
                    <a:pt x="0" y="3618"/>
                  </a:lnTo>
                  <a:cubicBezTo>
                    <a:pt x="4" y="3618"/>
                    <a:pt x="8" y="3619"/>
                    <a:pt x="11" y="3619"/>
                  </a:cubicBezTo>
                  <a:lnTo>
                    <a:pt x="11" y="3619"/>
                  </a:lnTo>
                  <a:cubicBezTo>
                    <a:pt x="4" y="3618"/>
                    <a:pt x="0" y="3618"/>
                    <a:pt x="0" y="3618"/>
                  </a:cubicBezTo>
                  <a:close/>
                  <a:moveTo>
                    <a:pt x="12128" y="1"/>
                  </a:moveTo>
                  <a:cubicBezTo>
                    <a:pt x="12098" y="1"/>
                    <a:pt x="11946" y="92"/>
                    <a:pt x="11672" y="214"/>
                  </a:cubicBezTo>
                  <a:cubicBezTo>
                    <a:pt x="11368" y="366"/>
                    <a:pt x="10912" y="487"/>
                    <a:pt x="10365" y="670"/>
                  </a:cubicBezTo>
                  <a:cubicBezTo>
                    <a:pt x="9241" y="1065"/>
                    <a:pt x="7812" y="1764"/>
                    <a:pt x="6171" y="2463"/>
                  </a:cubicBezTo>
                  <a:cubicBezTo>
                    <a:pt x="4833" y="3101"/>
                    <a:pt x="3344" y="3496"/>
                    <a:pt x="1854" y="3648"/>
                  </a:cubicBezTo>
                  <a:cubicBezTo>
                    <a:pt x="1603" y="3661"/>
                    <a:pt x="1346" y="3668"/>
                    <a:pt x="1088" y="3668"/>
                  </a:cubicBezTo>
                  <a:cubicBezTo>
                    <a:pt x="727" y="3668"/>
                    <a:pt x="364" y="3654"/>
                    <a:pt x="11" y="3619"/>
                  </a:cubicBezTo>
                  <a:lnTo>
                    <a:pt x="11" y="3619"/>
                  </a:lnTo>
                  <a:cubicBezTo>
                    <a:pt x="27" y="3621"/>
                    <a:pt x="61" y="3628"/>
                    <a:pt x="122" y="3648"/>
                  </a:cubicBezTo>
                  <a:cubicBezTo>
                    <a:pt x="213" y="3679"/>
                    <a:pt x="335" y="3709"/>
                    <a:pt x="487" y="3709"/>
                  </a:cubicBezTo>
                  <a:cubicBezTo>
                    <a:pt x="829" y="3777"/>
                    <a:pt x="1188" y="3812"/>
                    <a:pt x="1538" y="3812"/>
                  </a:cubicBezTo>
                  <a:cubicBezTo>
                    <a:pt x="1655" y="3812"/>
                    <a:pt x="1771" y="3808"/>
                    <a:pt x="1885" y="3800"/>
                  </a:cubicBezTo>
                  <a:cubicBezTo>
                    <a:pt x="3405" y="3679"/>
                    <a:pt x="4894" y="3284"/>
                    <a:pt x="6262" y="2645"/>
                  </a:cubicBezTo>
                  <a:cubicBezTo>
                    <a:pt x="7903" y="1946"/>
                    <a:pt x="9332" y="1217"/>
                    <a:pt x="10426" y="821"/>
                  </a:cubicBezTo>
                  <a:cubicBezTo>
                    <a:pt x="10852" y="670"/>
                    <a:pt x="11277" y="487"/>
                    <a:pt x="11703" y="305"/>
                  </a:cubicBezTo>
                  <a:cubicBezTo>
                    <a:pt x="11855" y="214"/>
                    <a:pt x="12007" y="122"/>
                    <a:pt x="12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2583081" y="2918664"/>
              <a:ext cx="267899" cy="280669"/>
            </a:xfrm>
            <a:custGeom>
              <a:avLst/>
              <a:gdLst/>
              <a:ahLst/>
              <a:cxnLst/>
              <a:rect l="l" t="t" r="r" b="b"/>
              <a:pathLst>
                <a:path w="13405" h="14044" extrusionOk="0">
                  <a:moveTo>
                    <a:pt x="11672" y="1"/>
                  </a:moveTo>
                  <a:lnTo>
                    <a:pt x="0" y="548"/>
                  </a:lnTo>
                  <a:lnTo>
                    <a:pt x="790" y="14043"/>
                  </a:lnTo>
                  <a:lnTo>
                    <a:pt x="13405" y="13405"/>
                  </a:lnTo>
                  <a:lnTo>
                    <a:pt x="1167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2754989" y="2929595"/>
              <a:ext cx="127584" cy="60694"/>
            </a:xfrm>
            <a:custGeom>
              <a:avLst/>
              <a:gdLst/>
              <a:ahLst/>
              <a:cxnLst/>
              <a:rect l="l" t="t" r="r" b="b"/>
              <a:pathLst>
                <a:path w="6384" h="3037" extrusionOk="0">
                  <a:moveTo>
                    <a:pt x="517" y="1"/>
                  </a:moveTo>
                  <a:cubicBezTo>
                    <a:pt x="365" y="1"/>
                    <a:pt x="152" y="31"/>
                    <a:pt x="61" y="183"/>
                  </a:cubicBezTo>
                  <a:cubicBezTo>
                    <a:pt x="0" y="365"/>
                    <a:pt x="152" y="548"/>
                    <a:pt x="304" y="669"/>
                  </a:cubicBezTo>
                  <a:cubicBezTo>
                    <a:pt x="1368" y="1460"/>
                    <a:pt x="2949" y="1247"/>
                    <a:pt x="4073" y="2007"/>
                  </a:cubicBezTo>
                  <a:cubicBezTo>
                    <a:pt x="4438" y="2280"/>
                    <a:pt x="4742" y="2615"/>
                    <a:pt x="5137" y="2858"/>
                  </a:cubicBezTo>
                  <a:cubicBezTo>
                    <a:pt x="5314" y="2976"/>
                    <a:pt x="5527" y="3037"/>
                    <a:pt x="5741" y="3037"/>
                  </a:cubicBezTo>
                  <a:cubicBezTo>
                    <a:pt x="5967" y="3037"/>
                    <a:pt x="6195" y="2968"/>
                    <a:pt x="6383" y="2827"/>
                  </a:cubicBezTo>
                  <a:lnTo>
                    <a:pt x="4985" y="31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2753151" y="2927317"/>
              <a:ext cx="130022" cy="63912"/>
            </a:xfrm>
            <a:custGeom>
              <a:avLst/>
              <a:gdLst/>
              <a:ahLst/>
              <a:cxnLst/>
              <a:rect l="l" t="t" r="r" b="b"/>
              <a:pathLst>
                <a:path w="6506" h="3198" extrusionOk="0">
                  <a:moveTo>
                    <a:pt x="608" y="0"/>
                  </a:moveTo>
                  <a:cubicBezTo>
                    <a:pt x="438" y="0"/>
                    <a:pt x="280" y="63"/>
                    <a:pt x="123" y="175"/>
                  </a:cubicBezTo>
                  <a:cubicBezTo>
                    <a:pt x="31" y="267"/>
                    <a:pt x="1" y="449"/>
                    <a:pt x="62" y="571"/>
                  </a:cubicBezTo>
                  <a:cubicBezTo>
                    <a:pt x="123" y="692"/>
                    <a:pt x="183" y="783"/>
                    <a:pt x="305" y="875"/>
                  </a:cubicBezTo>
                  <a:cubicBezTo>
                    <a:pt x="457" y="996"/>
                    <a:pt x="670" y="1118"/>
                    <a:pt x="852" y="1209"/>
                  </a:cubicBezTo>
                  <a:cubicBezTo>
                    <a:pt x="1673" y="1543"/>
                    <a:pt x="2493" y="1604"/>
                    <a:pt x="3192" y="1817"/>
                  </a:cubicBezTo>
                  <a:cubicBezTo>
                    <a:pt x="3496" y="1908"/>
                    <a:pt x="3800" y="2030"/>
                    <a:pt x="4104" y="2212"/>
                  </a:cubicBezTo>
                  <a:cubicBezTo>
                    <a:pt x="4378" y="2394"/>
                    <a:pt x="4591" y="2607"/>
                    <a:pt x="4803" y="2759"/>
                  </a:cubicBezTo>
                  <a:cubicBezTo>
                    <a:pt x="5090" y="3045"/>
                    <a:pt x="5465" y="3198"/>
                    <a:pt x="5872" y="3198"/>
                  </a:cubicBezTo>
                  <a:cubicBezTo>
                    <a:pt x="5940" y="3198"/>
                    <a:pt x="6010" y="3193"/>
                    <a:pt x="6080" y="3185"/>
                  </a:cubicBezTo>
                  <a:cubicBezTo>
                    <a:pt x="6384" y="3124"/>
                    <a:pt x="6506" y="2941"/>
                    <a:pt x="6475" y="2941"/>
                  </a:cubicBezTo>
                  <a:lnTo>
                    <a:pt x="6475" y="2941"/>
                  </a:lnTo>
                  <a:cubicBezTo>
                    <a:pt x="6354" y="3033"/>
                    <a:pt x="6202" y="3063"/>
                    <a:pt x="6050" y="3093"/>
                  </a:cubicBezTo>
                  <a:cubicBezTo>
                    <a:pt x="6019" y="3096"/>
                    <a:pt x="5988" y="3097"/>
                    <a:pt x="5957" y="3097"/>
                  </a:cubicBezTo>
                  <a:cubicBezTo>
                    <a:pt x="5563" y="3097"/>
                    <a:pt x="5179" y="2919"/>
                    <a:pt x="4925" y="2638"/>
                  </a:cubicBezTo>
                  <a:cubicBezTo>
                    <a:pt x="4712" y="2455"/>
                    <a:pt x="4499" y="2242"/>
                    <a:pt x="4226" y="2030"/>
                  </a:cubicBezTo>
                  <a:cubicBezTo>
                    <a:pt x="3922" y="1847"/>
                    <a:pt x="3588" y="1695"/>
                    <a:pt x="3253" y="1604"/>
                  </a:cubicBezTo>
                  <a:cubicBezTo>
                    <a:pt x="2524" y="1361"/>
                    <a:pt x="1733" y="1300"/>
                    <a:pt x="974" y="966"/>
                  </a:cubicBezTo>
                  <a:cubicBezTo>
                    <a:pt x="791" y="875"/>
                    <a:pt x="609" y="783"/>
                    <a:pt x="457" y="662"/>
                  </a:cubicBezTo>
                  <a:cubicBezTo>
                    <a:pt x="305" y="540"/>
                    <a:pt x="214" y="388"/>
                    <a:pt x="305" y="327"/>
                  </a:cubicBezTo>
                  <a:cubicBezTo>
                    <a:pt x="372" y="283"/>
                    <a:pt x="487" y="255"/>
                    <a:pt x="628" y="255"/>
                  </a:cubicBezTo>
                  <a:cubicBezTo>
                    <a:pt x="679" y="255"/>
                    <a:pt x="734" y="259"/>
                    <a:pt x="791" y="267"/>
                  </a:cubicBezTo>
                  <a:lnTo>
                    <a:pt x="3284" y="267"/>
                  </a:lnTo>
                  <a:cubicBezTo>
                    <a:pt x="3831" y="267"/>
                    <a:pt x="4287" y="236"/>
                    <a:pt x="4591" y="236"/>
                  </a:cubicBezTo>
                  <a:cubicBezTo>
                    <a:pt x="4773" y="236"/>
                    <a:pt x="4925" y="206"/>
                    <a:pt x="5107" y="175"/>
                  </a:cubicBezTo>
                  <a:cubicBezTo>
                    <a:pt x="4925" y="115"/>
                    <a:pt x="4773" y="115"/>
                    <a:pt x="4621" y="115"/>
                  </a:cubicBezTo>
                  <a:cubicBezTo>
                    <a:pt x="4317" y="84"/>
                    <a:pt x="3861" y="84"/>
                    <a:pt x="3284" y="54"/>
                  </a:cubicBezTo>
                  <a:lnTo>
                    <a:pt x="1338" y="24"/>
                  </a:lnTo>
                  <a:lnTo>
                    <a:pt x="791" y="24"/>
                  </a:lnTo>
                  <a:cubicBezTo>
                    <a:pt x="728" y="8"/>
                    <a:pt x="668" y="0"/>
                    <a:pt x="60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2633482" y="2999462"/>
              <a:ext cx="152506" cy="30377"/>
            </a:xfrm>
            <a:custGeom>
              <a:avLst/>
              <a:gdLst/>
              <a:ahLst/>
              <a:cxnLst/>
              <a:rect l="l" t="t" r="r" b="b"/>
              <a:pathLst>
                <a:path w="7631" h="1520" extrusionOk="0">
                  <a:moveTo>
                    <a:pt x="1" y="0"/>
                  </a:moveTo>
                  <a:cubicBezTo>
                    <a:pt x="1" y="122"/>
                    <a:pt x="31" y="243"/>
                    <a:pt x="62" y="365"/>
                  </a:cubicBezTo>
                  <a:cubicBezTo>
                    <a:pt x="123" y="730"/>
                    <a:pt x="305" y="1034"/>
                    <a:pt x="548" y="1277"/>
                  </a:cubicBezTo>
                  <a:cubicBezTo>
                    <a:pt x="730" y="1429"/>
                    <a:pt x="1004" y="1520"/>
                    <a:pt x="1247" y="1520"/>
                  </a:cubicBezTo>
                  <a:cubicBezTo>
                    <a:pt x="1551" y="1490"/>
                    <a:pt x="1794" y="1307"/>
                    <a:pt x="1946" y="1064"/>
                  </a:cubicBezTo>
                  <a:cubicBezTo>
                    <a:pt x="2068" y="790"/>
                    <a:pt x="2250" y="578"/>
                    <a:pt x="2433" y="365"/>
                  </a:cubicBezTo>
                  <a:cubicBezTo>
                    <a:pt x="2524" y="274"/>
                    <a:pt x="2676" y="213"/>
                    <a:pt x="2797" y="213"/>
                  </a:cubicBezTo>
                  <a:cubicBezTo>
                    <a:pt x="2919" y="243"/>
                    <a:pt x="3071" y="274"/>
                    <a:pt x="3162" y="365"/>
                  </a:cubicBezTo>
                  <a:cubicBezTo>
                    <a:pt x="3405" y="578"/>
                    <a:pt x="3679" y="760"/>
                    <a:pt x="3983" y="912"/>
                  </a:cubicBezTo>
                  <a:cubicBezTo>
                    <a:pt x="4256" y="1034"/>
                    <a:pt x="4560" y="1094"/>
                    <a:pt x="4864" y="1125"/>
                  </a:cubicBezTo>
                  <a:cubicBezTo>
                    <a:pt x="4948" y="1130"/>
                    <a:pt x="5032" y="1133"/>
                    <a:pt x="5117" y="1133"/>
                  </a:cubicBezTo>
                  <a:cubicBezTo>
                    <a:pt x="5527" y="1133"/>
                    <a:pt x="5951" y="1074"/>
                    <a:pt x="6354" y="973"/>
                  </a:cubicBezTo>
                  <a:cubicBezTo>
                    <a:pt x="6688" y="882"/>
                    <a:pt x="6992" y="760"/>
                    <a:pt x="7296" y="639"/>
                  </a:cubicBezTo>
                  <a:cubicBezTo>
                    <a:pt x="7418" y="578"/>
                    <a:pt x="7539" y="517"/>
                    <a:pt x="7630" y="456"/>
                  </a:cubicBezTo>
                  <a:cubicBezTo>
                    <a:pt x="7630" y="454"/>
                    <a:pt x="7628" y="453"/>
                    <a:pt x="7624" y="453"/>
                  </a:cubicBezTo>
                  <a:cubicBezTo>
                    <a:pt x="7566" y="453"/>
                    <a:pt x="7091" y="650"/>
                    <a:pt x="6323" y="821"/>
                  </a:cubicBezTo>
                  <a:cubicBezTo>
                    <a:pt x="5952" y="914"/>
                    <a:pt x="5580" y="953"/>
                    <a:pt x="5209" y="953"/>
                  </a:cubicBezTo>
                  <a:cubicBezTo>
                    <a:pt x="5094" y="953"/>
                    <a:pt x="4979" y="950"/>
                    <a:pt x="4864" y="942"/>
                  </a:cubicBezTo>
                  <a:cubicBezTo>
                    <a:pt x="4591" y="912"/>
                    <a:pt x="4317" y="851"/>
                    <a:pt x="4044" y="730"/>
                  </a:cubicBezTo>
                  <a:cubicBezTo>
                    <a:pt x="3770" y="578"/>
                    <a:pt x="3527" y="426"/>
                    <a:pt x="3284" y="213"/>
                  </a:cubicBezTo>
                  <a:cubicBezTo>
                    <a:pt x="3132" y="91"/>
                    <a:pt x="2980" y="31"/>
                    <a:pt x="2797" y="31"/>
                  </a:cubicBezTo>
                  <a:cubicBezTo>
                    <a:pt x="2615" y="31"/>
                    <a:pt x="2433" y="91"/>
                    <a:pt x="2311" y="213"/>
                  </a:cubicBezTo>
                  <a:cubicBezTo>
                    <a:pt x="2098" y="426"/>
                    <a:pt x="1916" y="669"/>
                    <a:pt x="1794" y="942"/>
                  </a:cubicBezTo>
                  <a:cubicBezTo>
                    <a:pt x="1673" y="1155"/>
                    <a:pt x="1460" y="1307"/>
                    <a:pt x="1247" y="1338"/>
                  </a:cubicBezTo>
                  <a:cubicBezTo>
                    <a:pt x="1004" y="1338"/>
                    <a:pt x="822" y="1277"/>
                    <a:pt x="639" y="1155"/>
                  </a:cubicBezTo>
                  <a:cubicBezTo>
                    <a:pt x="396" y="942"/>
                    <a:pt x="214" y="639"/>
                    <a:pt x="123" y="335"/>
                  </a:cubicBezTo>
                  <a:cubicBezTo>
                    <a:pt x="92" y="213"/>
                    <a:pt x="62" y="9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2638958" y="3048903"/>
              <a:ext cx="157961" cy="7694"/>
            </a:xfrm>
            <a:custGeom>
              <a:avLst/>
              <a:gdLst/>
              <a:ahLst/>
              <a:cxnLst/>
              <a:rect l="l" t="t" r="r" b="b"/>
              <a:pathLst>
                <a:path w="7904" h="385" extrusionOk="0">
                  <a:moveTo>
                    <a:pt x="6459" y="0"/>
                  </a:moveTo>
                  <a:cubicBezTo>
                    <a:pt x="5621" y="0"/>
                    <a:pt x="4781" y="22"/>
                    <a:pt x="3952" y="79"/>
                  </a:cubicBezTo>
                  <a:cubicBezTo>
                    <a:pt x="1763" y="201"/>
                    <a:pt x="1" y="323"/>
                    <a:pt x="1" y="353"/>
                  </a:cubicBezTo>
                  <a:cubicBezTo>
                    <a:pt x="474" y="375"/>
                    <a:pt x="944" y="385"/>
                    <a:pt x="1412" y="385"/>
                  </a:cubicBezTo>
                  <a:cubicBezTo>
                    <a:pt x="2264" y="385"/>
                    <a:pt x="3108" y="351"/>
                    <a:pt x="3952" y="292"/>
                  </a:cubicBezTo>
                  <a:cubicBezTo>
                    <a:pt x="6140" y="201"/>
                    <a:pt x="7903" y="79"/>
                    <a:pt x="7903" y="19"/>
                  </a:cubicBezTo>
                  <a:cubicBezTo>
                    <a:pt x="7425" y="8"/>
                    <a:pt x="6943" y="0"/>
                    <a:pt x="6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2657184" y="3087294"/>
              <a:ext cx="123947" cy="18886"/>
            </a:xfrm>
            <a:custGeom>
              <a:avLst/>
              <a:gdLst/>
              <a:ahLst/>
              <a:cxnLst/>
              <a:rect l="l" t="t" r="r" b="b"/>
              <a:pathLst>
                <a:path w="6202" h="945" extrusionOk="0">
                  <a:moveTo>
                    <a:pt x="5952" y="1"/>
                  </a:moveTo>
                  <a:cubicBezTo>
                    <a:pt x="5722" y="1"/>
                    <a:pt x="5490" y="29"/>
                    <a:pt x="5289" y="73"/>
                  </a:cubicBezTo>
                  <a:lnTo>
                    <a:pt x="3101" y="408"/>
                  </a:lnTo>
                  <a:lnTo>
                    <a:pt x="912" y="742"/>
                  </a:lnTo>
                  <a:cubicBezTo>
                    <a:pt x="608" y="772"/>
                    <a:pt x="304" y="833"/>
                    <a:pt x="0" y="924"/>
                  </a:cubicBezTo>
                  <a:cubicBezTo>
                    <a:pt x="126" y="937"/>
                    <a:pt x="252" y="944"/>
                    <a:pt x="378" y="944"/>
                  </a:cubicBezTo>
                  <a:cubicBezTo>
                    <a:pt x="556" y="944"/>
                    <a:pt x="734" y="930"/>
                    <a:pt x="912" y="894"/>
                  </a:cubicBezTo>
                  <a:cubicBezTo>
                    <a:pt x="1490" y="833"/>
                    <a:pt x="2280" y="742"/>
                    <a:pt x="3131" y="620"/>
                  </a:cubicBezTo>
                  <a:cubicBezTo>
                    <a:pt x="3982" y="499"/>
                    <a:pt x="4742" y="347"/>
                    <a:pt x="5289" y="225"/>
                  </a:cubicBezTo>
                  <a:cubicBezTo>
                    <a:pt x="5593" y="195"/>
                    <a:pt x="5897" y="104"/>
                    <a:pt x="6201" y="13"/>
                  </a:cubicBezTo>
                  <a:cubicBezTo>
                    <a:pt x="6120" y="4"/>
                    <a:pt x="6036" y="1"/>
                    <a:pt x="5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3321116" y="2996164"/>
              <a:ext cx="385151" cy="87055"/>
            </a:xfrm>
            <a:custGeom>
              <a:avLst/>
              <a:gdLst/>
              <a:ahLst/>
              <a:cxnLst/>
              <a:rect l="l" t="t" r="r" b="b"/>
              <a:pathLst>
                <a:path w="19272" h="4356" extrusionOk="0">
                  <a:moveTo>
                    <a:pt x="2095" y="0"/>
                  </a:moveTo>
                  <a:cubicBezTo>
                    <a:pt x="1621" y="0"/>
                    <a:pt x="1149" y="88"/>
                    <a:pt x="700" y="256"/>
                  </a:cubicBezTo>
                  <a:cubicBezTo>
                    <a:pt x="457" y="378"/>
                    <a:pt x="214" y="530"/>
                    <a:pt x="1" y="712"/>
                  </a:cubicBezTo>
                  <a:cubicBezTo>
                    <a:pt x="244" y="591"/>
                    <a:pt x="487" y="469"/>
                    <a:pt x="730" y="348"/>
                  </a:cubicBezTo>
                  <a:cubicBezTo>
                    <a:pt x="1172" y="200"/>
                    <a:pt x="1625" y="120"/>
                    <a:pt x="2082" y="120"/>
                  </a:cubicBezTo>
                  <a:cubicBezTo>
                    <a:pt x="2380" y="120"/>
                    <a:pt x="2680" y="154"/>
                    <a:pt x="2980" y="226"/>
                  </a:cubicBezTo>
                  <a:cubicBezTo>
                    <a:pt x="4074" y="500"/>
                    <a:pt x="5077" y="986"/>
                    <a:pt x="5989" y="1685"/>
                  </a:cubicBezTo>
                  <a:cubicBezTo>
                    <a:pt x="7022" y="2414"/>
                    <a:pt x="8117" y="3387"/>
                    <a:pt x="9515" y="3934"/>
                  </a:cubicBezTo>
                  <a:cubicBezTo>
                    <a:pt x="10234" y="4219"/>
                    <a:pt x="11008" y="4356"/>
                    <a:pt x="11782" y="4356"/>
                  </a:cubicBezTo>
                  <a:cubicBezTo>
                    <a:pt x="12415" y="4356"/>
                    <a:pt x="13047" y="4264"/>
                    <a:pt x="13649" y="4086"/>
                  </a:cubicBezTo>
                  <a:cubicBezTo>
                    <a:pt x="14773" y="3782"/>
                    <a:pt x="15807" y="3296"/>
                    <a:pt x="16749" y="2658"/>
                  </a:cubicBezTo>
                  <a:cubicBezTo>
                    <a:pt x="17570" y="2141"/>
                    <a:pt x="18208" y="1655"/>
                    <a:pt x="18633" y="1320"/>
                  </a:cubicBezTo>
                  <a:lnTo>
                    <a:pt x="19120" y="925"/>
                  </a:lnTo>
                  <a:cubicBezTo>
                    <a:pt x="19181" y="895"/>
                    <a:pt x="19241" y="834"/>
                    <a:pt x="19272" y="804"/>
                  </a:cubicBezTo>
                  <a:cubicBezTo>
                    <a:pt x="19211" y="804"/>
                    <a:pt x="19150" y="834"/>
                    <a:pt x="19089" y="895"/>
                  </a:cubicBezTo>
                  <a:lnTo>
                    <a:pt x="18573" y="1229"/>
                  </a:lnTo>
                  <a:cubicBezTo>
                    <a:pt x="18147" y="1563"/>
                    <a:pt x="17509" y="2019"/>
                    <a:pt x="16688" y="2536"/>
                  </a:cubicBezTo>
                  <a:cubicBezTo>
                    <a:pt x="15715" y="3144"/>
                    <a:pt x="14682" y="3600"/>
                    <a:pt x="13618" y="3904"/>
                  </a:cubicBezTo>
                  <a:cubicBezTo>
                    <a:pt x="13030" y="4078"/>
                    <a:pt x="12424" y="4163"/>
                    <a:pt x="11821" y="4163"/>
                  </a:cubicBezTo>
                  <a:cubicBezTo>
                    <a:pt x="11054" y="4163"/>
                    <a:pt x="10291" y="4024"/>
                    <a:pt x="9576" y="3752"/>
                  </a:cubicBezTo>
                  <a:cubicBezTo>
                    <a:pt x="8208" y="3205"/>
                    <a:pt x="7144" y="2262"/>
                    <a:pt x="6080" y="1533"/>
                  </a:cubicBezTo>
                  <a:cubicBezTo>
                    <a:pt x="5168" y="834"/>
                    <a:pt x="4104" y="348"/>
                    <a:pt x="2980" y="104"/>
                  </a:cubicBezTo>
                  <a:cubicBezTo>
                    <a:pt x="2688" y="34"/>
                    <a:pt x="2391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3718391" y="2849817"/>
              <a:ext cx="204746" cy="41569"/>
            </a:xfrm>
            <a:custGeom>
              <a:avLst/>
              <a:gdLst/>
              <a:ahLst/>
              <a:cxnLst/>
              <a:rect l="l" t="t" r="r" b="b"/>
              <a:pathLst>
                <a:path w="10245" h="2080" extrusionOk="0">
                  <a:moveTo>
                    <a:pt x="6550" y="1"/>
                  </a:moveTo>
                  <a:cubicBezTo>
                    <a:pt x="5310" y="1"/>
                    <a:pt x="4079" y="211"/>
                    <a:pt x="2919" y="588"/>
                  </a:cubicBezTo>
                  <a:cubicBezTo>
                    <a:pt x="2372" y="771"/>
                    <a:pt x="1824" y="1014"/>
                    <a:pt x="1338" y="1257"/>
                  </a:cubicBezTo>
                  <a:cubicBezTo>
                    <a:pt x="973" y="1409"/>
                    <a:pt x="639" y="1622"/>
                    <a:pt x="335" y="1835"/>
                  </a:cubicBezTo>
                  <a:cubicBezTo>
                    <a:pt x="213" y="1895"/>
                    <a:pt x="92" y="1987"/>
                    <a:pt x="1" y="2078"/>
                  </a:cubicBezTo>
                  <a:cubicBezTo>
                    <a:pt x="1" y="2079"/>
                    <a:pt x="2" y="2080"/>
                    <a:pt x="3" y="2080"/>
                  </a:cubicBezTo>
                  <a:cubicBezTo>
                    <a:pt x="45" y="2080"/>
                    <a:pt x="555" y="1757"/>
                    <a:pt x="1399" y="1379"/>
                  </a:cubicBezTo>
                  <a:cubicBezTo>
                    <a:pt x="1885" y="1136"/>
                    <a:pt x="2432" y="953"/>
                    <a:pt x="2949" y="771"/>
                  </a:cubicBezTo>
                  <a:cubicBezTo>
                    <a:pt x="3618" y="588"/>
                    <a:pt x="4286" y="436"/>
                    <a:pt x="4986" y="315"/>
                  </a:cubicBezTo>
                  <a:cubicBezTo>
                    <a:pt x="5654" y="224"/>
                    <a:pt x="6353" y="193"/>
                    <a:pt x="7022" y="193"/>
                  </a:cubicBezTo>
                  <a:cubicBezTo>
                    <a:pt x="7600" y="193"/>
                    <a:pt x="8147" y="254"/>
                    <a:pt x="8724" y="315"/>
                  </a:cubicBezTo>
                  <a:cubicBezTo>
                    <a:pt x="9513" y="446"/>
                    <a:pt x="10074" y="600"/>
                    <a:pt x="10211" y="600"/>
                  </a:cubicBezTo>
                  <a:cubicBezTo>
                    <a:pt x="10233" y="600"/>
                    <a:pt x="10244" y="597"/>
                    <a:pt x="10244" y="588"/>
                  </a:cubicBezTo>
                  <a:cubicBezTo>
                    <a:pt x="10122" y="528"/>
                    <a:pt x="10001" y="497"/>
                    <a:pt x="9879" y="467"/>
                  </a:cubicBezTo>
                  <a:cubicBezTo>
                    <a:pt x="9484" y="345"/>
                    <a:pt x="9119" y="254"/>
                    <a:pt x="8724" y="193"/>
                  </a:cubicBezTo>
                  <a:cubicBezTo>
                    <a:pt x="8177" y="72"/>
                    <a:pt x="7600" y="11"/>
                    <a:pt x="7022" y="11"/>
                  </a:cubicBezTo>
                  <a:cubicBezTo>
                    <a:pt x="6865" y="4"/>
                    <a:pt x="6707" y="1"/>
                    <a:pt x="65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3736018" y="3135377"/>
              <a:ext cx="229628" cy="44167"/>
            </a:xfrm>
            <a:custGeom>
              <a:avLst/>
              <a:gdLst/>
              <a:ahLst/>
              <a:cxnLst/>
              <a:rect l="l" t="t" r="r" b="b"/>
              <a:pathLst>
                <a:path w="11490" h="2210" extrusionOk="0">
                  <a:moveTo>
                    <a:pt x="10769" y="0"/>
                  </a:moveTo>
                  <a:cubicBezTo>
                    <a:pt x="10392" y="0"/>
                    <a:pt x="10019" y="59"/>
                    <a:pt x="9666" y="160"/>
                  </a:cubicBezTo>
                  <a:cubicBezTo>
                    <a:pt x="9058" y="373"/>
                    <a:pt x="8450" y="646"/>
                    <a:pt x="7873" y="980"/>
                  </a:cubicBezTo>
                  <a:cubicBezTo>
                    <a:pt x="7174" y="1376"/>
                    <a:pt x="6444" y="1680"/>
                    <a:pt x="5684" y="1862"/>
                  </a:cubicBezTo>
                  <a:cubicBezTo>
                    <a:pt x="5233" y="1958"/>
                    <a:pt x="4779" y="2005"/>
                    <a:pt x="4328" y="2005"/>
                  </a:cubicBezTo>
                  <a:cubicBezTo>
                    <a:pt x="3350" y="2005"/>
                    <a:pt x="2384" y="1782"/>
                    <a:pt x="1490" y="1345"/>
                  </a:cubicBezTo>
                  <a:cubicBezTo>
                    <a:pt x="973" y="1072"/>
                    <a:pt x="487" y="737"/>
                    <a:pt x="0" y="373"/>
                  </a:cubicBezTo>
                  <a:lnTo>
                    <a:pt x="0" y="373"/>
                  </a:lnTo>
                  <a:cubicBezTo>
                    <a:pt x="91" y="494"/>
                    <a:pt x="213" y="616"/>
                    <a:pt x="335" y="707"/>
                  </a:cubicBezTo>
                  <a:cubicBezTo>
                    <a:pt x="669" y="1011"/>
                    <a:pt x="1034" y="1254"/>
                    <a:pt x="1429" y="1467"/>
                  </a:cubicBezTo>
                  <a:cubicBezTo>
                    <a:pt x="2369" y="1958"/>
                    <a:pt x="3400" y="2210"/>
                    <a:pt x="4437" y="2210"/>
                  </a:cubicBezTo>
                  <a:cubicBezTo>
                    <a:pt x="4874" y="2210"/>
                    <a:pt x="5312" y="2165"/>
                    <a:pt x="5745" y="2075"/>
                  </a:cubicBezTo>
                  <a:cubicBezTo>
                    <a:pt x="6505" y="1862"/>
                    <a:pt x="7265" y="1558"/>
                    <a:pt x="7964" y="1132"/>
                  </a:cubicBezTo>
                  <a:cubicBezTo>
                    <a:pt x="8511" y="798"/>
                    <a:pt x="9119" y="525"/>
                    <a:pt x="9727" y="312"/>
                  </a:cubicBezTo>
                  <a:cubicBezTo>
                    <a:pt x="10141" y="151"/>
                    <a:pt x="10590" y="77"/>
                    <a:pt x="11048" y="77"/>
                  </a:cubicBezTo>
                  <a:cubicBezTo>
                    <a:pt x="11195" y="77"/>
                    <a:pt x="11342" y="84"/>
                    <a:pt x="11490" y="99"/>
                  </a:cubicBezTo>
                  <a:cubicBezTo>
                    <a:pt x="11338" y="38"/>
                    <a:pt x="11155" y="8"/>
                    <a:pt x="11003" y="8"/>
                  </a:cubicBezTo>
                  <a:cubicBezTo>
                    <a:pt x="10925" y="3"/>
                    <a:pt x="10847" y="0"/>
                    <a:pt x="1076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3624243" y="3261260"/>
              <a:ext cx="55298" cy="178606"/>
            </a:xfrm>
            <a:custGeom>
              <a:avLst/>
              <a:gdLst/>
              <a:ahLst/>
              <a:cxnLst/>
              <a:rect l="l" t="t" r="r" b="b"/>
              <a:pathLst>
                <a:path w="2767" h="8937" extrusionOk="0">
                  <a:moveTo>
                    <a:pt x="31" y="1"/>
                  </a:moveTo>
                  <a:cubicBezTo>
                    <a:pt x="0" y="31"/>
                    <a:pt x="396" y="396"/>
                    <a:pt x="882" y="1125"/>
                  </a:cubicBezTo>
                  <a:cubicBezTo>
                    <a:pt x="2158" y="3040"/>
                    <a:pt x="2554" y="5381"/>
                    <a:pt x="1946" y="7600"/>
                  </a:cubicBezTo>
                  <a:cubicBezTo>
                    <a:pt x="1733" y="8420"/>
                    <a:pt x="1490" y="8937"/>
                    <a:pt x="1520" y="8937"/>
                  </a:cubicBezTo>
                  <a:cubicBezTo>
                    <a:pt x="1611" y="8846"/>
                    <a:pt x="1672" y="8724"/>
                    <a:pt x="1703" y="8603"/>
                  </a:cubicBezTo>
                  <a:cubicBezTo>
                    <a:pt x="1855" y="8299"/>
                    <a:pt x="2006" y="7964"/>
                    <a:pt x="2098" y="7630"/>
                  </a:cubicBezTo>
                  <a:cubicBezTo>
                    <a:pt x="2766" y="5381"/>
                    <a:pt x="2371" y="2949"/>
                    <a:pt x="1003" y="1034"/>
                  </a:cubicBezTo>
                  <a:cubicBezTo>
                    <a:pt x="791" y="761"/>
                    <a:pt x="578" y="487"/>
                    <a:pt x="304" y="244"/>
                  </a:cubicBezTo>
                  <a:cubicBezTo>
                    <a:pt x="244" y="153"/>
                    <a:pt x="122" y="61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3335984" y="2808848"/>
              <a:ext cx="28279" cy="16907"/>
            </a:xfrm>
            <a:custGeom>
              <a:avLst/>
              <a:gdLst/>
              <a:ahLst/>
              <a:cxnLst/>
              <a:rect l="l" t="t" r="r" b="b"/>
              <a:pathLst>
                <a:path w="1415" h="846" extrusionOk="0">
                  <a:moveTo>
                    <a:pt x="301" y="0"/>
                  </a:moveTo>
                  <a:cubicBezTo>
                    <a:pt x="120" y="0"/>
                    <a:pt x="0" y="52"/>
                    <a:pt x="17" y="85"/>
                  </a:cubicBezTo>
                  <a:cubicBezTo>
                    <a:pt x="17" y="146"/>
                    <a:pt x="382" y="116"/>
                    <a:pt x="777" y="328"/>
                  </a:cubicBezTo>
                  <a:cubicBezTo>
                    <a:pt x="1141" y="541"/>
                    <a:pt x="1324" y="845"/>
                    <a:pt x="1354" y="845"/>
                  </a:cubicBezTo>
                  <a:cubicBezTo>
                    <a:pt x="1415" y="815"/>
                    <a:pt x="1293" y="389"/>
                    <a:pt x="837" y="146"/>
                  </a:cubicBezTo>
                  <a:cubicBezTo>
                    <a:pt x="645" y="36"/>
                    <a:pt x="452" y="0"/>
                    <a:pt x="3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3406170" y="2661102"/>
              <a:ext cx="361449" cy="125766"/>
            </a:xfrm>
            <a:custGeom>
              <a:avLst/>
              <a:gdLst/>
              <a:ahLst/>
              <a:cxnLst/>
              <a:rect l="l" t="t" r="r" b="b"/>
              <a:pathLst>
                <a:path w="18086" h="6293" extrusionOk="0">
                  <a:moveTo>
                    <a:pt x="17265" y="1"/>
                  </a:moveTo>
                  <a:cubicBezTo>
                    <a:pt x="16536" y="92"/>
                    <a:pt x="15806" y="335"/>
                    <a:pt x="15198" y="730"/>
                  </a:cubicBezTo>
                  <a:cubicBezTo>
                    <a:pt x="14773" y="974"/>
                    <a:pt x="14347" y="1277"/>
                    <a:pt x="13982" y="1642"/>
                  </a:cubicBezTo>
                  <a:cubicBezTo>
                    <a:pt x="13587" y="2007"/>
                    <a:pt x="13192" y="2433"/>
                    <a:pt x="12767" y="2858"/>
                  </a:cubicBezTo>
                  <a:cubicBezTo>
                    <a:pt x="11946" y="3740"/>
                    <a:pt x="11034" y="4773"/>
                    <a:pt x="9788" y="5381"/>
                  </a:cubicBezTo>
                  <a:cubicBezTo>
                    <a:pt x="8765" y="5853"/>
                    <a:pt x="7652" y="6099"/>
                    <a:pt x="6526" y="6099"/>
                  </a:cubicBezTo>
                  <a:cubicBezTo>
                    <a:pt x="6347" y="6099"/>
                    <a:pt x="6168" y="6092"/>
                    <a:pt x="5988" y="6080"/>
                  </a:cubicBezTo>
                  <a:cubicBezTo>
                    <a:pt x="4924" y="6019"/>
                    <a:pt x="3861" y="5806"/>
                    <a:pt x="2827" y="5502"/>
                  </a:cubicBezTo>
                  <a:cubicBezTo>
                    <a:pt x="1946" y="5259"/>
                    <a:pt x="1247" y="4986"/>
                    <a:pt x="760" y="4834"/>
                  </a:cubicBezTo>
                  <a:lnTo>
                    <a:pt x="213" y="4621"/>
                  </a:lnTo>
                  <a:cubicBezTo>
                    <a:pt x="152" y="4591"/>
                    <a:pt x="91" y="4591"/>
                    <a:pt x="0" y="4591"/>
                  </a:cubicBezTo>
                  <a:cubicBezTo>
                    <a:pt x="61" y="4621"/>
                    <a:pt x="122" y="4651"/>
                    <a:pt x="183" y="4682"/>
                  </a:cubicBezTo>
                  <a:lnTo>
                    <a:pt x="730" y="4895"/>
                  </a:lnTo>
                  <a:cubicBezTo>
                    <a:pt x="1216" y="5077"/>
                    <a:pt x="1915" y="5350"/>
                    <a:pt x="2797" y="5654"/>
                  </a:cubicBezTo>
                  <a:cubicBezTo>
                    <a:pt x="3830" y="5989"/>
                    <a:pt x="4894" y="6171"/>
                    <a:pt x="5988" y="6262"/>
                  </a:cubicBezTo>
                  <a:cubicBezTo>
                    <a:pt x="6213" y="6283"/>
                    <a:pt x="6437" y="6293"/>
                    <a:pt x="6661" y="6293"/>
                  </a:cubicBezTo>
                  <a:cubicBezTo>
                    <a:pt x="7771" y="6293"/>
                    <a:pt x="8867" y="6044"/>
                    <a:pt x="9879" y="5563"/>
                  </a:cubicBezTo>
                  <a:cubicBezTo>
                    <a:pt x="11216" y="4925"/>
                    <a:pt x="12128" y="3891"/>
                    <a:pt x="12918" y="3010"/>
                  </a:cubicBezTo>
                  <a:cubicBezTo>
                    <a:pt x="13344" y="2554"/>
                    <a:pt x="13739" y="2129"/>
                    <a:pt x="14134" y="1764"/>
                  </a:cubicBezTo>
                  <a:cubicBezTo>
                    <a:pt x="14499" y="1399"/>
                    <a:pt x="14864" y="1095"/>
                    <a:pt x="15289" y="852"/>
                  </a:cubicBezTo>
                  <a:cubicBezTo>
                    <a:pt x="15897" y="426"/>
                    <a:pt x="16596" y="183"/>
                    <a:pt x="17295" y="92"/>
                  </a:cubicBezTo>
                  <a:cubicBezTo>
                    <a:pt x="17468" y="72"/>
                    <a:pt x="17613" y="65"/>
                    <a:pt x="17730" y="65"/>
                  </a:cubicBezTo>
                  <a:cubicBezTo>
                    <a:pt x="17964" y="65"/>
                    <a:pt x="18086" y="92"/>
                    <a:pt x="18086" y="92"/>
                  </a:cubicBezTo>
                  <a:cubicBezTo>
                    <a:pt x="18025" y="62"/>
                    <a:pt x="17934" y="31"/>
                    <a:pt x="17873" y="31"/>
                  </a:cubicBezTo>
                  <a:cubicBezTo>
                    <a:pt x="17660" y="1"/>
                    <a:pt x="17478" y="1"/>
                    <a:pt x="1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3440184" y="2593074"/>
              <a:ext cx="226610" cy="48264"/>
            </a:xfrm>
            <a:custGeom>
              <a:avLst/>
              <a:gdLst/>
              <a:ahLst/>
              <a:cxnLst/>
              <a:rect l="l" t="t" r="r" b="b"/>
              <a:pathLst>
                <a:path w="11339" h="2415" extrusionOk="0">
                  <a:moveTo>
                    <a:pt x="11338" y="1"/>
                  </a:moveTo>
                  <a:lnTo>
                    <a:pt x="11338" y="1"/>
                  </a:lnTo>
                  <a:cubicBezTo>
                    <a:pt x="11186" y="31"/>
                    <a:pt x="11034" y="61"/>
                    <a:pt x="10913" y="122"/>
                  </a:cubicBezTo>
                  <a:cubicBezTo>
                    <a:pt x="10609" y="244"/>
                    <a:pt x="10213" y="365"/>
                    <a:pt x="9727" y="548"/>
                  </a:cubicBezTo>
                  <a:cubicBezTo>
                    <a:pt x="8420" y="973"/>
                    <a:pt x="7113" y="1338"/>
                    <a:pt x="5776" y="1612"/>
                  </a:cubicBezTo>
                  <a:cubicBezTo>
                    <a:pt x="4408" y="1885"/>
                    <a:pt x="3070" y="2098"/>
                    <a:pt x="1703" y="2219"/>
                  </a:cubicBezTo>
                  <a:cubicBezTo>
                    <a:pt x="1186" y="2280"/>
                    <a:pt x="760" y="2311"/>
                    <a:pt x="456" y="2341"/>
                  </a:cubicBezTo>
                  <a:cubicBezTo>
                    <a:pt x="304" y="2341"/>
                    <a:pt x="152" y="2341"/>
                    <a:pt x="0" y="2371"/>
                  </a:cubicBezTo>
                  <a:cubicBezTo>
                    <a:pt x="108" y="2393"/>
                    <a:pt x="215" y="2414"/>
                    <a:pt x="323" y="2414"/>
                  </a:cubicBezTo>
                  <a:cubicBezTo>
                    <a:pt x="367" y="2414"/>
                    <a:pt x="412" y="2411"/>
                    <a:pt x="456" y="2402"/>
                  </a:cubicBezTo>
                  <a:cubicBezTo>
                    <a:pt x="760" y="2402"/>
                    <a:pt x="1186" y="2402"/>
                    <a:pt x="1733" y="2371"/>
                  </a:cubicBezTo>
                  <a:cubicBezTo>
                    <a:pt x="3101" y="2280"/>
                    <a:pt x="4469" y="2098"/>
                    <a:pt x="5806" y="1794"/>
                  </a:cubicBezTo>
                  <a:cubicBezTo>
                    <a:pt x="7143" y="1520"/>
                    <a:pt x="8481" y="1125"/>
                    <a:pt x="9757" y="669"/>
                  </a:cubicBezTo>
                  <a:cubicBezTo>
                    <a:pt x="10244" y="487"/>
                    <a:pt x="10669" y="335"/>
                    <a:pt x="10913" y="213"/>
                  </a:cubicBezTo>
                  <a:cubicBezTo>
                    <a:pt x="11065" y="153"/>
                    <a:pt x="11216" y="92"/>
                    <a:pt x="113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3048384" y="3041369"/>
              <a:ext cx="57717" cy="203507"/>
            </a:xfrm>
            <a:custGeom>
              <a:avLst/>
              <a:gdLst/>
              <a:ahLst/>
              <a:cxnLst/>
              <a:rect l="l" t="t" r="r" b="b"/>
              <a:pathLst>
                <a:path w="2888" h="10183" extrusionOk="0">
                  <a:moveTo>
                    <a:pt x="2067" y="0"/>
                  </a:moveTo>
                  <a:cubicBezTo>
                    <a:pt x="2341" y="456"/>
                    <a:pt x="2523" y="973"/>
                    <a:pt x="2645" y="1490"/>
                  </a:cubicBezTo>
                  <a:cubicBezTo>
                    <a:pt x="2736" y="2037"/>
                    <a:pt x="2736" y="2615"/>
                    <a:pt x="2614" y="3162"/>
                  </a:cubicBezTo>
                  <a:cubicBezTo>
                    <a:pt x="2432" y="3830"/>
                    <a:pt x="2128" y="4499"/>
                    <a:pt x="1763" y="5077"/>
                  </a:cubicBezTo>
                  <a:cubicBezTo>
                    <a:pt x="1398" y="5745"/>
                    <a:pt x="1003" y="6353"/>
                    <a:pt x="699" y="6931"/>
                  </a:cubicBezTo>
                  <a:cubicBezTo>
                    <a:pt x="426" y="7447"/>
                    <a:pt x="213" y="7995"/>
                    <a:pt x="91" y="8572"/>
                  </a:cubicBezTo>
                  <a:cubicBezTo>
                    <a:pt x="31" y="8967"/>
                    <a:pt x="0" y="9362"/>
                    <a:pt x="61" y="9757"/>
                  </a:cubicBezTo>
                  <a:cubicBezTo>
                    <a:pt x="61" y="9879"/>
                    <a:pt x="91" y="9970"/>
                    <a:pt x="122" y="10061"/>
                  </a:cubicBezTo>
                  <a:cubicBezTo>
                    <a:pt x="152" y="10153"/>
                    <a:pt x="183" y="10183"/>
                    <a:pt x="183" y="10183"/>
                  </a:cubicBezTo>
                  <a:cubicBezTo>
                    <a:pt x="91" y="9666"/>
                    <a:pt x="122" y="9119"/>
                    <a:pt x="243" y="8602"/>
                  </a:cubicBezTo>
                  <a:cubicBezTo>
                    <a:pt x="365" y="8055"/>
                    <a:pt x="578" y="7508"/>
                    <a:pt x="851" y="7022"/>
                  </a:cubicBezTo>
                  <a:cubicBezTo>
                    <a:pt x="1155" y="6444"/>
                    <a:pt x="1550" y="5836"/>
                    <a:pt x="1946" y="5198"/>
                  </a:cubicBezTo>
                  <a:cubicBezTo>
                    <a:pt x="2310" y="4560"/>
                    <a:pt x="2584" y="3891"/>
                    <a:pt x="2766" y="3222"/>
                  </a:cubicBezTo>
                  <a:cubicBezTo>
                    <a:pt x="2888" y="2615"/>
                    <a:pt x="2888" y="2037"/>
                    <a:pt x="2766" y="1459"/>
                  </a:cubicBezTo>
                  <a:cubicBezTo>
                    <a:pt x="2675" y="1064"/>
                    <a:pt x="2523" y="700"/>
                    <a:pt x="2341" y="365"/>
                  </a:cubicBezTo>
                  <a:cubicBezTo>
                    <a:pt x="2250" y="213"/>
                    <a:pt x="2189" y="92"/>
                    <a:pt x="20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3360006" y="3508870"/>
              <a:ext cx="548548" cy="73745"/>
            </a:xfrm>
            <a:custGeom>
              <a:avLst/>
              <a:gdLst/>
              <a:ahLst/>
              <a:cxnLst/>
              <a:rect l="l" t="t" r="r" b="b"/>
              <a:pathLst>
                <a:path w="27448" h="3690" extrusionOk="0">
                  <a:moveTo>
                    <a:pt x="22916" y="1"/>
                  </a:moveTo>
                  <a:cubicBezTo>
                    <a:pt x="21566" y="1"/>
                    <a:pt x="20240" y="187"/>
                    <a:pt x="18937" y="559"/>
                  </a:cubicBezTo>
                  <a:cubicBezTo>
                    <a:pt x="17235" y="985"/>
                    <a:pt x="15472" y="1714"/>
                    <a:pt x="13618" y="2353"/>
                  </a:cubicBezTo>
                  <a:cubicBezTo>
                    <a:pt x="11885" y="3021"/>
                    <a:pt x="10031" y="3386"/>
                    <a:pt x="8177" y="3508"/>
                  </a:cubicBezTo>
                  <a:cubicBezTo>
                    <a:pt x="6657" y="3508"/>
                    <a:pt x="5168" y="3295"/>
                    <a:pt x="3709" y="2808"/>
                  </a:cubicBezTo>
                  <a:cubicBezTo>
                    <a:pt x="2736" y="2474"/>
                    <a:pt x="1824" y="2049"/>
                    <a:pt x="943" y="1501"/>
                  </a:cubicBezTo>
                  <a:cubicBezTo>
                    <a:pt x="369" y="1129"/>
                    <a:pt x="39" y="891"/>
                    <a:pt x="3" y="891"/>
                  </a:cubicBezTo>
                  <a:cubicBezTo>
                    <a:pt x="1" y="891"/>
                    <a:pt x="0" y="892"/>
                    <a:pt x="0" y="894"/>
                  </a:cubicBezTo>
                  <a:cubicBezTo>
                    <a:pt x="61" y="954"/>
                    <a:pt x="152" y="1015"/>
                    <a:pt x="213" y="1076"/>
                  </a:cubicBezTo>
                  <a:cubicBezTo>
                    <a:pt x="365" y="1198"/>
                    <a:pt x="608" y="1349"/>
                    <a:pt x="912" y="1562"/>
                  </a:cubicBezTo>
                  <a:cubicBezTo>
                    <a:pt x="1763" y="2140"/>
                    <a:pt x="2705" y="2596"/>
                    <a:pt x="3678" y="2930"/>
                  </a:cubicBezTo>
                  <a:cubicBezTo>
                    <a:pt x="5137" y="3447"/>
                    <a:pt x="6657" y="3690"/>
                    <a:pt x="8177" y="3690"/>
                  </a:cubicBezTo>
                  <a:cubicBezTo>
                    <a:pt x="10061" y="3599"/>
                    <a:pt x="11915" y="3204"/>
                    <a:pt x="13678" y="2535"/>
                  </a:cubicBezTo>
                  <a:cubicBezTo>
                    <a:pt x="15532" y="1897"/>
                    <a:pt x="17295" y="1167"/>
                    <a:pt x="18967" y="711"/>
                  </a:cubicBezTo>
                  <a:cubicBezTo>
                    <a:pt x="20322" y="316"/>
                    <a:pt x="21730" y="130"/>
                    <a:pt x="23142" y="130"/>
                  </a:cubicBezTo>
                  <a:cubicBezTo>
                    <a:pt x="23250" y="130"/>
                    <a:pt x="23358" y="132"/>
                    <a:pt x="23466" y="134"/>
                  </a:cubicBezTo>
                  <a:cubicBezTo>
                    <a:pt x="24469" y="194"/>
                    <a:pt x="25472" y="407"/>
                    <a:pt x="26444" y="802"/>
                  </a:cubicBezTo>
                  <a:cubicBezTo>
                    <a:pt x="26779" y="954"/>
                    <a:pt x="27022" y="1076"/>
                    <a:pt x="27204" y="1198"/>
                  </a:cubicBezTo>
                  <a:cubicBezTo>
                    <a:pt x="27265" y="1228"/>
                    <a:pt x="27356" y="1289"/>
                    <a:pt x="27448" y="1319"/>
                  </a:cubicBezTo>
                  <a:cubicBezTo>
                    <a:pt x="27387" y="1258"/>
                    <a:pt x="27296" y="1198"/>
                    <a:pt x="27235" y="1137"/>
                  </a:cubicBezTo>
                  <a:cubicBezTo>
                    <a:pt x="26992" y="985"/>
                    <a:pt x="26748" y="863"/>
                    <a:pt x="26475" y="742"/>
                  </a:cubicBezTo>
                  <a:cubicBezTo>
                    <a:pt x="25533" y="316"/>
                    <a:pt x="24530" y="73"/>
                    <a:pt x="23496" y="12"/>
                  </a:cubicBezTo>
                  <a:cubicBezTo>
                    <a:pt x="23302" y="4"/>
                    <a:pt x="23109" y="1"/>
                    <a:pt x="229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3340561" y="3772107"/>
              <a:ext cx="621454" cy="80100"/>
            </a:xfrm>
            <a:custGeom>
              <a:avLst/>
              <a:gdLst/>
              <a:ahLst/>
              <a:cxnLst/>
              <a:rect l="l" t="t" r="r" b="b"/>
              <a:pathLst>
                <a:path w="31096" h="4008" extrusionOk="0">
                  <a:moveTo>
                    <a:pt x="31095" y="2129"/>
                  </a:moveTo>
                  <a:lnTo>
                    <a:pt x="31095" y="2129"/>
                  </a:lnTo>
                  <a:cubicBezTo>
                    <a:pt x="31005" y="2189"/>
                    <a:pt x="30915" y="2250"/>
                    <a:pt x="30854" y="2340"/>
                  </a:cubicBezTo>
                  <a:lnTo>
                    <a:pt x="30854" y="2340"/>
                  </a:lnTo>
                  <a:cubicBezTo>
                    <a:pt x="30937" y="2270"/>
                    <a:pt x="31017" y="2200"/>
                    <a:pt x="31095" y="2129"/>
                  </a:cubicBezTo>
                  <a:close/>
                  <a:moveTo>
                    <a:pt x="30854" y="2340"/>
                  </a:moveTo>
                  <a:cubicBezTo>
                    <a:pt x="30851" y="2342"/>
                    <a:pt x="30849" y="2344"/>
                    <a:pt x="30846" y="2346"/>
                  </a:cubicBezTo>
                  <a:lnTo>
                    <a:pt x="30846" y="2346"/>
                  </a:lnTo>
                  <a:cubicBezTo>
                    <a:pt x="30848" y="2344"/>
                    <a:pt x="30850" y="2343"/>
                    <a:pt x="30852" y="2342"/>
                  </a:cubicBezTo>
                  <a:cubicBezTo>
                    <a:pt x="30853" y="2341"/>
                    <a:pt x="30853" y="2340"/>
                    <a:pt x="30854" y="2340"/>
                  </a:cubicBezTo>
                  <a:close/>
                  <a:moveTo>
                    <a:pt x="9581" y="0"/>
                  </a:moveTo>
                  <a:cubicBezTo>
                    <a:pt x="9528" y="0"/>
                    <a:pt x="9476" y="1"/>
                    <a:pt x="9423" y="1"/>
                  </a:cubicBezTo>
                  <a:cubicBezTo>
                    <a:pt x="8481" y="1"/>
                    <a:pt x="7569" y="123"/>
                    <a:pt x="6657" y="397"/>
                  </a:cubicBezTo>
                  <a:cubicBezTo>
                    <a:pt x="5837" y="609"/>
                    <a:pt x="5077" y="883"/>
                    <a:pt x="4347" y="1065"/>
                  </a:cubicBezTo>
                  <a:cubicBezTo>
                    <a:pt x="3911" y="1198"/>
                    <a:pt x="3456" y="1264"/>
                    <a:pt x="2998" y="1264"/>
                  </a:cubicBezTo>
                  <a:cubicBezTo>
                    <a:pt x="2308" y="1264"/>
                    <a:pt x="1613" y="1115"/>
                    <a:pt x="973" y="822"/>
                  </a:cubicBezTo>
                  <a:cubicBezTo>
                    <a:pt x="700" y="700"/>
                    <a:pt x="426" y="488"/>
                    <a:pt x="213" y="275"/>
                  </a:cubicBezTo>
                  <a:cubicBezTo>
                    <a:pt x="153" y="184"/>
                    <a:pt x="92" y="93"/>
                    <a:pt x="1" y="1"/>
                  </a:cubicBezTo>
                  <a:lnTo>
                    <a:pt x="1" y="1"/>
                  </a:lnTo>
                  <a:cubicBezTo>
                    <a:pt x="61" y="123"/>
                    <a:pt x="122" y="214"/>
                    <a:pt x="183" y="305"/>
                  </a:cubicBezTo>
                  <a:cubicBezTo>
                    <a:pt x="396" y="548"/>
                    <a:pt x="639" y="731"/>
                    <a:pt x="912" y="913"/>
                  </a:cubicBezTo>
                  <a:cubicBezTo>
                    <a:pt x="1577" y="1227"/>
                    <a:pt x="2286" y="1384"/>
                    <a:pt x="2999" y="1384"/>
                  </a:cubicBezTo>
                  <a:cubicBezTo>
                    <a:pt x="3461" y="1384"/>
                    <a:pt x="3924" y="1318"/>
                    <a:pt x="4378" y="1187"/>
                  </a:cubicBezTo>
                  <a:cubicBezTo>
                    <a:pt x="5077" y="1035"/>
                    <a:pt x="5867" y="761"/>
                    <a:pt x="6688" y="548"/>
                  </a:cubicBezTo>
                  <a:cubicBezTo>
                    <a:pt x="7569" y="305"/>
                    <a:pt x="8481" y="153"/>
                    <a:pt x="9393" y="153"/>
                  </a:cubicBezTo>
                  <a:cubicBezTo>
                    <a:pt x="11338" y="153"/>
                    <a:pt x="13435" y="670"/>
                    <a:pt x="15563" y="1400"/>
                  </a:cubicBezTo>
                  <a:cubicBezTo>
                    <a:pt x="17691" y="2159"/>
                    <a:pt x="19667" y="2980"/>
                    <a:pt x="21582" y="3466"/>
                  </a:cubicBezTo>
                  <a:cubicBezTo>
                    <a:pt x="22463" y="3710"/>
                    <a:pt x="23375" y="3862"/>
                    <a:pt x="24317" y="3953"/>
                  </a:cubicBezTo>
                  <a:cubicBezTo>
                    <a:pt x="24648" y="3991"/>
                    <a:pt x="24985" y="4008"/>
                    <a:pt x="25324" y="4008"/>
                  </a:cubicBezTo>
                  <a:cubicBezTo>
                    <a:pt x="25795" y="4008"/>
                    <a:pt x="26272" y="3975"/>
                    <a:pt x="26749" y="3922"/>
                  </a:cubicBezTo>
                  <a:cubicBezTo>
                    <a:pt x="27904" y="3801"/>
                    <a:pt x="29028" y="3466"/>
                    <a:pt x="30062" y="2889"/>
                  </a:cubicBezTo>
                  <a:cubicBezTo>
                    <a:pt x="30352" y="2733"/>
                    <a:pt x="30610" y="2544"/>
                    <a:pt x="30846" y="2346"/>
                  </a:cubicBezTo>
                  <a:lnTo>
                    <a:pt x="30846" y="2346"/>
                  </a:lnTo>
                  <a:cubicBezTo>
                    <a:pt x="30756" y="2406"/>
                    <a:pt x="30637" y="2495"/>
                    <a:pt x="30518" y="2555"/>
                  </a:cubicBezTo>
                  <a:cubicBezTo>
                    <a:pt x="30366" y="2676"/>
                    <a:pt x="30214" y="2767"/>
                    <a:pt x="30032" y="2828"/>
                  </a:cubicBezTo>
                  <a:cubicBezTo>
                    <a:pt x="29028" y="3375"/>
                    <a:pt x="27904" y="3710"/>
                    <a:pt x="26749" y="3831"/>
                  </a:cubicBezTo>
                  <a:cubicBezTo>
                    <a:pt x="26338" y="3862"/>
                    <a:pt x="25936" y="3877"/>
                    <a:pt x="25537" y="3877"/>
                  </a:cubicBezTo>
                  <a:cubicBezTo>
                    <a:pt x="25138" y="3877"/>
                    <a:pt x="24743" y="3862"/>
                    <a:pt x="24348" y="3831"/>
                  </a:cubicBezTo>
                  <a:cubicBezTo>
                    <a:pt x="23436" y="3710"/>
                    <a:pt x="22524" y="3558"/>
                    <a:pt x="21642" y="3314"/>
                  </a:cubicBezTo>
                  <a:cubicBezTo>
                    <a:pt x="19758" y="2828"/>
                    <a:pt x="17782" y="1977"/>
                    <a:pt x="15654" y="1248"/>
                  </a:cubicBezTo>
                  <a:cubicBezTo>
                    <a:pt x="13583" y="537"/>
                    <a:pt x="11512" y="0"/>
                    <a:pt x="95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3314441" y="4001910"/>
              <a:ext cx="682188" cy="60694"/>
            </a:xfrm>
            <a:custGeom>
              <a:avLst/>
              <a:gdLst/>
              <a:ahLst/>
              <a:cxnLst/>
              <a:rect l="l" t="t" r="r" b="b"/>
              <a:pathLst>
                <a:path w="34135" h="3037" extrusionOk="0">
                  <a:moveTo>
                    <a:pt x="31" y="235"/>
                  </a:moveTo>
                  <a:lnTo>
                    <a:pt x="31" y="235"/>
                  </a:lnTo>
                  <a:cubicBezTo>
                    <a:pt x="1" y="265"/>
                    <a:pt x="31" y="265"/>
                    <a:pt x="92" y="296"/>
                  </a:cubicBezTo>
                  <a:cubicBezTo>
                    <a:pt x="61" y="265"/>
                    <a:pt x="61" y="265"/>
                    <a:pt x="31" y="235"/>
                  </a:cubicBezTo>
                  <a:close/>
                  <a:moveTo>
                    <a:pt x="27631" y="0"/>
                  </a:moveTo>
                  <a:cubicBezTo>
                    <a:pt x="26333" y="0"/>
                    <a:pt x="25029" y="143"/>
                    <a:pt x="23740" y="417"/>
                  </a:cubicBezTo>
                  <a:cubicBezTo>
                    <a:pt x="21642" y="813"/>
                    <a:pt x="19454" y="1512"/>
                    <a:pt x="17083" y="2059"/>
                  </a:cubicBezTo>
                  <a:cubicBezTo>
                    <a:pt x="15958" y="2363"/>
                    <a:pt x="14803" y="2576"/>
                    <a:pt x="13618" y="2697"/>
                  </a:cubicBezTo>
                  <a:cubicBezTo>
                    <a:pt x="12711" y="2798"/>
                    <a:pt x="11805" y="2857"/>
                    <a:pt x="10898" y="2857"/>
                  </a:cubicBezTo>
                  <a:cubicBezTo>
                    <a:pt x="10711" y="2857"/>
                    <a:pt x="10523" y="2854"/>
                    <a:pt x="10335" y="2849"/>
                  </a:cubicBezTo>
                  <a:cubicBezTo>
                    <a:pt x="8481" y="2788"/>
                    <a:pt x="6627" y="2515"/>
                    <a:pt x="4833" y="2059"/>
                  </a:cubicBezTo>
                  <a:cubicBezTo>
                    <a:pt x="3618" y="1724"/>
                    <a:pt x="2432" y="1329"/>
                    <a:pt x="1277" y="813"/>
                  </a:cubicBezTo>
                  <a:cubicBezTo>
                    <a:pt x="852" y="630"/>
                    <a:pt x="548" y="478"/>
                    <a:pt x="335" y="387"/>
                  </a:cubicBezTo>
                  <a:lnTo>
                    <a:pt x="92" y="296"/>
                  </a:lnTo>
                  <a:lnTo>
                    <a:pt x="92" y="296"/>
                  </a:lnTo>
                  <a:cubicBezTo>
                    <a:pt x="153" y="326"/>
                    <a:pt x="244" y="387"/>
                    <a:pt x="335" y="417"/>
                  </a:cubicBezTo>
                  <a:cubicBezTo>
                    <a:pt x="548" y="539"/>
                    <a:pt x="852" y="691"/>
                    <a:pt x="1247" y="873"/>
                  </a:cubicBezTo>
                  <a:cubicBezTo>
                    <a:pt x="2402" y="1420"/>
                    <a:pt x="3587" y="1846"/>
                    <a:pt x="4803" y="2180"/>
                  </a:cubicBezTo>
                  <a:cubicBezTo>
                    <a:pt x="6867" y="2751"/>
                    <a:pt x="9009" y="3037"/>
                    <a:pt x="11163" y="3037"/>
                  </a:cubicBezTo>
                  <a:cubicBezTo>
                    <a:pt x="11991" y="3037"/>
                    <a:pt x="12821" y="2994"/>
                    <a:pt x="13648" y="2910"/>
                  </a:cubicBezTo>
                  <a:cubicBezTo>
                    <a:pt x="14834" y="2758"/>
                    <a:pt x="15989" y="2545"/>
                    <a:pt x="17144" y="2272"/>
                  </a:cubicBezTo>
                  <a:cubicBezTo>
                    <a:pt x="19515" y="1694"/>
                    <a:pt x="21733" y="995"/>
                    <a:pt x="23770" y="600"/>
                  </a:cubicBezTo>
                  <a:cubicBezTo>
                    <a:pt x="25095" y="291"/>
                    <a:pt x="26452" y="142"/>
                    <a:pt x="27794" y="142"/>
                  </a:cubicBezTo>
                  <a:cubicBezTo>
                    <a:pt x="28299" y="142"/>
                    <a:pt x="28803" y="163"/>
                    <a:pt x="29302" y="205"/>
                  </a:cubicBezTo>
                  <a:cubicBezTo>
                    <a:pt x="30579" y="326"/>
                    <a:pt x="31794" y="630"/>
                    <a:pt x="32919" y="1147"/>
                  </a:cubicBezTo>
                  <a:cubicBezTo>
                    <a:pt x="33253" y="1299"/>
                    <a:pt x="33527" y="1451"/>
                    <a:pt x="33831" y="1633"/>
                  </a:cubicBezTo>
                  <a:lnTo>
                    <a:pt x="34074" y="1785"/>
                  </a:lnTo>
                  <a:cubicBezTo>
                    <a:pt x="34074" y="1785"/>
                    <a:pt x="34105" y="1816"/>
                    <a:pt x="34135" y="1816"/>
                  </a:cubicBezTo>
                  <a:cubicBezTo>
                    <a:pt x="33770" y="1542"/>
                    <a:pt x="33375" y="1299"/>
                    <a:pt x="32950" y="1117"/>
                  </a:cubicBezTo>
                  <a:cubicBezTo>
                    <a:pt x="31825" y="539"/>
                    <a:pt x="30609" y="205"/>
                    <a:pt x="29332" y="83"/>
                  </a:cubicBezTo>
                  <a:cubicBezTo>
                    <a:pt x="28768" y="28"/>
                    <a:pt x="28200" y="0"/>
                    <a:pt x="276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3348455" y="3223669"/>
              <a:ext cx="250912" cy="33395"/>
            </a:xfrm>
            <a:custGeom>
              <a:avLst/>
              <a:gdLst/>
              <a:ahLst/>
              <a:cxnLst/>
              <a:rect l="l" t="t" r="r" b="b"/>
              <a:pathLst>
                <a:path w="12555" h="1671" extrusionOk="0">
                  <a:moveTo>
                    <a:pt x="6220" y="1"/>
                  </a:moveTo>
                  <a:cubicBezTo>
                    <a:pt x="5386" y="1"/>
                    <a:pt x="4555" y="77"/>
                    <a:pt x="3739" y="240"/>
                  </a:cubicBezTo>
                  <a:cubicBezTo>
                    <a:pt x="3040" y="362"/>
                    <a:pt x="2372" y="544"/>
                    <a:pt x="1733" y="787"/>
                  </a:cubicBezTo>
                  <a:cubicBezTo>
                    <a:pt x="1460" y="879"/>
                    <a:pt x="1217" y="1000"/>
                    <a:pt x="973" y="1091"/>
                  </a:cubicBezTo>
                  <a:cubicBezTo>
                    <a:pt x="791" y="1183"/>
                    <a:pt x="609" y="1274"/>
                    <a:pt x="426" y="1365"/>
                  </a:cubicBezTo>
                  <a:cubicBezTo>
                    <a:pt x="274" y="1426"/>
                    <a:pt x="122" y="1517"/>
                    <a:pt x="1" y="1608"/>
                  </a:cubicBezTo>
                  <a:cubicBezTo>
                    <a:pt x="1" y="1613"/>
                    <a:pt x="4" y="1615"/>
                    <a:pt x="12" y="1615"/>
                  </a:cubicBezTo>
                  <a:cubicBezTo>
                    <a:pt x="102" y="1615"/>
                    <a:pt x="751" y="1277"/>
                    <a:pt x="1764" y="939"/>
                  </a:cubicBezTo>
                  <a:cubicBezTo>
                    <a:pt x="2432" y="696"/>
                    <a:pt x="3101" y="544"/>
                    <a:pt x="3770" y="423"/>
                  </a:cubicBezTo>
                  <a:cubicBezTo>
                    <a:pt x="4606" y="271"/>
                    <a:pt x="5449" y="195"/>
                    <a:pt x="6289" y="195"/>
                  </a:cubicBezTo>
                  <a:cubicBezTo>
                    <a:pt x="7129" y="195"/>
                    <a:pt x="7964" y="271"/>
                    <a:pt x="8785" y="423"/>
                  </a:cubicBezTo>
                  <a:cubicBezTo>
                    <a:pt x="9484" y="544"/>
                    <a:pt x="10153" y="727"/>
                    <a:pt x="10791" y="939"/>
                  </a:cubicBezTo>
                  <a:cubicBezTo>
                    <a:pt x="11872" y="1319"/>
                    <a:pt x="12503" y="1671"/>
                    <a:pt x="12551" y="1671"/>
                  </a:cubicBezTo>
                  <a:cubicBezTo>
                    <a:pt x="12553" y="1671"/>
                    <a:pt x="12554" y="1670"/>
                    <a:pt x="12554" y="1669"/>
                  </a:cubicBezTo>
                  <a:cubicBezTo>
                    <a:pt x="12433" y="1547"/>
                    <a:pt x="12281" y="1487"/>
                    <a:pt x="12129" y="1395"/>
                  </a:cubicBezTo>
                  <a:cubicBezTo>
                    <a:pt x="11977" y="1304"/>
                    <a:pt x="11794" y="1213"/>
                    <a:pt x="11612" y="1122"/>
                  </a:cubicBezTo>
                  <a:cubicBezTo>
                    <a:pt x="11369" y="1031"/>
                    <a:pt x="11126" y="909"/>
                    <a:pt x="10852" y="818"/>
                  </a:cubicBezTo>
                  <a:cubicBezTo>
                    <a:pt x="10183" y="575"/>
                    <a:pt x="9515" y="392"/>
                    <a:pt x="8846" y="240"/>
                  </a:cubicBezTo>
                  <a:cubicBezTo>
                    <a:pt x="7975" y="85"/>
                    <a:pt x="7095" y="1"/>
                    <a:pt x="62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3324773" y="4229535"/>
              <a:ext cx="674294" cy="44966"/>
            </a:xfrm>
            <a:custGeom>
              <a:avLst/>
              <a:gdLst/>
              <a:ahLst/>
              <a:cxnLst/>
              <a:rect l="l" t="t" r="r" b="b"/>
              <a:pathLst>
                <a:path w="33740" h="2250" extrusionOk="0">
                  <a:moveTo>
                    <a:pt x="0" y="0"/>
                  </a:moveTo>
                  <a:cubicBezTo>
                    <a:pt x="31" y="0"/>
                    <a:pt x="61" y="31"/>
                    <a:pt x="91" y="31"/>
                  </a:cubicBezTo>
                  <a:lnTo>
                    <a:pt x="335" y="122"/>
                  </a:lnTo>
                  <a:cubicBezTo>
                    <a:pt x="547" y="183"/>
                    <a:pt x="851" y="304"/>
                    <a:pt x="1277" y="426"/>
                  </a:cubicBezTo>
                  <a:cubicBezTo>
                    <a:pt x="2462" y="791"/>
                    <a:pt x="3648" y="1094"/>
                    <a:pt x="4864" y="1338"/>
                  </a:cubicBezTo>
                  <a:cubicBezTo>
                    <a:pt x="7366" y="1834"/>
                    <a:pt x="9904" y="2079"/>
                    <a:pt x="12449" y="2079"/>
                  </a:cubicBezTo>
                  <a:cubicBezTo>
                    <a:pt x="13953" y="2079"/>
                    <a:pt x="15459" y="1993"/>
                    <a:pt x="16961" y="1824"/>
                  </a:cubicBezTo>
                  <a:cubicBezTo>
                    <a:pt x="19332" y="1550"/>
                    <a:pt x="21520" y="1064"/>
                    <a:pt x="23557" y="821"/>
                  </a:cubicBezTo>
                  <a:cubicBezTo>
                    <a:pt x="24622" y="661"/>
                    <a:pt x="25686" y="584"/>
                    <a:pt x="26745" y="584"/>
                  </a:cubicBezTo>
                  <a:cubicBezTo>
                    <a:pt x="27500" y="584"/>
                    <a:pt x="28251" y="623"/>
                    <a:pt x="28998" y="699"/>
                  </a:cubicBezTo>
                  <a:cubicBezTo>
                    <a:pt x="30214" y="851"/>
                    <a:pt x="31399" y="1155"/>
                    <a:pt x="32524" y="1642"/>
                  </a:cubicBezTo>
                  <a:cubicBezTo>
                    <a:pt x="32706" y="1733"/>
                    <a:pt x="32888" y="1824"/>
                    <a:pt x="33040" y="1885"/>
                  </a:cubicBezTo>
                  <a:cubicBezTo>
                    <a:pt x="33192" y="1946"/>
                    <a:pt x="33314" y="2037"/>
                    <a:pt x="33436" y="2098"/>
                  </a:cubicBezTo>
                  <a:lnTo>
                    <a:pt x="33648" y="2219"/>
                  </a:lnTo>
                  <a:cubicBezTo>
                    <a:pt x="33709" y="2250"/>
                    <a:pt x="33740" y="2250"/>
                    <a:pt x="33740" y="2250"/>
                  </a:cubicBezTo>
                  <a:lnTo>
                    <a:pt x="33679" y="2189"/>
                  </a:lnTo>
                  <a:lnTo>
                    <a:pt x="33466" y="2037"/>
                  </a:lnTo>
                  <a:cubicBezTo>
                    <a:pt x="33314" y="1946"/>
                    <a:pt x="33192" y="1885"/>
                    <a:pt x="33071" y="1824"/>
                  </a:cubicBezTo>
                  <a:cubicBezTo>
                    <a:pt x="32888" y="1733"/>
                    <a:pt x="32736" y="1642"/>
                    <a:pt x="32554" y="1550"/>
                  </a:cubicBezTo>
                  <a:cubicBezTo>
                    <a:pt x="31429" y="1034"/>
                    <a:pt x="30244" y="699"/>
                    <a:pt x="29028" y="547"/>
                  </a:cubicBezTo>
                  <a:cubicBezTo>
                    <a:pt x="28207" y="452"/>
                    <a:pt x="27380" y="405"/>
                    <a:pt x="26555" y="405"/>
                  </a:cubicBezTo>
                  <a:cubicBezTo>
                    <a:pt x="25547" y="405"/>
                    <a:pt x="24543" y="474"/>
                    <a:pt x="23557" y="608"/>
                  </a:cubicBezTo>
                  <a:cubicBezTo>
                    <a:pt x="21490" y="851"/>
                    <a:pt x="19302" y="1338"/>
                    <a:pt x="16931" y="1611"/>
                  </a:cubicBezTo>
                  <a:cubicBezTo>
                    <a:pt x="15412" y="1784"/>
                    <a:pt x="13884" y="1869"/>
                    <a:pt x="12356" y="1869"/>
                  </a:cubicBezTo>
                  <a:cubicBezTo>
                    <a:pt x="9848" y="1869"/>
                    <a:pt x="7338" y="1639"/>
                    <a:pt x="4864" y="1186"/>
                  </a:cubicBezTo>
                  <a:cubicBezTo>
                    <a:pt x="3344" y="882"/>
                    <a:pt x="2128" y="578"/>
                    <a:pt x="1307" y="335"/>
                  </a:cubicBezTo>
                  <a:cubicBezTo>
                    <a:pt x="882" y="243"/>
                    <a:pt x="547" y="122"/>
                    <a:pt x="335" y="6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432088" y="3589887"/>
              <a:ext cx="567394" cy="738686"/>
            </a:xfrm>
            <a:custGeom>
              <a:avLst/>
              <a:gdLst/>
              <a:ahLst/>
              <a:cxnLst/>
              <a:rect l="l" t="t" r="r" b="b"/>
              <a:pathLst>
                <a:path w="28391" h="36962" extrusionOk="0">
                  <a:moveTo>
                    <a:pt x="1430" y="1"/>
                  </a:moveTo>
                  <a:cubicBezTo>
                    <a:pt x="1430" y="1"/>
                    <a:pt x="1" y="13891"/>
                    <a:pt x="31" y="15746"/>
                  </a:cubicBezTo>
                  <a:cubicBezTo>
                    <a:pt x="31" y="16657"/>
                    <a:pt x="4104" y="25290"/>
                    <a:pt x="4104" y="25290"/>
                  </a:cubicBezTo>
                  <a:lnTo>
                    <a:pt x="4044" y="36962"/>
                  </a:lnTo>
                  <a:lnTo>
                    <a:pt x="27631" y="36962"/>
                  </a:lnTo>
                  <a:lnTo>
                    <a:pt x="28391" y="22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589428" y="3717449"/>
              <a:ext cx="212021" cy="154984"/>
            </a:xfrm>
            <a:custGeom>
              <a:avLst/>
              <a:gdLst/>
              <a:ahLst/>
              <a:cxnLst/>
              <a:rect l="l" t="t" r="r" b="b"/>
              <a:pathLst>
                <a:path w="10609" h="7755" extrusionOk="0">
                  <a:moveTo>
                    <a:pt x="0" y="7630"/>
                  </a:moveTo>
                  <a:cubicBezTo>
                    <a:pt x="2" y="7630"/>
                    <a:pt x="4" y="7630"/>
                    <a:pt x="5" y="7630"/>
                  </a:cubicBezTo>
                  <a:lnTo>
                    <a:pt x="5" y="7630"/>
                  </a:lnTo>
                  <a:cubicBezTo>
                    <a:pt x="3" y="7630"/>
                    <a:pt x="2" y="7630"/>
                    <a:pt x="0" y="7630"/>
                  </a:cubicBezTo>
                  <a:close/>
                  <a:moveTo>
                    <a:pt x="10609" y="1"/>
                  </a:moveTo>
                  <a:lnTo>
                    <a:pt x="10609" y="1"/>
                  </a:lnTo>
                  <a:cubicBezTo>
                    <a:pt x="10487" y="153"/>
                    <a:pt x="10365" y="305"/>
                    <a:pt x="10274" y="457"/>
                  </a:cubicBezTo>
                  <a:cubicBezTo>
                    <a:pt x="10122" y="761"/>
                    <a:pt x="9849" y="1217"/>
                    <a:pt x="9514" y="1733"/>
                  </a:cubicBezTo>
                  <a:cubicBezTo>
                    <a:pt x="8663" y="3132"/>
                    <a:pt x="7630" y="4408"/>
                    <a:pt x="6384" y="5472"/>
                  </a:cubicBezTo>
                  <a:cubicBezTo>
                    <a:pt x="5137" y="6566"/>
                    <a:pt x="3648" y="7265"/>
                    <a:pt x="2007" y="7539"/>
                  </a:cubicBezTo>
                  <a:cubicBezTo>
                    <a:pt x="1505" y="7607"/>
                    <a:pt x="1003" y="7641"/>
                    <a:pt x="502" y="7641"/>
                  </a:cubicBezTo>
                  <a:cubicBezTo>
                    <a:pt x="336" y="7641"/>
                    <a:pt x="171" y="7638"/>
                    <a:pt x="5" y="7630"/>
                  </a:cubicBezTo>
                  <a:lnTo>
                    <a:pt x="5" y="7630"/>
                  </a:lnTo>
                  <a:cubicBezTo>
                    <a:pt x="37" y="7633"/>
                    <a:pt x="93" y="7660"/>
                    <a:pt x="122" y="7660"/>
                  </a:cubicBezTo>
                  <a:cubicBezTo>
                    <a:pt x="274" y="7691"/>
                    <a:pt x="396" y="7691"/>
                    <a:pt x="548" y="7721"/>
                  </a:cubicBezTo>
                  <a:cubicBezTo>
                    <a:pt x="733" y="7744"/>
                    <a:pt x="924" y="7754"/>
                    <a:pt x="1116" y="7754"/>
                  </a:cubicBezTo>
                  <a:cubicBezTo>
                    <a:pt x="1429" y="7754"/>
                    <a:pt x="1748" y="7728"/>
                    <a:pt x="2067" y="7691"/>
                  </a:cubicBezTo>
                  <a:cubicBezTo>
                    <a:pt x="3709" y="7448"/>
                    <a:pt x="5259" y="6718"/>
                    <a:pt x="6536" y="5654"/>
                  </a:cubicBezTo>
                  <a:cubicBezTo>
                    <a:pt x="7782" y="4560"/>
                    <a:pt x="8846" y="3253"/>
                    <a:pt x="9666" y="1825"/>
                  </a:cubicBezTo>
                  <a:cubicBezTo>
                    <a:pt x="9970" y="1277"/>
                    <a:pt x="10213" y="821"/>
                    <a:pt x="10396" y="517"/>
                  </a:cubicBezTo>
                  <a:cubicBezTo>
                    <a:pt x="10457" y="335"/>
                    <a:pt x="10548" y="183"/>
                    <a:pt x="106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584571" y="1936939"/>
              <a:ext cx="381494" cy="698076"/>
            </a:xfrm>
            <a:custGeom>
              <a:avLst/>
              <a:gdLst/>
              <a:ahLst/>
              <a:cxnLst/>
              <a:rect l="l" t="t" r="r" b="b"/>
              <a:pathLst>
                <a:path w="19089" h="34930" extrusionOk="0">
                  <a:moveTo>
                    <a:pt x="10957" y="1"/>
                  </a:moveTo>
                  <a:cubicBezTo>
                    <a:pt x="7364" y="1"/>
                    <a:pt x="3794" y="1088"/>
                    <a:pt x="760" y="3227"/>
                  </a:cubicBezTo>
                  <a:lnTo>
                    <a:pt x="0" y="3805"/>
                  </a:lnTo>
                  <a:lnTo>
                    <a:pt x="821" y="31769"/>
                  </a:lnTo>
                  <a:lnTo>
                    <a:pt x="12979" y="34930"/>
                  </a:lnTo>
                  <a:lnTo>
                    <a:pt x="13374" y="24322"/>
                  </a:lnTo>
                  <a:cubicBezTo>
                    <a:pt x="13374" y="24322"/>
                    <a:pt x="18511" y="23744"/>
                    <a:pt x="18815" y="18638"/>
                  </a:cubicBezTo>
                  <a:cubicBezTo>
                    <a:pt x="19089" y="13501"/>
                    <a:pt x="18694" y="1768"/>
                    <a:pt x="18694" y="1768"/>
                  </a:cubicBezTo>
                  <a:cubicBezTo>
                    <a:pt x="16237" y="585"/>
                    <a:pt x="13591" y="1"/>
                    <a:pt x="1095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721247" y="2378040"/>
              <a:ext cx="131222" cy="70107"/>
            </a:xfrm>
            <a:custGeom>
              <a:avLst/>
              <a:gdLst/>
              <a:ahLst/>
              <a:cxnLst/>
              <a:rect l="l" t="t" r="r" b="b"/>
              <a:pathLst>
                <a:path w="6566" h="3508" extrusionOk="0">
                  <a:moveTo>
                    <a:pt x="0" y="1"/>
                  </a:moveTo>
                  <a:cubicBezTo>
                    <a:pt x="0" y="1"/>
                    <a:pt x="1340" y="3507"/>
                    <a:pt x="6064" y="3507"/>
                  </a:cubicBezTo>
                  <a:cubicBezTo>
                    <a:pt x="6217" y="3507"/>
                    <a:pt x="6375" y="3504"/>
                    <a:pt x="6535" y="3496"/>
                  </a:cubicBezTo>
                  <a:lnTo>
                    <a:pt x="6566" y="2189"/>
                  </a:lnTo>
                  <a:cubicBezTo>
                    <a:pt x="4225" y="2128"/>
                    <a:pt x="1915" y="1368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899830" y="2115622"/>
              <a:ext cx="29178" cy="27999"/>
            </a:xfrm>
            <a:custGeom>
              <a:avLst/>
              <a:gdLst/>
              <a:ahLst/>
              <a:cxnLst/>
              <a:rect l="l" t="t" r="r" b="b"/>
              <a:pathLst>
                <a:path w="1460" h="1401" extrusionOk="0">
                  <a:moveTo>
                    <a:pt x="761" y="1"/>
                  </a:moveTo>
                  <a:cubicBezTo>
                    <a:pt x="365" y="1"/>
                    <a:pt x="31" y="305"/>
                    <a:pt x="1" y="730"/>
                  </a:cubicBezTo>
                  <a:cubicBezTo>
                    <a:pt x="30" y="1079"/>
                    <a:pt x="310" y="1401"/>
                    <a:pt x="680" y="1401"/>
                  </a:cubicBezTo>
                  <a:cubicBezTo>
                    <a:pt x="697" y="1401"/>
                    <a:pt x="713" y="1400"/>
                    <a:pt x="730" y="1399"/>
                  </a:cubicBezTo>
                  <a:cubicBezTo>
                    <a:pt x="1125" y="1399"/>
                    <a:pt x="1460" y="1095"/>
                    <a:pt x="1460" y="700"/>
                  </a:cubicBezTo>
                  <a:cubicBezTo>
                    <a:pt x="1460" y="305"/>
                    <a:pt x="1156" y="1"/>
                    <a:pt x="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873710" y="2098615"/>
              <a:ext cx="60155" cy="17267"/>
            </a:xfrm>
            <a:custGeom>
              <a:avLst/>
              <a:gdLst/>
              <a:ahLst/>
              <a:cxnLst/>
              <a:rect l="l" t="t" r="r" b="b"/>
              <a:pathLst>
                <a:path w="3010" h="864" extrusionOk="0">
                  <a:moveTo>
                    <a:pt x="1581" y="1"/>
                  </a:moveTo>
                  <a:cubicBezTo>
                    <a:pt x="1186" y="1"/>
                    <a:pt x="761" y="92"/>
                    <a:pt x="426" y="305"/>
                  </a:cubicBezTo>
                  <a:cubicBezTo>
                    <a:pt x="153" y="487"/>
                    <a:pt x="1" y="608"/>
                    <a:pt x="92" y="700"/>
                  </a:cubicBezTo>
                  <a:cubicBezTo>
                    <a:pt x="102" y="710"/>
                    <a:pt x="118" y="714"/>
                    <a:pt x="140" y="714"/>
                  </a:cubicBezTo>
                  <a:cubicBezTo>
                    <a:pt x="307" y="714"/>
                    <a:pt x="801" y="455"/>
                    <a:pt x="1457" y="455"/>
                  </a:cubicBezTo>
                  <a:cubicBezTo>
                    <a:pt x="1488" y="455"/>
                    <a:pt x="1519" y="455"/>
                    <a:pt x="1551" y="456"/>
                  </a:cubicBezTo>
                  <a:cubicBezTo>
                    <a:pt x="2269" y="484"/>
                    <a:pt x="2787" y="864"/>
                    <a:pt x="2944" y="864"/>
                  </a:cubicBezTo>
                  <a:cubicBezTo>
                    <a:pt x="2959" y="864"/>
                    <a:pt x="2971" y="860"/>
                    <a:pt x="2979" y="852"/>
                  </a:cubicBezTo>
                  <a:cubicBezTo>
                    <a:pt x="3010" y="791"/>
                    <a:pt x="2949" y="608"/>
                    <a:pt x="2736" y="426"/>
                  </a:cubicBezTo>
                  <a:cubicBezTo>
                    <a:pt x="2402" y="153"/>
                    <a:pt x="2007" y="31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746148" y="2114982"/>
              <a:ext cx="29178" cy="27439"/>
            </a:xfrm>
            <a:custGeom>
              <a:avLst/>
              <a:gdLst/>
              <a:ahLst/>
              <a:cxnLst/>
              <a:rect l="l" t="t" r="r" b="b"/>
              <a:pathLst>
                <a:path w="1460" h="1373" extrusionOk="0">
                  <a:moveTo>
                    <a:pt x="784" y="0"/>
                  </a:moveTo>
                  <a:cubicBezTo>
                    <a:pt x="766" y="0"/>
                    <a:pt x="748" y="1"/>
                    <a:pt x="730" y="2"/>
                  </a:cubicBezTo>
                  <a:cubicBezTo>
                    <a:pt x="713" y="1"/>
                    <a:pt x="697" y="0"/>
                    <a:pt x="680" y="0"/>
                  </a:cubicBezTo>
                  <a:cubicBezTo>
                    <a:pt x="310" y="0"/>
                    <a:pt x="30" y="323"/>
                    <a:pt x="1" y="701"/>
                  </a:cubicBezTo>
                  <a:cubicBezTo>
                    <a:pt x="1" y="1078"/>
                    <a:pt x="305" y="1372"/>
                    <a:pt x="676" y="1372"/>
                  </a:cubicBezTo>
                  <a:cubicBezTo>
                    <a:pt x="694" y="1372"/>
                    <a:pt x="712" y="1371"/>
                    <a:pt x="730" y="1370"/>
                  </a:cubicBezTo>
                  <a:cubicBezTo>
                    <a:pt x="1125" y="1370"/>
                    <a:pt x="1460" y="1066"/>
                    <a:pt x="1460" y="671"/>
                  </a:cubicBezTo>
                  <a:cubicBezTo>
                    <a:pt x="1460" y="294"/>
                    <a:pt x="1155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720028" y="2094878"/>
              <a:ext cx="59555" cy="16767"/>
            </a:xfrm>
            <a:custGeom>
              <a:avLst/>
              <a:gdLst/>
              <a:ahLst/>
              <a:cxnLst/>
              <a:rect l="l" t="t" r="r" b="b"/>
              <a:pathLst>
                <a:path w="2980" h="839" extrusionOk="0">
                  <a:moveTo>
                    <a:pt x="1429" y="1"/>
                  </a:moveTo>
                  <a:cubicBezTo>
                    <a:pt x="1070" y="1"/>
                    <a:pt x="696" y="118"/>
                    <a:pt x="396" y="309"/>
                  </a:cubicBezTo>
                  <a:cubicBezTo>
                    <a:pt x="122" y="492"/>
                    <a:pt x="1" y="583"/>
                    <a:pt x="61" y="704"/>
                  </a:cubicBezTo>
                  <a:cubicBezTo>
                    <a:pt x="71" y="714"/>
                    <a:pt x="86" y="718"/>
                    <a:pt x="105" y="718"/>
                  </a:cubicBezTo>
                  <a:cubicBezTo>
                    <a:pt x="262" y="718"/>
                    <a:pt x="728" y="455"/>
                    <a:pt x="1353" y="455"/>
                  </a:cubicBezTo>
                  <a:cubicBezTo>
                    <a:pt x="1408" y="455"/>
                    <a:pt x="1463" y="457"/>
                    <a:pt x="1520" y="461"/>
                  </a:cubicBezTo>
                  <a:cubicBezTo>
                    <a:pt x="2234" y="489"/>
                    <a:pt x="2750" y="839"/>
                    <a:pt x="2910" y="839"/>
                  </a:cubicBezTo>
                  <a:cubicBezTo>
                    <a:pt x="2927" y="839"/>
                    <a:pt x="2940" y="835"/>
                    <a:pt x="2949" y="826"/>
                  </a:cubicBezTo>
                  <a:cubicBezTo>
                    <a:pt x="2979" y="795"/>
                    <a:pt x="2918" y="613"/>
                    <a:pt x="2675" y="431"/>
                  </a:cubicBezTo>
                  <a:cubicBezTo>
                    <a:pt x="2371" y="157"/>
                    <a:pt x="1976" y="5"/>
                    <a:pt x="1551" y="5"/>
                  </a:cubicBezTo>
                  <a:cubicBezTo>
                    <a:pt x="1510" y="2"/>
                    <a:pt x="1470" y="1"/>
                    <a:pt x="14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827545" y="2099214"/>
              <a:ext cx="44367" cy="132501"/>
            </a:xfrm>
            <a:custGeom>
              <a:avLst/>
              <a:gdLst/>
              <a:ahLst/>
              <a:cxnLst/>
              <a:rect l="l" t="t" r="r" b="b"/>
              <a:pathLst>
                <a:path w="2220" h="6630" extrusionOk="0">
                  <a:moveTo>
                    <a:pt x="95" y="1"/>
                  </a:moveTo>
                  <a:cubicBezTo>
                    <a:pt x="94" y="1"/>
                    <a:pt x="93" y="1"/>
                    <a:pt x="92" y="1"/>
                  </a:cubicBezTo>
                  <a:cubicBezTo>
                    <a:pt x="1" y="31"/>
                    <a:pt x="517" y="1825"/>
                    <a:pt x="1247" y="4044"/>
                  </a:cubicBezTo>
                  <a:cubicBezTo>
                    <a:pt x="1429" y="4591"/>
                    <a:pt x="1612" y="5107"/>
                    <a:pt x="1764" y="5594"/>
                  </a:cubicBezTo>
                  <a:cubicBezTo>
                    <a:pt x="1855" y="5776"/>
                    <a:pt x="1915" y="5989"/>
                    <a:pt x="1885" y="6202"/>
                  </a:cubicBezTo>
                  <a:cubicBezTo>
                    <a:pt x="1824" y="6323"/>
                    <a:pt x="1642" y="6384"/>
                    <a:pt x="1460" y="6384"/>
                  </a:cubicBezTo>
                  <a:cubicBezTo>
                    <a:pt x="1004" y="6384"/>
                    <a:pt x="578" y="6445"/>
                    <a:pt x="153" y="6566"/>
                  </a:cubicBezTo>
                  <a:cubicBezTo>
                    <a:pt x="416" y="6604"/>
                    <a:pt x="690" y="6630"/>
                    <a:pt x="962" y="6630"/>
                  </a:cubicBezTo>
                  <a:cubicBezTo>
                    <a:pt x="1130" y="6630"/>
                    <a:pt x="1297" y="6620"/>
                    <a:pt x="1460" y="6597"/>
                  </a:cubicBezTo>
                  <a:cubicBezTo>
                    <a:pt x="1581" y="6597"/>
                    <a:pt x="1703" y="6597"/>
                    <a:pt x="1824" y="6566"/>
                  </a:cubicBezTo>
                  <a:cubicBezTo>
                    <a:pt x="1976" y="6536"/>
                    <a:pt x="2098" y="6445"/>
                    <a:pt x="2159" y="6293"/>
                  </a:cubicBezTo>
                  <a:cubicBezTo>
                    <a:pt x="2219" y="6019"/>
                    <a:pt x="2189" y="5746"/>
                    <a:pt x="2098" y="5503"/>
                  </a:cubicBezTo>
                  <a:lnTo>
                    <a:pt x="1581" y="3952"/>
                  </a:lnTo>
                  <a:cubicBezTo>
                    <a:pt x="858" y="1752"/>
                    <a:pt x="224" y="1"/>
                    <a:pt x="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712733" y="2037122"/>
              <a:ext cx="73525" cy="19485"/>
            </a:xfrm>
            <a:custGeom>
              <a:avLst/>
              <a:gdLst/>
              <a:ahLst/>
              <a:cxnLst/>
              <a:rect l="l" t="t" r="r" b="b"/>
              <a:pathLst>
                <a:path w="3679" h="975" extrusionOk="0">
                  <a:moveTo>
                    <a:pt x="2000" y="0"/>
                  </a:moveTo>
                  <a:cubicBezTo>
                    <a:pt x="1922" y="0"/>
                    <a:pt x="1843" y="3"/>
                    <a:pt x="1764" y="8"/>
                  </a:cubicBezTo>
                  <a:cubicBezTo>
                    <a:pt x="1308" y="38"/>
                    <a:pt x="852" y="160"/>
                    <a:pt x="426" y="403"/>
                  </a:cubicBezTo>
                  <a:cubicBezTo>
                    <a:pt x="153" y="616"/>
                    <a:pt x="1" y="798"/>
                    <a:pt x="62" y="889"/>
                  </a:cubicBezTo>
                  <a:cubicBezTo>
                    <a:pt x="97" y="952"/>
                    <a:pt x="185" y="975"/>
                    <a:pt x="316" y="975"/>
                  </a:cubicBezTo>
                  <a:cubicBezTo>
                    <a:pt x="630" y="975"/>
                    <a:pt x="1189" y="841"/>
                    <a:pt x="1855" y="798"/>
                  </a:cubicBezTo>
                  <a:cubicBezTo>
                    <a:pt x="2101" y="781"/>
                    <a:pt x="2338" y="778"/>
                    <a:pt x="2555" y="778"/>
                  </a:cubicBezTo>
                  <a:cubicBezTo>
                    <a:pt x="2689" y="778"/>
                    <a:pt x="2815" y="780"/>
                    <a:pt x="2931" y="780"/>
                  </a:cubicBezTo>
                  <a:cubicBezTo>
                    <a:pt x="3323" y="780"/>
                    <a:pt x="3597" y="766"/>
                    <a:pt x="3648" y="646"/>
                  </a:cubicBezTo>
                  <a:cubicBezTo>
                    <a:pt x="3679" y="555"/>
                    <a:pt x="3527" y="372"/>
                    <a:pt x="3162" y="220"/>
                  </a:cubicBezTo>
                  <a:cubicBezTo>
                    <a:pt x="2805" y="68"/>
                    <a:pt x="2406" y="0"/>
                    <a:pt x="2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874929" y="2052330"/>
              <a:ext cx="55898" cy="18846"/>
            </a:xfrm>
            <a:custGeom>
              <a:avLst/>
              <a:gdLst/>
              <a:ahLst/>
              <a:cxnLst/>
              <a:rect l="l" t="t" r="r" b="b"/>
              <a:pathLst>
                <a:path w="2797" h="943" extrusionOk="0">
                  <a:moveTo>
                    <a:pt x="1309" y="1"/>
                  </a:moveTo>
                  <a:cubicBezTo>
                    <a:pt x="965" y="1"/>
                    <a:pt x="631" y="90"/>
                    <a:pt x="365" y="250"/>
                  </a:cubicBezTo>
                  <a:cubicBezTo>
                    <a:pt x="122" y="402"/>
                    <a:pt x="0" y="584"/>
                    <a:pt x="61" y="675"/>
                  </a:cubicBezTo>
                  <a:cubicBezTo>
                    <a:pt x="129" y="777"/>
                    <a:pt x="330" y="794"/>
                    <a:pt x="611" y="794"/>
                  </a:cubicBezTo>
                  <a:cubicBezTo>
                    <a:pt x="745" y="794"/>
                    <a:pt x="897" y="790"/>
                    <a:pt x="1061" y="790"/>
                  </a:cubicBezTo>
                  <a:cubicBezTo>
                    <a:pt x="1169" y="790"/>
                    <a:pt x="1282" y="791"/>
                    <a:pt x="1399" y="797"/>
                  </a:cubicBezTo>
                  <a:cubicBezTo>
                    <a:pt x="1872" y="819"/>
                    <a:pt x="2295" y="942"/>
                    <a:pt x="2532" y="942"/>
                  </a:cubicBezTo>
                  <a:cubicBezTo>
                    <a:pt x="2614" y="942"/>
                    <a:pt x="2674" y="927"/>
                    <a:pt x="2706" y="888"/>
                  </a:cubicBezTo>
                  <a:cubicBezTo>
                    <a:pt x="2797" y="766"/>
                    <a:pt x="2706" y="584"/>
                    <a:pt x="2493" y="402"/>
                  </a:cubicBezTo>
                  <a:cubicBezTo>
                    <a:pt x="2189" y="158"/>
                    <a:pt x="1824" y="37"/>
                    <a:pt x="1459" y="6"/>
                  </a:cubicBezTo>
                  <a:cubicBezTo>
                    <a:pt x="1409" y="3"/>
                    <a:pt x="1359" y="1"/>
                    <a:pt x="1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547520" y="1812895"/>
              <a:ext cx="465331" cy="339865"/>
            </a:xfrm>
            <a:custGeom>
              <a:avLst/>
              <a:gdLst/>
              <a:ahLst/>
              <a:cxnLst/>
              <a:rect l="l" t="t" r="r" b="b"/>
              <a:pathLst>
                <a:path w="23284" h="17006" extrusionOk="0">
                  <a:moveTo>
                    <a:pt x="10147" y="1"/>
                  </a:moveTo>
                  <a:cubicBezTo>
                    <a:pt x="7603" y="1"/>
                    <a:pt x="5187" y="1490"/>
                    <a:pt x="4134" y="3963"/>
                  </a:cubicBezTo>
                  <a:cubicBezTo>
                    <a:pt x="3880" y="3871"/>
                    <a:pt x="3615" y="3829"/>
                    <a:pt x="3348" y="3829"/>
                  </a:cubicBezTo>
                  <a:cubicBezTo>
                    <a:pt x="2465" y="3829"/>
                    <a:pt x="1564" y="4296"/>
                    <a:pt x="1003" y="4997"/>
                  </a:cubicBezTo>
                  <a:cubicBezTo>
                    <a:pt x="304" y="5939"/>
                    <a:pt x="0" y="7124"/>
                    <a:pt x="152" y="8310"/>
                  </a:cubicBezTo>
                  <a:cubicBezTo>
                    <a:pt x="213" y="9100"/>
                    <a:pt x="365" y="9860"/>
                    <a:pt x="638" y="10620"/>
                  </a:cubicBezTo>
                  <a:lnTo>
                    <a:pt x="638" y="10802"/>
                  </a:lnTo>
                  <a:cubicBezTo>
                    <a:pt x="547" y="13629"/>
                    <a:pt x="730" y="16942"/>
                    <a:pt x="1945" y="17003"/>
                  </a:cubicBezTo>
                  <a:cubicBezTo>
                    <a:pt x="1977" y="17005"/>
                    <a:pt x="2008" y="17006"/>
                    <a:pt x="2038" y="17006"/>
                  </a:cubicBezTo>
                  <a:cubicBezTo>
                    <a:pt x="4002" y="17006"/>
                    <a:pt x="3678" y="13173"/>
                    <a:pt x="3678" y="13173"/>
                  </a:cubicBezTo>
                  <a:cubicBezTo>
                    <a:pt x="6292" y="12291"/>
                    <a:pt x="5502" y="8431"/>
                    <a:pt x="6170" y="7854"/>
                  </a:cubicBezTo>
                  <a:cubicBezTo>
                    <a:pt x="6513" y="7573"/>
                    <a:pt x="7048" y="7093"/>
                    <a:pt x="8196" y="7093"/>
                  </a:cubicBezTo>
                  <a:cubicBezTo>
                    <a:pt x="9288" y="7093"/>
                    <a:pt x="10933" y="7527"/>
                    <a:pt x="13496" y="8978"/>
                  </a:cubicBezTo>
                  <a:cubicBezTo>
                    <a:pt x="14954" y="9783"/>
                    <a:pt x="16786" y="10075"/>
                    <a:pt x="18267" y="10075"/>
                  </a:cubicBezTo>
                  <a:cubicBezTo>
                    <a:pt x="18854" y="10075"/>
                    <a:pt x="19386" y="10029"/>
                    <a:pt x="19818" y="9951"/>
                  </a:cubicBezTo>
                  <a:lnTo>
                    <a:pt x="19940" y="9921"/>
                  </a:lnTo>
                  <a:lnTo>
                    <a:pt x="20031" y="9921"/>
                  </a:lnTo>
                  <a:cubicBezTo>
                    <a:pt x="20517" y="9799"/>
                    <a:pt x="21004" y="9647"/>
                    <a:pt x="21429" y="9404"/>
                  </a:cubicBezTo>
                  <a:cubicBezTo>
                    <a:pt x="21946" y="9130"/>
                    <a:pt x="22371" y="8705"/>
                    <a:pt x="22615" y="8188"/>
                  </a:cubicBezTo>
                  <a:cubicBezTo>
                    <a:pt x="22858" y="7641"/>
                    <a:pt x="22767" y="7003"/>
                    <a:pt x="22402" y="6577"/>
                  </a:cubicBezTo>
                  <a:cubicBezTo>
                    <a:pt x="22827" y="6091"/>
                    <a:pt x="23101" y="5513"/>
                    <a:pt x="23192" y="4875"/>
                  </a:cubicBezTo>
                  <a:cubicBezTo>
                    <a:pt x="23283" y="4237"/>
                    <a:pt x="23040" y="3598"/>
                    <a:pt x="22554" y="3173"/>
                  </a:cubicBezTo>
                  <a:cubicBezTo>
                    <a:pt x="22309" y="2971"/>
                    <a:pt x="22016" y="2872"/>
                    <a:pt x="21724" y="2872"/>
                  </a:cubicBezTo>
                  <a:cubicBezTo>
                    <a:pt x="21400" y="2872"/>
                    <a:pt x="21077" y="2994"/>
                    <a:pt x="20821" y="3234"/>
                  </a:cubicBezTo>
                  <a:cubicBezTo>
                    <a:pt x="21064" y="2322"/>
                    <a:pt x="20487" y="1410"/>
                    <a:pt x="19575" y="1258"/>
                  </a:cubicBezTo>
                  <a:cubicBezTo>
                    <a:pt x="19516" y="1252"/>
                    <a:pt x="19458" y="1249"/>
                    <a:pt x="19400" y="1249"/>
                  </a:cubicBezTo>
                  <a:cubicBezTo>
                    <a:pt x="18623" y="1249"/>
                    <a:pt x="17938" y="1787"/>
                    <a:pt x="17174" y="1957"/>
                  </a:cubicBezTo>
                  <a:cubicBezTo>
                    <a:pt x="16968" y="1996"/>
                    <a:pt x="16758" y="2015"/>
                    <a:pt x="16548" y="2015"/>
                  </a:cubicBezTo>
                  <a:cubicBezTo>
                    <a:pt x="15949" y="2015"/>
                    <a:pt x="15343" y="1862"/>
                    <a:pt x="14803" y="1592"/>
                  </a:cubicBezTo>
                  <a:cubicBezTo>
                    <a:pt x="14043" y="1258"/>
                    <a:pt x="13374" y="802"/>
                    <a:pt x="12645" y="498"/>
                  </a:cubicBezTo>
                  <a:cubicBezTo>
                    <a:pt x="11827" y="160"/>
                    <a:pt x="10980" y="1"/>
                    <a:pt x="10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789275" y="2259591"/>
              <a:ext cx="51661" cy="45586"/>
            </a:xfrm>
            <a:custGeom>
              <a:avLst/>
              <a:gdLst/>
              <a:ahLst/>
              <a:cxnLst/>
              <a:rect l="l" t="t" r="r" b="b"/>
              <a:pathLst>
                <a:path w="2585" h="2281" extrusionOk="0">
                  <a:moveTo>
                    <a:pt x="548" y="0"/>
                  </a:moveTo>
                  <a:cubicBezTo>
                    <a:pt x="244" y="31"/>
                    <a:pt x="61" y="396"/>
                    <a:pt x="61" y="730"/>
                  </a:cubicBezTo>
                  <a:cubicBezTo>
                    <a:pt x="1" y="1095"/>
                    <a:pt x="61" y="1459"/>
                    <a:pt x="244" y="1763"/>
                  </a:cubicBezTo>
                  <a:cubicBezTo>
                    <a:pt x="426" y="2067"/>
                    <a:pt x="761" y="2280"/>
                    <a:pt x="1125" y="2280"/>
                  </a:cubicBezTo>
                  <a:cubicBezTo>
                    <a:pt x="1460" y="2280"/>
                    <a:pt x="1794" y="2098"/>
                    <a:pt x="2007" y="1855"/>
                  </a:cubicBezTo>
                  <a:cubicBezTo>
                    <a:pt x="2189" y="1581"/>
                    <a:pt x="2371" y="1277"/>
                    <a:pt x="2493" y="973"/>
                  </a:cubicBezTo>
                  <a:lnTo>
                    <a:pt x="2584" y="882"/>
                  </a:lnTo>
                  <a:lnTo>
                    <a:pt x="943" y="122"/>
                  </a:lnTo>
                  <a:cubicBezTo>
                    <a:pt x="821" y="31"/>
                    <a:pt x="700" y="0"/>
                    <a:pt x="548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784418" y="2256094"/>
              <a:ext cx="63193" cy="52481"/>
            </a:xfrm>
            <a:custGeom>
              <a:avLst/>
              <a:gdLst/>
              <a:ahLst/>
              <a:cxnLst/>
              <a:rect l="l" t="t" r="r" b="b"/>
              <a:pathLst>
                <a:path w="3162" h="2626" extrusionOk="0">
                  <a:moveTo>
                    <a:pt x="719" y="1"/>
                  </a:moveTo>
                  <a:cubicBezTo>
                    <a:pt x="677" y="1"/>
                    <a:pt x="639" y="8"/>
                    <a:pt x="608" y="23"/>
                  </a:cubicBezTo>
                  <a:cubicBezTo>
                    <a:pt x="517" y="54"/>
                    <a:pt x="456" y="84"/>
                    <a:pt x="396" y="145"/>
                  </a:cubicBezTo>
                  <a:cubicBezTo>
                    <a:pt x="335" y="267"/>
                    <a:pt x="274" y="358"/>
                    <a:pt x="213" y="479"/>
                  </a:cubicBezTo>
                  <a:cubicBezTo>
                    <a:pt x="0" y="905"/>
                    <a:pt x="0" y="1391"/>
                    <a:pt x="213" y="1817"/>
                  </a:cubicBezTo>
                  <a:cubicBezTo>
                    <a:pt x="365" y="2151"/>
                    <a:pt x="669" y="2425"/>
                    <a:pt x="1034" y="2546"/>
                  </a:cubicBezTo>
                  <a:cubicBezTo>
                    <a:pt x="1188" y="2604"/>
                    <a:pt x="1342" y="2625"/>
                    <a:pt x="1496" y="2625"/>
                  </a:cubicBezTo>
                  <a:cubicBezTo>
                    <a:pt x="1585" y="2625"/>
                    <a:pt x="1674" y="2618"/>
                    <a:pt x="1763" y="2607"/>
                  </a:cubicBezTo>
                  <a:cubicBezTo>
                    <a:pt x="1915" y="2577"/>
                    <a:pt x="2007" y="2516"/>
                    <a:pt x="2007" y="2485"/>
                  </a:cubicBezTo>
                  <a:lnTo>
                    <a:pt x="2007" y="2485"/>
                  </a:lnTo>
                  <a:cubicBezTo>
                    <a:pt x="1953" y="2491"/>
                    <a:pt x="1899" y="2493"/>
                    <a:pt x="1845" y="2493"/>
                  </a:cubicBezTo>
                  <a:cubicBezTo>
                    <a:pt x="1595" y="2493"/>
                    <a:pt x="1345" y="2439"/>
                    <a:pt x="1095" y="2364"/>
                  </a:cubicBezTo>
                  <a:cubicBezTo>
                    <a:pt x="821" y="2212"/>
                    <a:pt x="578" y="1999"/>
                    <a:pt x="456" y="1695"/>
                  </a:cubicBezTo>
                  <a:cubicBezTo>
                    <a:pt x="304" y="1361"/>
                    <a:pt x="304" y="935"/>
                    <a:pt x="487" y="601"/>
                  </a:cubicBezTo>
                  <a:cubicBezTo>
                    <a:pt x="517" y="510"/>
                    <a:pt x="578" y="419"/>
                    <a:pt x="639" y="358"/>
                  </a:cubicBezTo>
                  <a:cubicBezTo>
                    <a:pt x="700" y="297"/>
                    <a:pt x="700" y="297"/>
                    <a:pt x="760" y="297"/>
                  </a:cubicBezTo>
                  <a:cubicBezTo>
                    <a:pt x="852" y="327"/>
                    <a:pt x="943" y="388"/>
                    <a:pt x="1034" y="419"/>
                  </a:cubicBezTo>
                  <a:lnTo>
                    <a:pt x="1307" y="540"/>
                  </a:lnTo>
                  <a:cubicBezTo>
                    <a:pt x="1642" y="723"/>
                    <a:pt x="1976" y="844"/>
                    <a:pt x="2250" y="966"/>
                  </a:cubicBezTo>
                  <a:cubicBezTo>
                    <a:pt x="2523" y="1118"/>
                    <a:pt x="2827" y="1209"/>
                    <a:pt x="3162" y="1270"/>
                  </a:cubicBezTo>
                  <a:cubicBezTo>
                    <a:pt x="2918" y="1057"/>
                    <a:pt x="2645" y="905"/>
                    <a:pt x="2341" y="783"/>
                  </a:cubicBezTo>
                  <a:cubicBezTo>
                    <a:pt x="2067" y="631"/>
                    <a:pt x="1763" y="479"/>
                    <a:pt x="1429" y="297"/>
                  </a:cubicBezTo>
                  <a:lnTo>
                    <a:pt x="1155" y="175"/>
                  </a:lnTo>
                  <a:cubicBezTo>
                    <a:pt x="1064" y="115"/>
                    <a:pt x="973" y="84"/>
                    <a:pt x="852" y="23"/>
                  </a:cubicBezTo>
                  <a:cubicBezTo>
                    <a:pt x="806" y="8"/>
                    <a:pt x="760" y="1"/>
                    <a:pt x="7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662312" y="1903445"/>
              <a:ext cx="278851" cy="56697"/>
            </a:xfrm>
            <a:custGeom>
              <a:avLst/>
              <a:gdLst/>
              <a:ahLst/>
              <a:cxnLst/>
              <a:rect l="l" t="t" r="r" b="b"/>
              <a:pathLst>
                <a:path w="13953" h="2837" extrusionOk="0">
                  <a:moveTo>
                    <a:pt x="3028" y="0"/>
                  </a:moveTo>
                  <a:cubicBezTo>
                    <a:pt x="2264" y="0"/>
                    <a:pt x="1512" y="247"/>
                    <a:pt x="882" y="739"/>
                  </a:cubicBezTo>
                  <a:cubicBezTo>
                    <a:pt x="426" y="1104"/>
                    <a:pt x="123" y="1621"/>
                    <a:pt x="31" y="2198"/>
                  </a:cubicBezTo>
                  <a:cubicBezTo>
                    <a:pt x="1" y="2411"/>
                    <a:pt x="31" y="2624"/>
                    <a:pt x="92" y="2836"/>
                  </a:cubicBezTo>
                  <a:cubicBezTo>
                    <a:pt x="92" y="2624"/>
                    <a:pt x="92" y="2441"/>
                    <a:pt x="123" y="2228"/>
                  </a:cubicBezTo>
                  <a:cubicBezTo>
                    <a:pt x="214" y="1681"/>
                    <a:pt x="518" y="1165"/>
                    <a:pt x="974" y="830"/>
                  </a:cubicBezTo>
                  <a:cubicBezTo>
                    <a:pt x="1550" y="385"/>
                    <a:pt x="2239" y="143"/>
                    <a:pt x="2964" y="143"/>
                  </a:cubicBezTo>
                  <a:cubicBezTo>
                    <a:pt x="3080" y="143"/>
                    <a:pt x="3197" y="149"/>
                    <a:pt x="3314" y="162"/>
                  </a:cubicBezTo>
                  <a:cubicBezTo>
                    <a:pt x="4317" y="283"/>
                    <a:pt x="5320" y="526"/>
                    <a:pt x="6262" y="952"/>
                  </a:cubicBezTo>
                  <a:cubicBezTo>
                    <a:pt x="6749" y="1165"/>
                    <a:pt x="7265" y="1317"/>
                    <a:pt x="7782" y="1469"/>
                  </a:cubicBezTo>
                  <a:cubicBezTo>
                    <a:pt x="8465" y="1643"/>
                    <a:pt x="9173" y="1735"/>
                    <a:pt x="9880" y="1735"/>
                  </a:cubicBezTo>
                  <a:cubicBezTo>
                    <a:pt x="10526" y="1735"/>
                    <a:pt x="11171" y="1659"/>
                    <a:pt x="11794" y="1499"/>
                  </a:cubicBezTo>
                  <a:cubicBezTo>
                    <a:pt x="12342" y="1347"/>
                    <a:pt x="12889" y="1165"/>
                    <a:pt x="13405" y="891"/>
                  </a:cubicBezTo>
                  <a:cubicBezTo>
                    <a:pt x="13527" y="830"/>
                    <a:pt x="13679" y="739"/>
                    <a:pt x="13801" y="648"/>
                  </a:cubicBezTo>
                  <a:cubicBezTo>
                    <a:pt x="13861" y="648"/>
                    <a:pt x="13892" y="617"/>
                    <a:pt x="13953" y="557"/>
                  </a:cubicBezTo>
                  <a:lnTo>
                    <a:pt x="13953" y="557"/>
                  </a:lnTo>
                  <a:cubicBezTo>
                    <a:pt x="13952" y="557"/>
                    <a:pt x="13740" y="678"/>
                    <a:pt x="13375" y="830"/>
                  </a:cubicBezTo>
                  <a:cubicBezTo>
                    <a:pt x="12858" y="1073"/>
                    <a:pt x="12311" y="1256"/>
                    <a:pt x="11764" y="1377"/>
                  </a:cubicBezTo>
                  <a:cubicBezTo>
                    <a:pt x="11140" y="1522"/>
                    <a:pt x="10510" y="1598"/>
                    <a:pt x="9879" y="1598"/>
                  </a:cubicBezTo>
                  <a:cubicBezTo>
                    <a:pt x="9187" y="1598"/>
                    <a:pt x="8496" y="1507"/>
                    <a:pt x="7813" y="1317"/>
                  </a:cubicBezTo>
                  <a:cubicBezTo>
                    <a:pt x="7326" y="1195"/>
                    <a:pt x="6810" y="1013"/>
                    <a:pt x="6293" y="800"/>
                  </a:cubicBezTo>
                  <a:cubicBezTo>
                    <a:pt x="5351" y="405"/>
                    <a:pt x="4348" y="131"/>
                    <a:pt x="3284" y="10"/>
                  </a:cubicBezTo>
                  <a:cubicBezTo>
                    <a:pt x="3199" y="3"/>
                    <a:pt x="3113" y="0"/>
                    <a:pt x="30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652599" y="1847568"/>
              <a:ext cx="301933" cy="104062"/>
            </a:xfrm>
            <a:custGeom>
              <a:avLst/>
              <a:gdLst/>
              <a:ahLst/>
              <a:cxnLst/>
              <a:rect l="l" t="t" r="r" b="b"/>
              <a:pathLst>
                <a:path w="15108" h="5207" extrusionOk="0">
                  <a:moveTo>
                    <a:pt x="3244" y="1"/>
                  </a:moveTo>
                  <a:cubicBezTo>
                    <a:pt x="3003" y="1"/>
                    <a:pt x="2761" y="25"/>
                    <a:pt x="2523" y="70"/>
                  </a:cubicBezTo>
                  <a:cubicBezTo>
                    <a:pt x="1976" y="192"/>
                    <a:pt x="1460" y="496"/>
                    <a:pt x="1064" y="951"/>
                  </a:cubicBezTo>
                  <a:cubicBezTo>
                    <a:pt x="730" y="1347"/>
                    <a:pt x="487" y="1772"/>
                    <a:pt x="305" y="2258"/>
                  </a:cubicBezTo>
                  <a:cubicBezTo>
                    <a:pt x="92" y="2958"/>
                    <a:pt x="1" y="3687"/>
                    <a:pt x="31" y="4417"/>
                  </a:cubicBezTo>
                  <a:cubicBezTo>
                    <a:pt x="31" y="4660"/>
                    <a:pt x="31" y="4872"/>
                    <a:pt x="61" y="4994"/>
                  </a:cubicBezTo>
                  <a:cubicBezTo>
                    <a:pt x="61" y="5055"/>
                    <a:pt x="92" y="5146"/>
                    <a:pt x="92" y="5207"/>
                  </a:cubicBezTo>
                  <a:cubicBezTo>
                    <a:pt x="122" y="5146"/>
                    <a:pt x="122" y="5055"/>
                    <a:pt x="92" y="4994"/>
                  </a:cubicBezTo>
                  <a:lnTo>
                    <a:pt x="92" y="4417"/>
                  </a:lnTo>
                  <a:cubicBezTo>
                    <a:pt x="92" y="3687"/>
                    <a:pt x="213" y="2988"/>
                    <a:pt x="426" y="2289"/>
                  </a:cubicBezTo>
                  <a:cubicBezTo>
                    <a:pt x="578" y="1833"/>
                    <a:pt x="852" y="1407"/>
                    <a:pt x="1156" y="1043"/>
                  </a:cubicBezTo>
                  <a:cubicBezTo>
                    <a:pt x="1551" y="617"/>
                    <a:pt x="2037" y="313"/>
                    <a:pt x="2584" y="192"/>
                  </a:cubicBezTo>
                  <a:cubicBezTo>
                    <a:pt x="2793" y="150"/>
                    <a:pt x="3005" y="130"/>
                    <a:pt x="3217" y="130"/>
                  </a:cubicBezTo>
                  <a:cubicBezTo>
                    <a:pt x="3623" y="130"/>
                    <a:pt x="4029" y="204"/>
                    <a:pt x="4408" y="344"/>
                  </a:cubicBezTo>
                  <a:cubicBezTo>
                    <a:pt x="5046" y="587"/>
                    <a:pt x="5624" y="891"/>
                    <a:pt x="6201" y="1255"/>
                  </a:cubicBezTo>
                  <a:cubicBezTo>
                    <a:pt x="6748" y="1620"/>
                    <a:pt x="7356" y="1955"/>
                    <a:pt x="7964" y="2258"/>
                  </a:cubicBezTo>
                  <a:cubicBezTo>
                    <a:pt x="8542" y="2532"/>
                    <a:pt x="9180" y="2684"/>
                    <a:pt x="9818" y="2714"/>
                  </a:cubicBezTo>
                  <a:cubicBezTo>
                    <a:pt x="9955" y="2722"/>
                    <a:pt x="10091" y="2725"/>
                    <a:pt x="10227" y="2725"/>
                  </a:cubicBezTo>
                  <a:cubicBezTo>
                    <a:pt x="10669" y="2725"/>
                    <a:pt x="11110" y="2686"/>
                    <a:pt x="11551" y="2593"/>
                  </a:cubicBezTo>
                  <a:cubicBezTo>
                    <a:pt x="12037" y="2471"/>
                    <a:pt x="12493" y="2289"/>
                    <a:pt x="12949" y="2076"/>
                  </a:cubicBezTo>
                  <a:cubicBezTo>
                    <a:pt x="13587" y="1742"/>
                    <a:pt x="14165" y="1286"/>
                    <a:pt x="14651" y="739"/>
                  </a:cubicBezTo>
                  <a:cubicBezTo>
                    <a:pt x="14773" y="587"/>
                    <a:pt x="14894" y="435"/>
                    <a:pt x="15016" y="252"/>
                  </a:cubicBezTo>
                  <a:cubicBezTo>
                    <a:pt x="15046" y="222"/>
                    <a:pt x="15077" y="161"/>
                    <a:pt x="15107" y="100"/>
                  </a:cubicBezTo>
                  <a:lnTo>
                    <a:pt x="15107" y="100"/>
                  </a:lnTo>
                  <a:cubicBezTo>
                    <a:pt x="15046" y="131"/>
                    <a:pt x="15016" y="192"/>
                    <a:pt x="14986" y="252"/>
                  </a:cubicBezTo>
                  <a:cubicBezTo>
                    <a:pt x="14864" y="404"/>
                    <a:pt x="14743" y="556"/>
                    <a:pt x="14591" y="708"/>
                  </a:cubicBezTo>
                  <a:cubicBezTo>
                    <a:pt x="14104" y="1225"/>
                    <a:pt x="13527" y="1651"/>
                    <a:pt x="12888" y="1985"/>
                  </a:cubicBezTo>
                  <a:cubicBezTo>
                    <a:pt x="12463" y="2198"/>
                    <a:pt x="11976" y="2350"/>
                    <a:pt x="11490" y="2471"/>
                  </a:cubicBezTo>
                  <a:cubicBezTo>
                    <a:pt x="11072" y="2564"/>
                    <a:pt x="10654" y="2604"/>
                    <a:pt x="10223" y="2604"/>
                  </a:cubicBezTo>
                  <a:cubicBezTo>
                    <a:pt x="10089" y="2604"/>
                    <a:pt x="9955" y="2600"/>
                    <a:pt x="9818" y="2593"/>
                  </a:cubicBezTo>
                  <a:cubicBezTo>
                    <a:pt x="9210" y="2532"/>
                    <a:pt x="8603" y="2380"/>
                    <a:pt x="8025" y="2137"/>
                  </a:cubicBezTo>
                  <a:cubicBezTo>
                    <a:pt x="7417" y="1833"/>
                    <a:pt x="6840" y="1499"/>
                    <a:pt x="6262" y="1134"/>
                  </a:cubicBezTo>
                  <a:cubicBezTo>
                    <a:pt x="5685" y="739"/>
                    <a:pt x="5077" y="435"/>
                    <a:pt x="4438" y="222"/>
                  </a:cubicBezTo>
                  <a:cubicBezTo>
                    <a:pt x="4057" y="69"/>
                    <a:pt x="3651" y="1"/>
                    <a:pt x="3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1063245" y="2283433"/>
              <a:ext cx="629348" cy="734569"/>
            </a:xfrm>
            <a:custGeom>
              <a:avLst/>
              <a:gdLst/>
              <a:ahLst/>
              <a:cxnLst/>
              <a:rect l="l" t="t" r="r" b="b"/>
              <a:pathLst>
                <a:path w="31491" h="36756" extrusionOk="0">
                  <a:moveTo>
                    <a:pt x="26772" y="0"/>
                  </a:moveTo>
                  <a:cubicBezTo>
                    <a:pt x="26506" y="0"/>
                    <a:pt x="26180" y="163"/>
                    <a:pt x="25867" y="692"/>
                  </a:cubicBezTo>
                  <a:cubicBezTo>
                    <a:pt x="25441" y="1361"/>
                    <a:pt x="20122" y="7956"/>
                    <a:pt x="20122" y="7956"/>
                  </a:cubicBezTo>
                  <a:lnTo>
                    <a:pt x="17934" y="10996"/>
                  </a:lnTo>
                  <a:lnTo>
                    <a:pt x="2553" y="28261"/>
                  </a:lnTo>
                  <a:cubicBezTo>
                    <a:pt x="213" y="30692"/>
                    <a:pt x="0" y="34127"/>
                    <a:pt x="2736" y="36072"/>
                  </a:cubicBezTo>
                  <a:cubicBezTo>
                    <a:pt x="3395" y="36549"/>
                    <a:pt x="4064" y="36756"/>
                    <a:pt x="4725" y="36756"/>
                  </a:cubicBezTo>
                  <a:cubicBezTo>
                    <a:pt x="6594" y="36756"/>
                    <a:pt x="8394" y="35101"/>
                    <a:pt x="9696" y="33215"/>
                  </a:cubicBezTo>
                  <a:lnTo>
                    <a:pt x="23253" y="16254"/>
                  </a:lnTo>
                  <a:cubicBezTo>
                    <a:pt x="24134" y="15221"/>
                    <a:pt x="26414" y="13063"/>
                    <a:pt x="26414" y="13063"/>
                  </a:cubicBezTo>
                  <a:lnTo>
                    <a:pt x="27387" y="12060"/>
                  </a:lnTo>
                  <a:cubicBezTo>
                    <a:pt x="27417" y="12151"/>
                    <a:pt x="27447" y="12242"/>
                    <a:pt x="27478" y="12333"/>
                  </a:cubicBezTo>
                  <a:cubicBezTo>
                    <a:pt x="27508" y="12485"/>
                    <a:pt x="27599" y="12668"/>
                    <a:pt x="27721" y="12789"/>
                  </a:cubicBezTo>
                  <a:cubicBezTo>
                    <a:pt x="27858" y="12881"/>
                    <a:pt x="28017" y="12926"/>
                    <a:pt x="28181" y="12926"/>
                  </a:cubicBezTo>
                  <a:cubicBezTo>
                    <a:pt x="28344" y="12926"/>
                    <a:pt x="28511" y="12881"/>
                    <a:pt x="28663" y="12789"/>
                  </a:cubicBezTo>
                  <a:cubicBezTo>
                    <a:pt x="29970" y="12060"/>
                    <a:pt x="30031" y="10175"/>
                    <a:pt x="28754" y="9355"/>
                  </a:cubicBezTo>
                  <a:cubicBezTo>
                    <a:pt x="28694" y="9172"/>
                    <a:pt x="28602" y="9020"/>
                    <a:pt x="28481" y="8868"/>
                  </a:cubicBezTo>
                  <a:cubicBezTo>
                    <a:pt x="27838" y="8002"/>
                    <a:pt x="26429" y="7922"/>
                    <a:pt x="25927" y="7922"/>
                  </a:cubicBezTo>
                  <a:cubicBezTo>
                    <a:pt x="25813" y="7922"/>
                    <a:pt x="25745" y="7926"/>
                    <a:pt x="25745" y="7926"/>
                  </a:cubicBezTo>
                  <a:lnTo>
                    <a:pt x="26080" y="7561"/>
                  </a:lnTo>
                  <a:cubicBezTo>
                    <a:pt x="26080" y="7561"/>
                    <a:pt x="26288" y="7224"/>
                    <a:pt x="26954" y="7224"/>
                  </a:cubicBezTo>
                  <a:cubicBezTo>
                    <a:pt x="27454" y="7224"/>
                    <a:pt x="28212" y="7414"/>
                    <a:pt x="29332" y="8078"/>
                  </a:cubicBezTo>
                  <a:cubicBezTo>
                    <a:pt x="29659" y="8269"/>
                    <a:pt x="30060" y="8387"/>
                    <a:pt x="30447" y="8387"/>
                  </a:cubicBezTo>
                  <a:cubicBezTo>
                    <a:pt x="30491" y="8387"/>
                    <a:pt x="30535" y="8385"/>
                    <a:pt x="30578" y="8382"/>
                  </a:cubicBezTo>
                  <a:cubicBezTo>
                    <a:pt x="30821" y="8352"/>
                    <a:pt x="31034" y="8230"/>
                    <a:pt x="31156" y="8017"/>
                  </a:cubicBezTo>
                  <a:cubicBezTo>
                    <a:pt x="31490" y="7501"/>
                    <a:pt x="31186" y="7136"/>
                    <a:pt x="29879" y="6254"/>
                  </a:cubicBezTo>
                  <a:cubicBezTo>
                    <a:pt x="28874" y="5615"/>
                    <a:pt x="27749" y="5199"/>
                    <a:pt x="26827" y="5199"/>
                  </a:cubicBezTo>
                  <a:cubicBezTo>
                    <a:pt x="26521" y="5199"/>
                    <a:pt x="26238" y="5244"/>
                    <a:pt x="25988" y="5342"/>
                  </a:cubicBezTo>
                  <a:cubicBezTo>
                    <a:pt x="25532" y="5494"/>
                    <a:pt x="25077" y="5677"/>
                    <a:pt x="24651" y="5920"/>
                  </a:cubicBezTo>
                  <a:cubicBezTo>
                    <a:pt x="24651" y="5920"/>
                    <a:pt x="27022" y="2151"/>
                    <a:pt x="27143" y="1908"/>
                  </a:cubicBezTo>
                  <a:cubicBezTo>
                    <a:pt x="27569" y="1209"/>
                    <a:pt x="27599" y="449"/>
                    <a:pt x="27143" y="114"/>
                  </a:cubicBezTo>
                  <a:cubicBezTo>
                    <a:pt x="27046" y="50"/>
                    <a:pt x="26918" y="0"/>
                    <a:pt x="26772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1436819" y="2447906"/>
              <a:ext cx="139735" cy="63233"/>
            </a:xfrm>
            <a:custGeom>
              <a:avLst/>
              <a:gdLst/>
              <a:ahLst/>
              <a:cxnLst/>
              <a:rect l="l" t="t" r="r" b="b"/>
              <a:pathLst>
                <a:path w="6992" h="3164" extrusionOk="0">
                  <a:moveTo>
                    <a:pt x="1672" y="0"/>
                  </a:moveTo>
                  <a:lnTo>
                    <a:pt x="0" y="2888"/>
                  </a:lnTo>
                  <a:cubicBezTo>
                    <a:pt x="218" y="3071"/>
                    <a:pt x="481" y="3163"/>
                    <a:pt x="745" y="3163"/>
                  </a:cubicBezTo>
                  <a:cubicBezTo>
                    <a:pt x="961" y="3163"/>
                    <a:pt x="1177" y="3102"/>
                    <a:pt x="1368" y="2979"/>
                  </a:cubicBezTo>
                  <a:cubicBezTo>
                    <a:pt x="1794" y="2766"/>
                    <a:pt x="2128" y="2401"/>
                    <a:pt x="2554" y="2158"/>
                  </a:cubicBezTo>
                  <a:cubicBezTo>
                    <a:pt x="3770" y="1398"/>
                    <a:pt x="5472" y="1733"/>
                    <a:pt x="6657" y="942"/>
                  </a:cubicBezTo>
                  <a:cubicBezTo>
                    <a:pt x="6809" y="821"/>
                    <a:pt x="6991" y="638"/>
                    <a:pt x="6931" y="456"/>
                  </a:cubicBezTo>
                  <a:cubicBezTo>
                    <a:pt x="6839" y="274"/>
                    <a:pt x="6627" y="243"/>
                    <a:pt x="6444" y="243"/>
                  </a:cubicBezTo>
                  <a:lnTo>
                    <a:pt x="1672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1436819" y="2447286"/>
              <a:ext cx="142173" cy="64931"/>
            </a:xfrm>
            <a:custGeom>
              <a:avLst/>
              <a:gdLst/>
              <a:ahLst/>
              <a:cxnLst/>
              <a:rect l="l" t="t" r="r" b="b"/>
              <a:pathLst>
                <a:path w="7114" h="3249" extrusionOk="0">
                  <a:moveTo>
                    <a:pt x="2189" y="1"/>
                  </a:moveTo>
                  <a:cubicBezTo>
                    <a:pt x="2007" y="1"/>
                    <a:pt x="1855" y="1"/>
                    <a:pt x="1672" y="31"/>
                  </a:cubicBezTo>
                  <a:cubicBezTo>
                    <a:pt x="1824" y="92"/>
                    <a:pt x="2007" y="122"/>
                    <a:pt x="2189" y="122"/>
                  </a:cubicBezTo>
                  <a:cubicBezTo>
                    <a:pt x="2523" y="153"/>
                    <a:pt x="3010" y="183"/>
                    <a:pt x="3587" y="244"/>
                  </a:cubicBezTo>
                  <a:lnTo>
                    <a:pt x="5684" y="365"/>
                  </a:lnTo>
                  <a:lnTo>
                    <a:pt x="6262" y="396"/>
                  </a:lnTo>
                  <a:cubicBezTo>
                    <a:pt x="6475" y="396"/>
                    <a:pt x="6687" y="426"/>
                    <a:pt x="6779" y="517"/>
                  </a:cubicBezTo>
                  <a:cubicBezTo>
                    <a:pt x="6870" y="578"/>
                    <a:pt x="6779" y="730"/>
                    <a:pt x="6596" y="852"/>
                  </a:cubicBezTo>
                  <a:cubicBezTo>
                    <a:pt x="6414" y="973"/>
                    <a:pt x="6232" y="1064"/>
                    <a:pt x="6049" y="1156"/>
                  </a:cubicBezTo>
                  <a:cubicBezTo>
                    <a:pt x="5229" y="1460"/>
                    <a:pt x="4317" y="1490"/>
                    <a:pt x="3557" y="1672"/>
                  </a:cubicBezTo>
                  <a:cubicBezTo>
                    <a:pt x="3192" y="1764"/>
                    <a:pt x="2827" y="1916"/>
                    <a:pt x="2493" y="2098"/>
                  </a:cubicBezTo>
                  <a:cubicBezTo>
                    <a:pt x="2219" y="2280"/>
                    <a:pt x="1946" y="2493"/>
                    <a:pt x="1703" y="2706"/>
                  </a:cubicBezTo>
                  <a:cubicBezTo>
                    <a:pt x="1396" y="2984"/>
                    <a:pt x="988" y="3135"/>
                    <a:pt x="594" y="3135"/>
                  </a:cubicBezTo>
                  <a:cubicBezTo>
                    <a:pt x="558" y="3135"/>
                    <a:pt x="522" y="3134"/>
                    <a:pt x="487" y="3131"/>
                  </a:cubicBezTo>
                  <a:cubicBezTo>
                    <a:pt x="304" y="3071"/>
                    <a:pt x="152" y="3010"/>
                    <a:pt x="0" y="2919"/>
                  </a:cubicBezTo>
                  <a:lnTo>
                    <a:pt x="0" y="2919"/>
                  </a:lnTo>
                  <a:cubicBezTo>
                    <a:pt x="0" y="2919"/>
                    <a:pt x="92" y="3131"/>
                    <a:pt x="456" y="3223"/>
                  </a:cubicBezTo>
                  <a:cubicBezTo>
                    <a:pt x="551" y="3240"/>
                    <a:pt x="646" y="3249"/>
                    <a:pt x="740" y="3249"/>
                  </a:cubicBezTo>
                  <a:cubicBezTo>
                    <a:pt x="1129" y="3249"/>
                    <a:pt x="1506" y="3103"/>
                    <a:pt x="1824" y="2858"/>
                  </a:cubicBezTo>
                  <a:cubicBezTo>
                    <a:pt x="2067" y="2675"/>
                    <a:pt x="2311" y="2463"/>
                    <a:pt x="2614" y="2280"/>
                  </a:cubicBezTo>
                  <a:cubicBezTo>
                    <a:pt x="2918" y="2128"/>
                    <a:pt x="3253" y="1976"/>
                    <a:pt x="3618" y="1916"/>
                  </a:cubicBezTo>
                  <a:cubicBezTo>
                    <a:pt x="4377" y="1733"/>
                    <a:pt x="5259" y="1733"/>
                    <a:pt x="6140" y="1399"/>
                  </a:cubicBezTo>
                  <a:cubicBezTo>
                    <a:pt x="6353" y="1308"/>
                    <a:pt x="6566" y="1186"/>
                    <a:pt x="6748" y="1064"/>
                  </a:cubicBezTo>
                  <a:cubicBezTo>
                    <a:pt x="6870" y="973"/>
                    <a:pt x="6961" y="882"/>
                    <a:pt x="7022" y="761"/>
                  </a:cubicBezTo>
                  <a:cubicBezTo>
                    <a:pt x="7113" y="639"/>
                    <a:pt x="7083" y="457"/>
                    <a:pt x="6961" y="335"/>
                  </a:cubicBezTo>
                  <a:cubicBezTo>
                    <a:pt x="6802" y="203"/>
                    <a:pt x="6597" y="116"/>
                    <a:pt x="6386" y="116"/>
                  </a:cubicBezTo>
                  <a:cubicBezTo>
                    <a:pt x="6355" y="116"/>
                    <a:pt x="6324" y="118"/>
                    <a:pt x="6292" y="122"/>
                  </a:cubicBezTo>
                  <a:lnTo>
                    <a:pt x="5684" y="92"/>
                  </a:lnTo>
                  <a:lnTo>
                    <a:pt x="3587" y="31"/>
                  </a:lnTo>
                  <a:cubicBezTo>
                    <a:pt x="3010" y="1"/>
                    <a:pt x="2523" y="1"/>
                    <a:pt x="218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1577751" y="2425004"/>
              <a:ext cx="111177" cy="27379"/>
            </a:xfrm>
            <a:custGeom>
              <a:avLst/>
              <a:gdLst/>
              <a:ahLst/>
              <a:cxnLst/>
              <a:rect l="l" t="t" r="r" b="b"/>
              <a:pathLst>
                <a:path w="5563" h="1370" extrusionOk="0">
                  <a:moveTo>
                    <a:pt x="1317" y="0"/>
                  </a:moveTo>
                  <a:cubicBezTo>
                    <a:pt x="1099" y="0"/>
                    <a:pt x="878" y="48"/>
                    <a:pt x="669" y="143"/>
                  </a:cubicBezTo>
                  <a:cubicBezTo>
                    <a:pt x="456" y="265"/>
                    <a:pt x="274" y="417"/>
                    <a:pt x="122" y="599"/>
                  </a:cubicBezTo>
                  <a:cubicBezTo>
                    <a:pt x="61" y="690"/>
                    <a:pt x="31" y="751"/>
                    <a:pt x="0" y="842"/>
                  </a:cubicBezTo>
                  <a:cubicBezTo>
                    <a:pt x="183" y="599"/>
                    <a:pt x="426" y="417"/>
                    <a:pt x="699" y="265"/>
                  </a:cubicBezTo>
                  <a:cubicBezTo>
                    <a:pt x="883" y="191"/>
                    <a:pt x="1079" y="151"/>
                    <a:pt x="1271" y="151"/>
                  </a:cubicBezTo>
                  <a:cubicBezTo>
                    <a:pt x="1397" y="151"/>
                    <a:pt x="1522" y="168"/>
                    <a:pt x="1642" y="204"/>
                  </a:cubicBezTo>
                  <a:cubicBezTo>
                    <a:pt x="2037" y="295"/>
                    <a:pt x="2432" y="477"/>
                    <a:pt x="2766" y="690"/>
                  </a:cubicBezTo>
                  <a:cubicBezTo>
                    <a:pt x="3131" y="903"/>
                    <a:pt x="3496" y="1085"/>
                    <a:pt x="3891" y="1237"/>
                  </a:cubicBezTo>
                  <a:cubicBezTo>
                    <a:pt x="4146" y="1330"/>
                    <a:pt x="4419" y="1370"/>
                    <a:pt x="4683" y="1370"/>
                  </a:cubicBezTo>
                  <a:cubicBezTo>
                    <a:pt x="4765" y="1370"/>
                    <a:pt x="4845" y="1366"/>
                    <a:pt x="4924" y="1359"/>
                  </a:cubicBezTo>
                  <a:cubicBezTo>
                    <a:pt x="5168" y="1298"/>
                    <a:pt x="5380" y="1146"/>
                    <a:pt x="5502" y="933"/>
                  </a:cubicBezTo>
                  <a:cubicBezTo>
                    <a:pt x="5532" y="842"/>
                    <a:pt x="5563" y="751"/>
                    <a:pt x="5563" y="660"/>
                  </a:cubicBezTo>
                  <a:lnTo>
                    <a:pt x="5563" y="660"/>
                  </a:lnTo>
                  <a:cubicBezTo>
                    <a:pt x="5563" y="660"/>
                    <a:pt x="5502" y="751"/>
                    <a:pt x="5441" y="903"/>
                  </a:cubicBezTo>
                  <a:cubicBezTo>
                    <a:pt x="5319" y="1085"/>
                    <a:pt x="5137" y="1207"/>
                    <a:pt x="4924" y="1237"/>
                  </a:cubicBezTo>
                  <a:cubicBezTo>
                    <a:pt x="4867" y="1242"/>
                    <a:pt x="4810" y="1245"/>
                    <a:pt x="4752" y="1245"/>
                  </a:cubicBezTo>
                  <a:cubicBezTo>
                    <a:pt x="4476" y="1245"/>
                    <a:pt x="4203" y="1186"/>
                    <a:pt x="3952" y="1085"/>
                  </a:cubicBezTo>
                  <a:cubicBezTo>
                    <a:pt x="3587" y="933"/>
                    <a:pt x="3222" y="751"/>
                    <a:pt x="2857" y="538"/>
                  </a:cubicBezTo>
                  <a:cubicBezTo>
                    <a:pt x="2523" y="295"/>
                    <a:pt x="2128" y="143"/>
                    <a:pt x="1702" y="52"/>
                  </a:cubicBezTo>
                  <a:cubicBezTo>
                    <a:pt x="1577" y="18"/>
                    <a:pt x="1447" y="0"/>
                    <a:pt x="131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1545555" y="2316087"/>
              <a:ext cx="63193" cy="102683"/>
            </a:xfrm>
            <a:custGeom>
              <a:avLst/>
              <a:gdLst/>
              <a:ahLst/>
              <a:cxnLst/>
              <a:rect l="l" t="t" r="r" b="b"/>
              <a:pathLst>
                <a:path w="3162" h="5138" extrusionOk="0">
                  <a:moveTo>
                    <a:pt x="3161" y="0"/>
                  </a:moveTo>
                  <a:lnTo>
                    <a:pt x="3161" y="0"/>
                  </a:lnTo>
                  <a:cubicBezTo>
                    <a:pt x="3009" y="243"/>
                    <a:pt x="2827" y="487"/>
                    <a:pt x="2705" y="760"/>
                  </a:cubicBezTo>
                  <a:cubicBezTo>
                    <a:pt x="2402" y="1277"/>
                    <a:pt x="2006" y="1885"/>
                    <a:pt x="1611" y="2584"/>
                  </a:cubicBezTo>
                  <a:cubicBezTo>
                    <a:pt x="1186" y="3252"/>
                    <a:pt x="791" y="3860"/>
                    <a:pt x="456" y="4377"/>
                  </a:cubicBezTo>
                  <a:cubicBezTo>
                    <a:pt x="304" y="4620"/>
                    <a:pt x="152" y="4863"/>
                    <a:pt x="0" y="5137"/>
                  </a:cubicBezTo>
                  <a:cubicBezTo>
                    <a:pt x="213" y="4924"/>
                    <a:pt x="395" y="4681"/>
                    <a:pt x="578" y="4438"/>
                  </a:cubicBezTo>
                  <a:cubicBezTo>
                    <a:pt x="882" y="4012"/>
                    <a:pt x="1307" y="3374"/>
                    <a:pt x="1733" y="2675"/>
                  </a:cubicBezTo>
                  <a:cubicBezTo>
                    <a:pt x="2158" y="1945"/>
                    <a:pt x="2554" y="1307"/>
                    <a:pt x="2797" y="821"/>
                  </a:cubicBezTo>
                  <a:cubicBezTo>
                    <a:pt x="2949" y="547"/>
                    <a:pt x="3070" y="274"/>
                    <a:pt x="316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1584426" y="2468890"/>
              <a:ext cx="55898" cy="54939"/>
            </a:xfrm>
            <a:custGeom>
              <a:avLst/>
              <a:gdLst/>
              <a:ahLst/>
              <a:cxnLst/>
              <a:rect l="l" t="t" r="r" b="b"/>
              <a:pathLst>
                <a:path w="2797" h="2749" extrusionOk="0">
                  <a:moveTo>
                    <a:pt x="183" y="0"/>
                  </a:moveTo>
                  <a:cubicBezTo>
                    <a:pt x="122" y="0"/>
                    <a:pt x="61" y="14"/>
                    <a:pt x="1" y="14"/>
                  </a:cubicBezTo>
                  <a:cubicBezTo>
                    <a:pt x="1" y="14"/>
                    <a:pt x="92" y="44"/>
                    <a:pt x="274" y="75"/>
                  </a:cubicBezTo>
                  <a:cubicBezTo>
                    <a:pt x="517" y="105"/>
                    <a:pt x="730" y="227"/>
                    <a:pt x="852" y="409"/>
                  </a:cubicBezTo>
                  <a:cubicBezTo>
                    <a:pt x="943" y="531"/>
                    <a:pt x="943" y="713"/>
                    <a:pt x="852" y="835"/>
                  </a:cubicBezTo>
                  <a:cubicBezTo>
                    <a:pt x="760" y="1017"/>
                    <a:pt x="669" y="1169"/>
                    <a:pt x="517" y="1321"/>
                  </a:cubicBezTo>
                  <a:cubicBezTo>
                    <a:pt x="365" y="1473"/>
                    <a:pt x="274" y="1716"/>
                    <a:pt x="244" y="1959"/>
                  </a:cubicBezTo>
                  <a:cubicBezTo>
                    <a:pt x="274" y="2202"/>
                    <a:pt x="426" y="2446"/>
                    <a:pt x="639" y="2597"/>
                  </a:cubicBezTo>
                  <a:cubicBezTo>
                    <a:pt x="784" y="2701"/>
                    <a:pt x="958" y="2748"/>
                    <a:pt x="1141" y="2748"/>
                  </a:cubicBezTo>
                  <a:cubicBezTo>
                    <a:pt x="1226" y="2748"/>
                    <a:pt x="1312" y="2738"/>
                    <a:pt x="1399" y="2719"/>
                  </a:cubicBezTo>
                  <a:cubicBezTo>
                    <a:pt x="1642" y="2658"/>
                    <a:pt x="1824" y="2537"/>
                    <a:pt x="2007" y="2354"/>
                  </a:cubicBezTo>
                  <a:cubicBezTo>
                    <a:pt x="2250" y="2081"/>
                    <a:pt x="2432" y="1746"/>
                    <a:pt x="2584" y="1382"/>
                  </a:cubicBezTo>
                  <a:cubicBezTo>
                    <a:pt x="2675" y="1169"/>
                    <a:pt x="2767" y="895"/>
                    <a:pt x="2767" y="652"/>
                  </a:cubicBezTo>
                  <a:cubicBezTo>
                    <a:pt x="2797" y="561"/>
                    <a:pt x="2767" y="470"/>
                    <a:pt x="2736" y="379"/>
                  </a:cubicBezTo>
                  <a:cubicBezTo>
                    <a:pt x="2706" y="379"/>
                    <a:pt x="2736" y="470"/>
                    <a:pt x="2706" y="652"/>
                  </a:cubicBezTo>
                  <a:cubicBezTo>
                    <a:pt x="2645" y="895"/>
                    <a:pt x="2584" y="1108"/>
                    <a:pt x="2463" y="1351"/>
                  </a:cubicBezTo>
                  <a:cubicBezTo>
                    <a:pt x="2311" y="1655"/>
                    <a:pt x="2128" y="1990"/>
                    <a:pt x="1885" y="2263"/>
                  </a:cubicBezTo>
                  <a:cubicBezTo>
                    <a:pt x="1694" y="2454"/>
                    <a:pt x="1442" y="2561"/>
                    <a:pt x="1184" y="2561"/>
                  </a:cubicBezTo>
                  <a:cubicBezTo>
                    <a:pt x="1031" y="2561"/>
                    <a:pt x="877" y="2524"/>
                    <a:pt x="730" y="2446"/>
                  </a:cubicBezTo>
                  <a:cubicBezTo>
                    <a:pt x="548" y="2354"/>
                    <a:pt x="457" y="2142"/>
                    <a:pt x="426" y="1929"/>
                  </a:cubicBezTo>
                  <a:cubicBezTo>
                    <a:pt x="426" y="1746"/>
                    <a:pt x="517" y="1564"/>
                    <a:pt x="669" y="1412"/>
                  </a:cubicBezTo>
                  <a:cubicBezTo>
                    <a:pt x="791" y="1260"/>
                    <a:pt x="912" y="1078"/>
                    <a:pt x="1004" y="895"/>
                  </a:cubicBezTo>
                  <a:cubicBezTo>
                    <a:pt x="1095" y="713"/>
                    <a:pt x="1064" y="500"/>
                    <a:pt x="973" y="348"/>
                  </a:cubicBezTo>
                  <a:cubicBezTo>
                    <a:pt x="821" y="135"/>
                    <a:pt x="548" y="14"/>
                    <a:pt x="274" y="14"/>
                  </a:cubicBezTo>
                  <a:cubicBezTo>
                    <a:pt x="244" y="4"/>
                    <a:pt x="213" y="0"/>
                    <a:pt x="183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1609327" y="2472807"/>
              <a:ext cx="50442" cy="70567"/>
            </a:xfrm>
            <a:custGeom>
              <a:avLst/>
              <a:gdLst/>
              <a:ahLst/>
              <a:cxnLst/>
              <a:rect l="l" t="t" r="r" b="b"/>
              <a:pathLst>
                <a:path w="2524" h="3531" extrusionOk="0">
                  <a:moveTo>
                    <a:pt x="1460" y="0"/>
                  </a:moveTo>
                  <a:cubicBezTo>
                    <a:pt x="1703" y="183"/>
                    <a:pt x="1885" y="395"/>
                    <a:pt x="2068" y="669"/>
                  </a:cubicBezTo>
                  <a:cubicBezTo>
                    <a:pt x="2463" y="1277"/>
                    <a:pt x="2463" y="2037"/>
                    <a:pt x="2068" y="2645"/>
                  </a:cubicBezTo>
                  <a:cubicBezTo>
                    <a:pt x="1885" y="2979"/>
                    <a:pt x="1551" y="3222"/>
                    <a:pt x="1186" y="3344"/>
                  </a:cubicBezTo>
                  <a:cubicBezTo>
                    <a:pt x="1095" y="3371"/>
                    <a:pt x="1004" y="3385"/>
                    <a:pt x="914" y="3385"/>
                  </a:cubicBezTo>
                  <a:cubicBezTo>
                    <a:pt x="705" y="3385"/>
                    <a:pt x="505" y="3310"/>
                    <a:pt x="335" y="3161"/>
                  </a:cubicBezTo>
                  <a:cubicBezTo>
                    <a:pt x="183" y="3009"/>
                    <a:pt x="122" y="2827"/>
                    <a:pt x="122" y="2614"/>
                  </a:cubicBezTo>
                  <a:cubicBezTo>
                    <a:pt x="122" y="2462"/>
                    <a:pt x="153" y="2371"/>
                    <a:pt x="153" y="2371"/>
                  </a:cubicBezTo>
                  <a:lnTo>
                    <a:pt x="153" y="2371"/>
                  </a:lnTo>
                  <a:cubicBezTo>
                    <a:pt x="153" y="2371"/>
                    <a:pt x="92" y="2432"/>
                    <a:pt x="31" y="2584"/>
                  </a:cubicBezTo>
                  <a:cubicBezTo>
                    <a:pt x="1" y="2827"/>
                    <a:pt x="62" y="3070"/>
                    <a:pt x="244" y="3253"/>
                  </a:cubicBezTo>
                  <a:cubicBezTo>
                    <a:pt x="425" y="3434"/>
                    <a:pt x="690" y="3530"/>
                    <a:pt x="952" y="3530"/>
                  </a:cubicBezTo>
                  <a:cubicBezTo>
                    <a:pt x="1042" y="3530"/>
                    <a:pt x="1131" y="3519"/>
                    <a:pt x="1217" y="3496"/>
                  </a:cubicBezTo>
                  <a:cubicBezTo>
                    <a:pt x="1642" y="3405"/>
                    <a:pt x="1977" y="3131"/>
                    <a:pt x="2220" y="2736"/>
                  </a:cubicBezTo>
                  <a:cubicBezTo>
                    <a:pt x="2432" y="2371"/>
                    <a:pt x="2524" y="1976"/>
                    <a:pt x="2493" y="1550"/>
                  </a:cubicBezTo>
                  <a:cubicBezTo>
                    <a:pt x="2493" y="1186"/>
                    <a:pt x="2372" y="882"/>
                    <a:pt x="2159" y="578"/>
                  </a:cubicBezTo>
                  <a:cubicBezTo>
                    <a:pt x="2037" y="395"/>
                    <a:pt x="1885" y="243"/>
                    <a:pt x="1703" y="91"/>
                  </a:cubicBezTo>
                  <a:cubicBezTo>
                    <a:pt x="1612" y="61"/>
                    <a:pt x="1551" y="0"/>
                    <a:pt x="146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1497572" y="2484338"/>
              <a:ext cx="31596" cy="54199"/>
            </a:xfrm>
            <a:custGeom>
              <a:avLst/>
              <a:gdLst/>
              <a:ahLst/>
              <a:cxnLst/>
              <a:rect l="l" t="t" r="r" b="b"/>
              <a:pathLst>
                <a:path w="1581" h="2712" extrusionOk="0">
                  <a:moveTo>
                    <a:pt x="669" y="1"/>
                  </a:moveTo>
                  <a:lnTo>
                    <a:pt x="669" y="1"/>
                  </a:lnTo>
                  <a:cubicBezTo>
                    <a:pt x="608" y="669"/>
                    <a:pt x="486" y="1338"/>
                    <a:pt x="274" y="1976"/>
                  </a:cubicBezTo>
                  <a:cubicBezTo>
                    <a:pt x="213" y="2189"/>
                    <a:pt x="152" y="2372"/>
                    <a:pt x="61" y="2524"/>
                  </a:cubicBezTo>
                  <a:lnTo>
                    <a:pt x="0" y="2706"/>
                  </a:lnTo>
                  <a:lnTo>
                    <a:pt x="182" y="2645"/>
                  </a:lnTo>
                  <a:cubicBezTo>
                    <a:pt x="360" y="2574"/>
                    <a:pt x="559" y="2544"/>
                    <a:pt x="755" y="2544"/>
                  </a:cubicBezTo>
                  <a:cubicBezTo>
                    <a:pt x="893" y="2544"/>
                    <a:pt x="1029" y="2559"/>
                    <a:pt x="1155" y="2584"/>
                  </a:cubicBezTo>
                  <a:cubicBezTo>
                    <a:pt x="1391" y="2637"/>
                    <a:pt x="1537" y="2712"/>
                    <a:pt x="1572" y="2712"/>
                  </a:cubicBezTo>
                  <a:cubicBezTo>
                    <a:pt x="1578" y="2712"/>
                    <a:pt x="1581" y="2710"/>
                    <a:pt x="1581" y="2706"/>
                  </a:cubicBezTo>
                  <a:cubicBezTo>
                    <a:pt x="1489" y="2584"/>
                    <a:pt x="1368" y="2524"/>
                    <a:pt x="1216" y="2493"/>
                  </a:cubicBezTo>
                  <a:cubicBezTo>
                    <a:pt x="1033" y="2432"/>
                    <a:pt x="851" y="2402"/>
                    <a:pt x="669" y="2402"/>
                  </a:cubicBezTo>
                  <a:cubicBezTo>
                    <a:pt x="552" y="2402"/>
                    <a:pt x="436" y="2414"/>
                    <a:pt x="320" y="2439"/>
                  </a:cubicBezTo>
                  <a:lnTo>
                    <a:pt x="320" y="2439"/>
                  </a:lnTo>
                  <a:cubicBezTo>
                    <a:pt x="372" y="2304"/>
                    <a:pt x="414" y="2163"/>
                    <a:pt x="456" y="2037"/>
                  </a:cubicBezTo>
                  <a:cubicBezTo>
                    <a:pt x="730" y="1399"/>
                    <a:pt x="790" y="669"/>
                    <a:pt x="66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1608727" y="2410834"/>
              <a:ext cx="17027" cy="22603"/>
            </a:xfrm>
            <a:custGeom>
              <a:avLst/>
              <a:gdLst/>
              <a:ahLst/>
              <a:cxnLst/>
              <a:rect l="l" t="t" r="r" b="b"/>
              <a:pathLst>
                <a:path w="852" h="1131" extrusionOk="0">
                  <a:moveTo>
                    <a:pt x="61" y="1"/>
                  </a:moveTo>
                  <a:cubicBezTo>
                    <a:pt x="31" y="1"/>
                    <a:pt x="0" y="366"/>
                    <a:pt x="244" y="700"/>
                  </a:cubicBezTo>
                  <a:cubicBezTo>
                    <a:pt x="458" y="1022"/>
                    <a:pt x="744" y="1131"/>
                    <a:pt x="829" y="1131"/>
                  </a:cubicBezTo>
                  <a:cubicBezTo>
                    <a:pt x="840" y="1131"/>
                    <a:pt x="848" y="1129"/>
                    <a:pt x="852" y="1126"/>
                  </a:cubicBezTo>
                  <a:cubicBezTo>
                    <a:pt x="852" y="1065"/>
                    <a:pt x="608" y="913"/>
                    <a:pt x="396" y="609"/>
                  </a:cubicBezTo>
                  <a:cubicBezTo>
                    <a:pt x="183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678719" y="2532941"/>
              <a:ext cx="837092" cy="568913"/>
            </a:xfrm>
            <a:custGeom>
              <a:avLst/>
              <a:gdLst/>
              <a:ahLst/>
              <a:cxnLst/>
              <a:rect l="l" t="t" r="r" b="b"/>
              <a:pathLst>
                <a:path w="41886" h="28467" extrusionOk="0">
                  <a:moveTo>
                    <a:pt x="35807" y="0"/>
                  </a:moveTo>
                  <a:lnTo>
                    <a:pt x="33162" y="2675"/>
                  </a:lnTo>
                  <a:lnTo>
                    <a:pt x="31187" y="3526"/>
                  </a:lnTo>
                  <a:lnTo>
                    <a:pt x="20761" y="14286"/>
                  </a:lnTo>
                  <a:lnTo>
                    <a:pt x="6505" y="183"/>
                  </a:lnTo>
                  <a:lnTo>
                    <a:pt x="1" y="14256"/>
                  </a:lnTo>
                  <a:lnTo>
                    <a:pt x="10973" y="25016"/>
                  </a:lnTo>
                  <a:cubicBezTo>
                    <a:pt x="13252" y="27248"/>
                    <a:pt x="16314" y="28467"/>
                    <a:pt x="19438" y="28467"/>
                  </a:cubicBezTo>
                  <a:cubicBezTo>
                    <a:pt x="20397" y="28467"/>
                    <a:pt x="21361" y="28352"/>
                    <a:pt x="22311" y="28116"/>
                  </a:cubicBezTo>
                  <a:cubicBezTo>
                    <a:pt x="24986" y="27448"/>
                    <a:pt x="27326" y="25897"/>
                    <a:pt x="28998" y="23709"/>
                  </a:cubicBezTo>
                  <a:lnTo>
                    <a:pt x="41886" y="6870"/>
                  </a:lnTo>
                  <a:lnTo>
                    <a:pt x="35807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1093002" y="2818441"/>
              <a:ext cx="30997" cy="163417"/>
            </a:xfrm>
            <a:custGeom>
              <a:avLst/>
              <a:gdLst/>
              <a:ahLst/>
              <a:cxnLst/>
              <a:rect l="l" t="t" r="r" b="b"/>
              <a:pathLst>
                <a:path w="1551" h="8177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31"/>
                    <a:pt x="183" y="456"/>
                    <a:pt x="426" y="1155"/>
                  </a:cubicBezTo>
                  <a:cubicBezTo>
                    <a:pt x="730" y="2098"/>
                    <a:pt x="973" y="3040"/>
                    <a:pt x="1125" y="4013"/>
                  </a:cubicBezTo>
                  <a:cubicBezTo>
                    <a:pt x="1277" y="4985"/>
                    <a:pt x="1368" y="5958"/>
                    <a:pt x="1368" y="6961"/>
                  </a:cubicBezTo>
                  <a:cubicBezTo>
                    <a:pt x="1368" y="7356"/>
                    <a:pt x="1368" y="7782"/>
                    <a:pt x="1399" y="8177"/>
                  </a:cubicBezTo>
                  <a:cubicBezTo>
                    <a:pt x="1429" y="8086"/>
                    <a:pt x="1459" y="7964"/>
                    <a:pt x="1459" y="7842"/>
                  </a:cubicBezTo>
                  <a:cubicBezTo>
                    <a:pt x="1490" y="7630"/>
                    <a:pt x="1520" y="7326"/>
                    <a:pt x="1520" y="6961"/>
                  </a:cubicBezTo>
                  <a:cubicBezTo>
                    <a:pt x="1551" y="5958"/>
                    <a:pt x="1490" y="4955"/>
                    <a:pt x="1338" y="3982"/>
                  </a:cubicBezTo>
                  <a:cubicBezTo>
                    <a:pt x="1186" y="3009"/>
                    <a:pt x="912" y="2037"/>
                    <a:pt x="548" y="1125"/>
                  </a:cubicBezTo>
                  <a:cubicBezTo>
                    <a:pt x="426" y="760"/>
                    <a:pt x="304" y="456"/>
                    <a:pt x="213" y="274"/>
                  </a:cubicBezTo>
                  <a:cubicBezTo>
                    <a:pt x="152" y="183"/>
                    <a:pt x="122" y="9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895573" y="2628907"/>
              <a:ext cx="191976" cy="470207"/>
            </a:xfrm>
            <a:custGeom>
              <a:avLst/>
              <a:gdLst/>
              <a:ahLst/>
              <a:cxnLst/>
              <a:rect l="l" t="t" r="r" b="b"/>
              <a:pathLst>
                <a:path w="9606" h="23528" extrusionOk="0">
                  <a:moveTo>
                    <a:pt x="1" y="1"/>
                  </a:moveTo>
                  <a:lnTo>
                    <a:pt x="4439" y="22919"/>
                  </a:lnTo>
                  <a:lnTo>
                    <a:pt x="6718" y="23527"/>
                  </a:lnTo>
                  <a:cubicBezTo>
                    <a:pt x="7813" y="23466"/>
                    <a:pt x="8907" y="22220"/>
                    <a:pt x="9272" y="21187"/>
                  </a:cubicBezTo>
                  <a:cubicBezTo>
                    <a:pt x="9606" y="20123"/>
                    <a:pt x="9606" y="18998"/>
                    <a:pt x="9241" y="17934"/>
                  </a:cubicBezTo>
                  <a:cubicBezTo>
                    <a:pt x="8208" y="14408"/>
                    <a:pt x="5533" y="11156"/>
                    <a:pt x="4074" y="7782"/>
                  </a:cubicBezTo>
                  <a:cubicBezTo>
                    <a:pt x="2797" y="4925"/>
                    <a:pt x="2250" y="2159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1342671" y="2599150"/>
              <a:ext cx="116652" cy="145811"/>
            </a:xfrm>
            <a:custGeom>
              <a:avLst/>
              <a:gdLst/>
              <a:ahLst/>
              <a:cxnLst/>
              <a:rect l="l" t="t" r="r" b="b"/>
              <a:pathLst>
                <a:path w="5837" h="7296" extrusionOk="0">
                  <a:moveTo>
                    <a:pt x="62" y="0"/>
                  </a:moveTo>
                  <a:cubicBezTo>
                    <a:pt x="62" y="0"/>
                    <a:pt x="61" y="0"/>
                    <a:pt x="61" y="1"/>
                  </a:cubicBezTo>
                  <a:cubicBezTo>
                    <a:pt x="0" y="31"/>
                    <a:pt x="1246" y="1703"/>
                    <a:pt x="2857" y="3709"/>
                  </a:cubicBezTo>
                  <a:cubicBezTo>
                    <a:pt x="4423" y="5696"/>
                    <a:pt x="5721" y="7296"/>
                    <a:pt x="5774" y="7296"/>
                  </a:cubicBezTo>
                  <a:cubicBezTo>
                    <a:pt x="5775" y="7296"/>
                    <a:pt x="5775" y="7296"/>
                    <a:pt x="5775" y="7295"/>
                  </a:cubicBezTo>
                  <a:cubicBezTo>
                    <a:pt x="5836" y="7265"/>
                    <a:pt x="4590" y="5593"/>
                    <a:pt x="3009" y="3587"/>
                  </a:cubicBezTo>
                  <a:cubicBezTo>
                    <a:pt x="1443" y="1600"/>
                    <a:pt x="116" y="0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1258835" y="3232722"/>
              <a:ext cx="291002" cy="331072"/>
            </a:xfrm>
            <a:custGeom>
              <a:avLst/>
              <a:gdLst/>
              <a:ahLst/>
              <a:cxnLst/>
              <a:rect l="l" t="t" r="r" b="b"/>
              <a:pathLst>
                <a:path w="14561" h="16566" extrusionOk="0">
                  <a:moveTo>
                    <a:pt x="14560" y="0"/>
                  </a:moveTo>
                  <a:lnTo>
                    <a:pt x="4165" y="3891"/>
                  </a:lnTo>
                  <a:lnTo>
                    <a:pt x="0" y="16566"/>
                  </a:lnTo>
                  <a:lnTo>
                    <a:pt x="10973" y="11581"/>
                  </a:lnTo>
                  <a:lnTo>
                    <a:pt x="1456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412044" y="2389591"/>
              <a:ext cx="606865" cy="1283577"/>
            </a:xfrm>
            <a:custGeom>
              <a:avLst/>
              <a:gdLst/>
              <a:ahLst/>
              <a:cxnLst/>
              <a:rect l="l" t="t" r="r" b="b"/>
              <a:pathLst>
                <a:path w="30366" h="64227" extrusionOk="0">
                  <a:moveTo>
                    <a:pt x="9150" y="0"/>
                  </a:moveTo>
                  <a:cubicBezTo>
                    <a:pt x="9155" y="12"/>
                    <a:pt x="9160" y="24"/>
                    <a:pt x="9166" y="36"/>
                  </a:cubicBezTo>
                  <a:lnTo>
                    <a:pt x="9166" y="36"/>
                  </a:lnTo>
                  <a:lnTo>
                    <a:pt x="9180" y="0"/>
                  </a:lnTo>
                  <a:close/>
                  <a:moveTo>
                    <a:pt x="9166" y="36"/>
                  </a:moveTo>
                  <a:lnTo>
                    <a:pt x="7569" y="3891"/>
                  </a:lnTo>
                  <a:cubicBezTo>
                    <a:pt x="7569" y="3891"/>
                    <a:pt x="5472" y="8328"/>
                    <a:pt x="3132" y="11368"/>
                  </a:cubicBezTo>
                  <a:cubicBezTo>
                    <a:pt x="609" y="14651"/>
                    <a:pt x="1" y="25289"/>
                    <a:pt x="1" y="25289"/>
                  </a:cubicBezTo>
                  <a:lnTo>
                    <a:pt x="2402" y="57934"/>
                  </a:lnTo>
                  <a:lnTo>
                    <a:pt x="1581" y="59545"/>
                  </a:lnTo>
                  <a:cubicBezTo>
                    <a:pt x="1217" y="60274"/>
                    <a:pt x="1399" y="62919"/>
                    <a:pt x="2220" y="62949"/>
                  </a:cubicBezTo>
                  <a:lnTo>
                    <a:pt x="29302" y="64226"/>
                  </a:lnTo>
                  <a:cubicBezTo>
                    <a:pt x="29307" y="64226"/>
                    <a:pt x="29311" y="64226"/>
                    <a:pt x="29315" y="64226"/>
                  </a:cubicBezTo>
                  <a:cubicBezTo>
                    <a:pt x="29946" y="64226"/>
                    <a:pt x="30366" y="61942"/>
                    <a:pt x="30336" y="61308"/>
                  </a:cubicBezTo>
                  <a:lnTo>
                    <a:pt x="28147" y="21854"/>
                  </a:lnTo>
                  <a:lnTo>
                    <a:pt x="23770" y="11094"/>
                  </a:lnTo>
                  <a:lnTo>
                    <a:pt x="22372" y="8967"/>
                  </a:lnTo>
                  <a:lnTo>
                    <a:pt x="22342" y="6322"/>
                  </a:lnTo>
                  <a:lnTo>
                    <a:pt x="12919" y="3404"/>
                  </a:lnTo>
                  <a:cubicBezTo>
                    <a:pt x="11229" y="2891"/>
                    <a:pt x="9869" y="1630"/>
                    <a:pt x="9166" y="36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470978" y="3342657"/>
              <a:ext cx="544911" cy="225311"/>
            </a:xfrm>
            <a:custGeom>
              <a:avLst/>
              <a:gdLst/>
              <a:ahLst/>
              <a:cxnLst/>
              <a:rect l="l" t="t" r="r" b="b"/>
              <a:pathLst>
                <a:path w="27266" h="11274" extrusionOk="0">
                  <a:moveTo>
                    <a:pt x="1246" y="1"/>
                  </a:moveTo>
                  <a:lnTo>
                    <a:pt x="0" y="2554"/>
                  </a:lnTo>
                  <a:cubicBezTo>
                    <a:pt x="4104" y="5168"/>
                    <a:pt x="8238" y="7812"/>
                    <a:pt x="12827" y="9515"/>
                  </a:cubicBezTo>
                  <a:cubicBezTo>
                    <a:pt x="15722" y="10615"/>
                    <a:pt x="18862" y="11273"/>
                    <a:pt x="21974" y="11273"/>
                  </a:cubicBezTo>
                  <a:cubicBezTo>
                    <a:pt x="23764" y="11273"/>
                    <a:pt x="25545" y="11056"/>
                    <a:pt x="27265" y="10578"/>
                  </a:cubicBezTo>
                  <a:lnTo>
                    <a:pt x="27113" y="717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410225" y="2633583"/>
              <a:ext cx="796402" cy="901683"/>
            </a:xfrm>
            <a:custGeom>
              <a:avLst/>
              <a:gdLst/>
              <a:ahLst/>
              <a:cxnLst/>
              <a:rect l="l" t="t" r="r" b="b"/>
              <a:pathLst>
                <a:path w="39850" h="45118" extrusionOk="0">
                  <a:moveTo>
                    <a:pt x="10125" y="1"/>
                  </a:moveTo>
                  <a:cubicBezTo>
                    <a:pt x="8724" y="1"/>
                    <a:pt x="2856" y="494"/>
                    <a:pt x="1520" y="8642"/>
                  </a:cubicBezTo>
                  <a:cubicBezTo>
                    <a:pt x="1" y="17913"/>
                    <a:pt x="2432" y="37944"/>
                    <a:pt x="3162" y="38126"/>
                  </a:cubicBezTo>
                  <a:cubicBezTo>
                    <a:pt x="3162" y="38126"/>
                    <a:pt x="16414" y="43780"/>
                    <a:pt x="30184" y="45117"/>
                  </a:cubicBezTo>
                  <a:lnTo>
                    <a:pt x="39849" y="43354"/>
                  </a:lnTo>
                  <a:lnTo>
                    <a:pt x="38694" y="34144"/>
                  </a:lnTo>
                  <a:lnTo>
                    <a:pt x="31582" y="34539"/>
                  </a:lnTo>
                  <a:cubicBezTo>
                    <a:pt x="31582" y="34539"/>
                    <a:pt x="31278" y="32746"/>
                    <a:pt x="28603" y="32017"/>
                  </a:cubicBezTo>
                  <a:cubicBezTo>
                    <a:pt x="24743" y="30922"/>
                    <a:pt x="16962" y="29129"/>
                    <a:pt x="16962" y="29129"/>
                  </a:cubicBezTo>
                  <a:cubicBezTo>
                    <a:pt x="16962" y="29129"/>
                    <a:pt x="17296" y="19919"/>
                    <a:pt x="17387" y="17214"/>
                  </a:cubicBezTo>
                  <a:cubicBezTo>
                    <a:pt x="17448" y="14509"/>
                    <a:pt x="18390" y="2776"/>
                    <a:pt x="12220" y="557"/>
                  </a:cubicBezTo>
                  <a:lnTo>
                    <a:pt x="10426" y="10"/>
                  </a:lnTo>
                  <a:cubicBezTo>
                    <a:pt x="10426" y="10"/>
                    <a:pt x="10318" y="1"/>
                    <a:pt x="1012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887080" y="2611300"/>
              <a:ext cx="109957" cy="584381"/>
            </a:xfrm>
            <a:custGeom>
              <a:avLst/>
              <a:gdLst/>
              <a:ahLst/>
              <a:cxnLst/>
              <a:rect l="l" t="t" r="r" b="b"/>
              <a:pathLst>
                <a:path w="5502" h="29241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92"/>
                    <a:pt x="61" y="183"/>
                    <a:pt x="122" y="274"/>
                  </a:cubicBezTo>
                  <a:lnTo>
                    <a:pt x="426" y="1095"/>
                  </a:lnTo>
                  <a:cubicBezTo>
                    <a:pt x="730" y="1824"/>
                    <a:pt x="1125" y="2827"/>
                    <a:pt x="1642" y="4104"/>
                  </a:cubicBezTo>
                  <a:cubicBezTo>
                    <a:pt x="2158" y="5380"/>
                    <a:pt x="2766" y="6870"/>
                    <a:pt x="3435" y="8542"/>
                  </a:cubicBezTo>
                  <a:lnTo>
                    <a:pt x="3952" y="9818"/>
                  </a:lnTo>
                  <a:cubicBezTo>
                    <a:pt x="4165" y="10244"/>
                    <a:pt x="4286" y="10700"/>
                    <a:pt x="4408" y="11186"/>
                  </a:cubicBezTo>
                  <a:cubicBezTo>
                    <a:pt x="4499" y="11672"/>
                    <a:pt x="4529" y="12159"/>
                    <a:pt x="4560" y="12645"/>
                  </a:cubicBezTo>
                  <a:cubicBezTo>
                    <a:pt x="4590" y="13162"/>
                    <a:pt x="4620" y="13678"/>
                    <a:pt x="4651" y="14195"/>
                  </a:cubicBezTo>
                  <a:cubicBezTo>
                    <a:pt x="4894" y="18329"/>
                    <a:pt x="5107" y="22098"/>
                    <a:pt x="5259" y="24834"/>
                  </a:cubicBezTo>
                  <a:cubicBezTo>
                    <a:pt x="5320" y="26171"/>
                    <a:pt x="5380" y="27265"/>
                    <a:pt x="5411" y="28056"/>
                  </a:cubicBezTo>
                  <a:cubicBezTo>
                    <a:pt x="5441" y="28420"/>
                    <a:pt x="5472" y="28724"/>
                    <a:pt x="5472" y="28937"/>
                  </a:cubicBezTo>
                  <a:cubicBezTo>
                    <a:pt x="5472" y="29028"/>
                    <a:pt x="5472" y="29150"/>
                    <a:pt x="5502" y="29241"/>
                  </a:cubicBezTo>
                  <a:cubicBezTo>
                    <a:pt x="5502" y="29150"/>
                    <a:pt x="5502" y="29028"/>
                    <a:pt x="5502" y="28937"/>
                  </a:cubicBezTo>
                  <a:lnTo>
                    <a:pt x="5502" y="28056"/>
                  </a:lnTo>
                  <a:cubicBezTo>
                    <a:pt x="5472" y="27296"/>
                    <a:pt x="5441" y="26171"/>
                    <a:pt x="5380" y="24834"/>
                  </a:cubicBezTo>
                  <a:cubicBezTo>
                    <a:pt x="5289" y="22098"/>
                    <a:pt x="5076" y="18329"/>
                    <a:pt x="4833" y="14195"/>
                  </a:cubicBezTo>
                  <a:cubicBezTo>
                    <a:pt x="4803" y="13648"/>
                    <a:pt x="4772" y="13131"/>
                    <a:pt x="4742" y="12645"/>
                  </a:cubicBezTo>
                  <a:cubicBezTo>
                    <a:pt x="4742" y="12128"/>
                    <a:pt x="4681" y="11642"/>
                    <a:pt x="4590" y="11156"/>
                  </a:cubicBezTo>
                  <a:cubicBezTo>
                    <a:pt x="4468" y="10669"/>
                    <a:pt x="4317" y="10213"/>
                    <a:pt x="4134" y="9757"/>
                  </a:cubicBezTo>
                  <a:cubicBezTo>
                    <a:pt x="3952" y="9332"/>
                    <a:pt x="3769" y="8906"/>
                    <a:pt x="3587" y="8481"/>
                  </a:cubicBezTo>
                  <a:cubicBezTo>
                    <a:pt x="2888" y="6809"/>
                    <a:pt x="2280" y="5320"/>
                    <a:pt x="1763" y="4043"/>
                  </a:cubicBezTo>
                  <a:lnTo>
                    <a:pt x="487" y="1064"/>
                  </a:lnTo>
                  <a:lnTo>
                    <a:pt x="152" y="274"/>
                  </a:lnTo>
                  <a:cubicBezTo>
                    <a:pt x="92" y="183"/>
                    <a:pt x="6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563308" y="2463074"/>
              <a:ext cx="294019" cy="156143"/>
            </a:xfrm>
            <a:custGeom>
              <a:avLst/>
              <a:gdLst/>
              <a:ahLst/>
              <a:cxnLst/>
              <a:rect l="l" t="t" r="r" b="b"/>
              <a:pathLst>
                <a:path w="14712" h="7813" extrusionOk="0">
                  <a:moveTo>
                    <a:pt x="0" y="1"/>
                  </a:moveTo>
                  <a:cubicBezTo>
                    <a:pt x="31" y="62"/>
                    <a:pt x="61" y="122"/>
                    <a:pt x="92" y="183"/>
                  </a:cubicBezTo>
                  <a:cubicBezTo>
                    <a:pt x="183" y="366"/>
                    <a:pt x="304" y="518"/>
                    <a:pt x="426" y="700"/>
                  </a:cubicBezTo>
                  <a:cubicBezTo>
                    <a:pt x="851" y="1278"/>
                    <a:pt x="1368" y="1825"/>
                    <a:pt x="1946" y="2281"/>
                  </a:cubicBezTo>
                  <a:cubicBezTo>
                    <a:pt x="2797" y="2949"/>
                    <a:pt x="3739" y="3496"/>
                    <a:pt x="4742" y="3952"/>
                  </a:cubicBezTo>
                  <a:cubicBezTo>
                    <a:pt x="5836" y="4469"/>
                    <a:pt x="7113" y="4925"/>
                    <a:pt x="8420" y="5472"/>
                  </a:cubicBezTo>
                  <a:cubicBezTo>
                    <a:pt x="9879" y="6019"/>
                    <a:pt x="11247" y="6779"/>
                    <a:pt x="12493" y="7752"/>
                  </a:cubicBezTo>
                  <a:lnTo>
                    <a:pt x="12584" y="7813"/>
                  </a:lnTo>
                  <a:lnTo>
                    <a:pt x="12615" y="7721"/>
                  </a:lnTo>
                  <a:cubicBezTo>
                    <a:pt x="13314" y="6566"/>
                    <a:pt x="13861" y="5351"/>
                    <a:pt x="14286" y="4104"/>
                  </a:cubicBezTo>
                  <a:cubicBezTo>
                    <a:pt x="14438" y="3618"/>
                    <a:pt x="14560" y="3253"/>
                    <a:pt x="14621" y="3010"/>
                  </a:cubicBezTo>
                  <a:cubicBezTo>
                    <a:pt x="14651" y="2888"/>
                    <a:pt x="14682" y="2767"/>
                    <a:pt x="14712" y="2615"/>
                  </a:cubicBezTo>
                  <a:lnTo>
                    <a:pt x="14712" y="2615"/>
                  </a:lnTo>
                  <a:cubicBezTo>
                    <a:pt x="14651" y="2737"/>
                    <a:pt x="14621" y="2888"/>
                    <a:pt x="14590" y="3010"/>
                  </a:cubicBezTo>
                  <a:cubicBezTo>
                    <a:pt x="14499" y="3253"/>
                    <a:pt x="14378" y="3618"/>
                    <a:pt x="14226" y="4074"/>
                  </a:cubicBezTo>
                  <a:cubicBezTo>
                    <a:pt x="13751" y="5289"/>
                    <a:pt x="13190" y="6447"/>
                    <a:pt x="12543" y="7574"/>
                  </a:cubicBezTo>
                  <a:lnTo>
                    <a:pt x="12543" y="7574"/>
                  </a:lnTo>
                  <a:cubicBezTo>
                    <a:pt x="11316" y="6627"/>
                    <a:pt x="9972" y="5857"/>
                    <a:pt x="8511" y="5320"/>
                  </a:cubicBezTo>
                  <a:cubicBezTo>
                    <a:pt x="7204" y="4743"/>
                    <a:pt x="5928" y="4317"/>
                    <a:pt x="4833" y="3800"/>
                  </a:cubicBezTo>
                  <a:cubicBezTo>
                    <a:pt x="3830" y="3344"/>
                    <a:pt x="2888" y="2797"/>
                    <a:pt x="2037" y="2159"/>
                  </a:cubicBezTo>
                  <a:cubicBezTo>
                    <a:pt x="1459" y="1733"/>
                    <a:pt x="943" y="1217"/>
                    <a:pt x="487" y="639"/>
                  </a:cubicBezTo>
                  <a:cubicBezTo>
                    <a:pt x="152" y="244"/>
                    <a:pt x="3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427232" y="2633783"/>
              <a:ext cx="780614" cy="902682"/>
            </a:xfrm>
            <a:custGeom>
              <a:avLst/>
              <a:gdLst/>
              <a:ahLst/>
              <a:cxnLst/>
              <a:rect l="l" t="t" r="r" b="b"/>
              <a:pathLst>
                <a:path w="39060" h="45168" extrusionOk="0">
                  <a:moveTo>
                    <a:pt x="8785" y="0"/>
                  </a:moveTo>
                  <a:cubicBezTo>
                    <a:pt x="7995" y="61"/>
                    <a:pt x="7205" y="213"/>
                    <a:pt x="6475" y="486"/>
                  </a:cubicBezTo>
                  <a:cubicBezTo>
                    <a:pt x="5259" y="912"/>
                    <a:pt x="4195" y="1641"/>
                    <a:pt x="3314" y="2584"/>
                  </a:cubicBezTo>
                  <a:cubicBezTo>
                    <a:pt x="2159" y="3860"/>
                    <a:pt x="1308" y="5410"/>
                    <a:pt x="882" y="7082"/>
                  </a:cubicBezTo>
                  <a:cubicBezTo>
                    <a:pt x="396" y="9149"/>
                    <a:pt x="153" y="11246"/>
                    <a:pt x="92" y="13344"/>
                  </a:cubicBezTo>
                  <a:cubicBezTo>
                    <a:pt x="1" y="15623"/>
                    <a:pt x="31" y="18116"/>
                    <a:pt x="122" y="20730"/>
                  </a:cubicBezTo>
                  <a:cubicBezTo>
                    <a:pt x="244" y="23374"/>
                    <a:pt x="426" y="26140"/>
                    <a:pt x="730" y="29058"/>
                  </a:cubicBezTo>
                  <a:cubicBezTo>
                    <a:pt x="852" y="30517"/>
                    <a:pt x="1034" y="32007"/>
                    <a:pt x="1217" y="33526"/>
                  </a:cubicBezTo>
                  <a:cubicBezTo>
                    <a:pt x="1338" y="34286"/>
                    <a:pt x="1429" y="35046"/>
                    <a:pt x="1581" y="35806"/>
                  </a:cubicBezTo>
                  <a:cubicBezTo>
                    <a:pt x="1642" y="36232"/>
                    <a:pt x="1703" y="36596"/>
                    <a:pt x="1794" y="36991"/>
                  </a:cubicBezTo>
                  <a:cubicBezTo>
                    <a:pt x="1825" y="37174"/>
                    <a:pt x="1885" y="37356"/>
                    <a:pt x="1916" y="37569"/>
                  </a:cubicBezTo>
                  <a:cubicBezTo>
                    <a:pt x="1946" y="37660"/>
                    <a:pt x="1977" y="37751"/>
                    <a:pt x="2007" y="37843"/>
                  </a:cubicBezTo>
                  <a:cubicBezTo>
                    <a:pt x="2037" y="37903"/>
                    <a:pt x="2068" y="37964"/>
                    <a:pt x="2098" y="37995"/>
                  </a:cubicBezTo>
                  <a:cubicBezTo>
                    <a:pt x="2098" y="38025"/>
                    <a:pt x="2098" y="38055"/>
                    <a:pt x="2128" y="38086"/>
                  </a:cubicBezTo>
                  <a:cubicBezTo>
                    <a:pt x="2128" y="38086"/>
                    <a:pt x="2159" y="38116"/>
                    <a:pt x="2159" y="38116"/>
                  </a:cubicBezTo>
                  <a:cubicBezTo>
                    <a:pt x="2189" y="38147"/>
                    <a:pt x="2220" y="38147"/>
                    <a:pt x="2250" y="38177"/>
                  </a:cubicBezTo>
                  <a:cubicBezTo>
                    <a:pt x="6414" y="39849"/>
                    <a:pt x="10670" y="41277"/>
                    <a:pt x="15016" y="42463"/>
                  </a:cubicBezTo>
                  <a:cubicBezTo>
                    <a:pt x="17266" y="43071"/>
                    <a:pt x="19606" y="43618"/>
                    <a:pt x="21977" y="44074"/>
                  </a:cubicBezTo>
                  <a:cubicBezTo>
                    <a:pt x="24378" y="44560"/>
                    <a:pt x="26810" y="44894"/>
                    <a:pt x="29272" y="45168"/>
                  </a:cubicBezTo>
                  <a:lnTo>
                    <a:pt x="29302" y="45168"/>
                  </a:lnTo>
                  <a:lnTo>
                    <a:pt x="30001" y="45046"/>
                  </a:lnTo>
                  <a:lnTo>
                    <a:pt x="38968" y="43405"/>
                  </a:lnTo>
                  <a:lnTo>
                    <a:pt x="39059" y="43405"/>
                  </a:lnTo>
                  <a:lnTo>
                    <a:pt x="39059" y="43314"/>
                  </a:lnTo>
                  <a:cubicBezTo>
                    <a:pt x="38695" y="40153"/>
                    <a:pt x="38299" y="37052"/>
                    <a:pt x="37935" y="34104"/>
                  </a:cubicBezTo>
                  <a:lnTo>
                    <a:pt x="37935" y="34043"/>
                  </a:lnTo>
                  <a:lnTo>
                    <a:pt x="37843" y="34043"/>
                  </a:lnTo>
                  <a:lnTo>
                    <a:pt x="30789" y="34405"/>
                  </a:lnTo>
                  <a:lnTo>
                    <a:pt x="30789" y="34405"/>
                  </a:lnTo>
                  <a:cubicBezTo>
                    <a:pt x="30115" y="33130"/>
                    <a:pt x="28945" y="32183"/>
                    <a:pt x="27539" y="31824"/>
                  </a:cubicBezTo>
                  <a:cubicBezTo>
                    <a:pt x="26202" y="31459"/>
                    <a:pt x="24864" y="31125"/>
                    <a:pt x="23557" y="30821"/>
                  </a:cubicBezTo>
                  <a:cubicBezTo>
                    <a:pt x="20997" y="30189"/>
                    <a:pt x="18526" y="29586"/>
                    <a:pt x="16174" y="29042"/>
                  </a:cubicBezTo>
                  <a:lnTo>
                    <a:pt x="16174" y="29042"/>
                  </a:lnTo>
                  <a:cubicBezTo>
                    <a:pt x="16325" y="24422"/>
                    <a:pt x="16446" y="20253"/>
                    <a:pt x="16597" y="16535"/>
                  </a:cubicBezTo>
                  <a:cubicBezTo>
                    <a:pt x="16749" y="12827"/>
                    <a:pt x="16627" y="9575"/>
                    <a:pt x="15989" y="6991"/>
                  </a:cubicBezTo>
                  <a:cubicBezTo>
                    <a:pt x="15746" y="5836"/>
                    <a:pt x="15351" y="4711"/>
                    <a:pt x="14803" y="3648"/>
                  </a:cubicBezTo>
                  <a:cubicBezTo>
                    <a:pt x="14378" y="2888"/>
                    <a:pt x="13861" y="2189"/>
                    <a:pt x="13193" y="1611"/>
                  </a:cubicBezTo>
                  <a:cubicBezTo>
                    <a:pt x="12949" y="1398"/>
                    <a:pt x="12706" y="1216"/>
                    <a:pt x="12433" y="1064"/>
                  </a:cubicBezTo>
                  <a:cubicBezTo>
                    <a:pt x="12220" y="912"/>
                    <a:pt x="12007" y="821"/>
                    <a:pt x="11855" y="730"/>
                  </a:cubicBezTo>
                  <a:cubicBezTo>
                    <a:pt x="11521" y="608"/>
                    <a:pt x="11338" y="547"/>
                    <a:pt x="11338" y="547"/>
                  </a:cubicBezTo>
                  <a:lnTo>
                    <a:pt x="11338" y="547"/>
                  </a:lnTo>
                  <a:cubicBezTo>
                    <a:pt x="11338" y="547"/>
                    <a:pt x="11490" y="608"/>
                    <a:pt x="11825" y="760"/>
                  </a:cubicBezTo>
                  <a:cubicBezTo>
                    <a:pt x="11977" y="851"/>
                    <a:pt x="12189" y="942"/>
                    <a:pt x="12402" y="1094"/>
                  </a:cubicBezTo>
                  <a:cubicBezTo>
                    <a:pt x="12676" y="1246"/>
                    <a:pt x="12919" y="1429"/>
                    <a:pt x="13162" y="1641"/>
                  </a:cubicBezTo>
                  <a:cubicBezTo>
                    <a:pt x="13770" y="2249"/>
                    <a:pt x="14317" y="2918"/>
                    <a:pt x="14712" y="3708"/>
                  </a:cubicBezTo>
                  <a:cubicBezTo>
                    <a:pt x="15259" y="4742"/>
                    <a:pt x="15655" y="5866"/>
                    <a:pt x="15898" y="7021"/>
                  </a:cubicBezTo>
                  <a:cubicBezTo>
                    <a:pt x="16506" y="9605"/>
                    <a:pt x="16597" y="12827"/>
                    <a:pt x="16475" y="16566"/>
                  </a:cubicBezTo>
                  <a:cubicBezTo>
                    <a:pt x="16323" y="20274"/>
                    <a:pt x="16171" y="24499"/>
                    <a:pt x="16019" y="29119"/>
                  </a:cubicBezTo>
                  <a:lnTo>
                    <a:pt x="16019" y="29180"/>
                  </a:lnTo>
                  <a:lnTo>
                    <a:pt x="16080" y="29180"/>
                  </a:lnTo>
                  <a:cubicBezTo>
                    <a:pt x="18421" y="29727"/>
                    <a:pt x="20913" y="30335"/>
                    <a:pt x="23527" y="30973"/>
                  </a:cubicBezTo>
                  <a:cubicBezTo>
                    <a:pt x="24834" y="31308"/>
                    <a:pt x="26141" y="31611"/>
                    <a:pt x="27478" y="32007"/>
                  </a:cubicBezTo>
                  <a:cubicBezTo>
                    <a:pt x="28846" y="32341"/>
                    <a:pt x="30001" y="33283"/>
                    <a:pt x="30640" y="34529"/>
                  </a:cubicBezTo>
                  <a:lnTo>
                    <a:pt x="30670" y="34590"/>
                  </a:lnTo>
                  <a:lnTo>
                    <a:pt x="30731" y="34590"/>
                  </a:lnTo>
                  <a:lnTo>
                    <a:pt x="37764" y="34230"/>
                  </a:lnTo>
                  <a:lnTo>
                    <a:pt x="37764" y="34230"/>
                  </a:lnTo>
                  <a:cubicBezTo>
                    <a:pt x="38123" y="37097"/>
                    <a:pt x="38510" y="40139"/>
                    <a:pt x="38868" y="43241"/>
                  </a:cubicBezTo>
                  <a:lnTo>
                    <a:pt x="38868" y="43241"/>
                  </a:lnTo>
                  <a:lnTo>
                    <a:pt x="29971" y="44864"/>
                  </a:lnTo>
                  <a:lnTo>
                    <a:pt x="29313" y="44984"/>
                  </a:lnTo>
                  <a:lnTo>
                    <a:pt x="29313" y="44984"/>
                  </a:lnTo>
                  <a:cubicBezTo>
                    <a:pt x="26857" y="44740"/>
                    <a:pt x="24402" y="44376"/>
                    <a:pt x="22038" y="43891"/>
                  </a:cubicBezTo>
                  <a:cubicBezTo>
                    <a:pt x="19667" y="43435"/>
                    <a:pt x="17357" y="42888"/>
                    <a:pt x="15107" y="42280"/>
                  </a:cubicBezTo>
                  <a:cubicBezTo>
                    <a:pt x="10761" y="41095"/>
                    <a:pt x="6505" y="39666"/>
                    <a:pt x="2341" y="37964"/>
                  </a:cubicBezTo>
                  <a:lnTo>
                    <a:pt x="2311" y="38025"/>
                  </a:lnTo>
                  <a:cubicBezTo>
                    <a:pt x="2311" y="37995"/>
                    <a:pt x="2311" y="37964"/>
                    <a:pt x="2311" y="37964"/>
                  </a:cubicBezTo>
                  <a:cubicBezTo>
                    <a:pt x="2311" y="37934"/>
                    <a:pt x="2280" y="37934"/>
                    <a:pt x="2280" y="37903"/>
                  </a:cubicBezTo>
                  <a:cubicBezTo>
                    <a:pt x="2250" y="37873"/>
                    <a:pt x="2250" y="37873"/>
                    <a:pt x="2220" y="37782"/>
                  </a:cubicBezTo>
                  <a:cubicBezTo>
                    <a:pt x="2189" y="37691"/>
                    <a:pt x="2159" y="37599"/>
                    <a:pt x="2128" y="37508"/>
                  </a:cubicBezTo>
                  <a:cubicBezTo>
                    <a:pt x="2098" y="37326"/>
                    <a:pt x="2037" y="37143"/>
                    <a:pt x="2007" y="36931"/>
                  </a:cubicBezTo>
                  <a:cubicBezTo>
                    <a:pt x="1916" y="36566"/>
                    <a:pt x="1855" y="36171"/>
                    <a:pt x="1794" y="35806"/>
                  </a:cubicBezTo>
                  <a:cubicBezTo>
                    <a:pt x="1642" y="35046"/>
                    <a:pt x="1551" y="34286"/>
                    <a:pt x="1429" y="33526"/>
                  </a:cubicBezTo>
                  <a:cubicBezTo>
                    <a:pt x="1217" y="32007"/>
                    <a:pt x="1065" y="30517"/>
                    <a:pt x="913" y="29058"/>
                  </a:cubicBezTo>
                  <a:cubicBezTo>
                    <a:pt x="639" y="26140"/>
                    <a:pt x="426" y="23344"/>
                    <a:pt x="335" y="20730"/>
                  </a:cubicBezTo>
                  <a:cubicBezTo>
                    <a:pt x="214" y="18116"/>
                    <a:pt x="183" y="15623"/>
                    <a:pt x="274" y="13344"/>
                  </a:cubicBezTo>
                  <a:cubicBezTo>
                    <a:pt x="305" y="11246"/>
                    <a:pt x="578" y="9149"/>
                    <a:pt x="1034" y="7113"/>
                  </a:cubicBezTo>
                  <a:cubicBezTo>
                    <a:pt x="1460" y="5441"/>
                    <a:pt x="2250" y="3921"/>
                    <a:pt x="3405" y="2644"/>
                  </a:cubicBezTo>
                  <a:cubicBezTo>
                    <a:pt x="4256" y="1702"/>
                    <a:pt x="5320" y="973"/>
                    <a:pt x="6505" y="547"/>
                  </a:cubicBezTo>
                  <a:cubicBezTo>
                    <a:pt x="7235" y="274"/>
                    <a:pt x="7995" y="91"/>
                    <a:pt x="8785" y="30"/>
                  </a:cubicBezTo>
                  <a:cubicBezTo>
                    <a:pt x="9059" y="0"/>
                    <a:pt x="9271" y="0"/>
                    <a:pt x="9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1029830" y="3342657"/>
              <a:ext cx="14589" cy="172550"/>
            </a:xfrm>
            <a:custGeom>
              <a:avLst/>
              <a:gdLst/>
              <a:ahLst/>
              <a:cxnLst/>
              <a:rect l="l" t="t" r="r" b="b"/>
              <a:pathLst>
                <a:path w="730" h="8634" extrusionOk="0">
                  <a:moveTo>
                    <a:pt x="669" y="1"/>
                  </a:moveTo>
                  <a:cubicBezTo>
                    <a:pt x="608" y="1"/>
                    <a:pt x="456" y="1946"/>
                    <a:pt x="274" y="4317"/>
                  </a:cubicBezTo>
                  <a:cubicBezTo>
                    <a:pt x="92" y="6688"/>
                    <a:pt x="0" y="8633"/>
                    <a:pt x="61" y="8633"/>
                  </a:cubicBezTo>
                  <a:cubicBezTo>
                    <a:pt x="152" y="8633"/>
                    <a:pt x="304" y="6718"/>
                    <a:pt x="456" y="4317"/>
                  </a:cubicBezTo>
                  <a:cubicBezTo>
                    <a:pt x="639" y="1946"/>
                    <a:pt x="730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481291" y="3537048"/>
              <a:ext cx="364506" cy="51042"/>
            </a:xfrm>
            <a:custGeom>
              <a:avLst/>
              <a:gdLst/>
              <a:ahLst/>
              <a:cxnLst/>
              <a:rect l="l" t="t" r="r" b="b"/>
              <a:pathLst>
                <a:path w="18239" h="2554" extrusionOk="0">
                  <a:moveTo>
                    <a:pt x="1" y="0"/>
                  </a:moveTo>
                  <a:cubicBezTo>
                    <a:pt x="31" y="61"/>
                    <a:pt x="92" y="61"/>
                    <a:pt x="153" y="91"/>
                  </a:cubicBezTo>
                  <a:lnTo>
                    <a:pt x="670" y="304"/>
                  </a:lnTo>
                  <a:cubicBezTo>
                    <a:pt x="1095" y="487"/>
                    <a:pt x="1734" y="730"/>
                    <a:pt x="2524" y="973"/>
                  </a:cubicBezTo>
                  <a:cubicBezTo>
                    <a:pt x="3345" y="1216"/>
                    <a:pt x="4287" y="1520"/>
                    <a:pt x="5381" y="1733"/>
                  </a:cubicBezTo>
                  <a:cubicBezTo>
                    <a:pt x="6475" y="1946"/>
                    <a:pt x="7691" y="2189"/>
                    <a:pt x="8968" y="2341"/>
                  </a:cubicBezTo>
                  <a:cubicBezTo>
                    <a:pt x="10244" y="2462"/>
                    <a:pt x="11460" y="2554"/>
                    <a:pt x="12585" y="2554"/>
                  </a:cubicBezTo>
                  <a:cubicBezTo>
                    <a:pt x="13679" y="2554"/>
                    <a:pt x="14682" y="2523"/>
                    <a:pt x="15533" y="2462"/>
                  </a:cubicBezTo>
                  <a:cubicBezTo>
                    <a:pt x="16384" y="2402"/>
                    <a:pt x="17053" y="2310"/>
                    <a:pt x="17509" y="2219"/>
                  </a:cubicBezTo>
                  <a:lnTo>
                    <a:pt x="18056" y="2158"/>
                  </a:lnTo>
                  <a:cubicBezTo>
                    <a:pt x="18117" y="2128"/>
                    <a:pt x="18178" y="2128"/>
                    <a:pt x="18238" y="2098"/>
                  </a:cubicBezTo>
                  <a:lnTo>
                    <a:pt x="18056" y="2098"/>
                  </a:lnTo>
                  <a:lnTo>
                    <a:pt x="17509" y="2158"/>
                  </a:lnTo>
                  <a:cubicBezTo>
                    <a:pt x="17053" y="2219"/>
                    <a:pt x="16354" y="2250"/>
                    <a:pt x="15533" y="2310"/>
                  </a:cubicBezTo>
                  <a:cubicBezTo>
                    <a:pt x="14910" y="2355"/>
                    <a:pt x="14206" y="2383"/>
                    <a:pt x="13444" y="2383"/>
                  </a:cubicBezTo>
                  <a:cubicBezTo>
                    <a:pt x="13165" y="2383"/>
                    <a:pt x="12878" y="2379"/>
                    <a:pt x="12585" y="2371"/>
                  </a:cubicBezTo>
                  <a:cubicBezTo>
                    <a:pt x="11491" y="2341"/>
                    <a:pt x="10275" y="2280"/>
                    <a:pt x="8998" y="2128"/>
                  </a:cubicBezTo>
                  <a:cubicBezTo>
                    <a:pt x="7722" y="1976"/>
                    <a:pt x="6506" y="1794"/>
                    <a:pt x="5442" y="1550"/>
                  </a:cubicBezTo>
                  <a:cubicBezTo>
                    <a:pt x="4348" y="1307"/>
                    <a:pt x="3405" y="1034"/>
                    <a:pt x="2585" y="821"/>
                  </a:cubicBezTo>
                  <a:cubicBezTo>
                    <a:pt x="1764" y="608"/>
                    <a:pt x="1126" y="395"/>
                    <a:pt x="670" y="243"/>
                  </a:cubicBezTo>
                  <a:lnTo>
                    <a:pt x="183" y="61"/>
                  </a:lnTo>
                  <a:cubicBezTo>
                    <a:pt x="123" y="31"/>
                    <a:pt x="62" y="3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1185951" y="3242714"/>
              <a:ext cx="329253" cy="233005"/>
            </a:xfrm>
            <a:custGeom>
              <a:avLst/>
              <a:gdLst/>
              <a:ahLst/>
              <a:cxnLst/>
              <a:rect l="l" t="t" r="r" b="b"/>
              <a:pathLst>
                <a:path w="16475" h="11659" extrusionOk="0">
                  <a:moveTo>
                    <a:pt x="12229" y="0"/>
                  </a:moveTo>
                  <a:cubicBezTo>
                    <a:pt x="12177" y="0"/>
                    <a:pt x="12123" y="6"/>
                    <a:pt x="12067" y="17"/>
                  </a:cubicBezTo>
                  <a:lnTo>
                    <a:pt x="7447" y="716"/>
                  </a:lnTo>
                  <a:cubicBezTo>
                    <a:pt x="5927" y="959"/>
                    <a:pt x="4499" y="1567"/>
                    <a:pt x="3252" y="2479"/>
                  </a:cubicBezTo>
                  <a:cubicBezTo>
                    <a:pt x="2111" y="3320"/>
                    <a:pt x="167" y="4607"/>
                    <a:pt x="5" y="4607"/>
                  </a:cubicBezTo>
                  <a:cubicBezTo>
                    <a:pt x="3" y="4607"/>
                    <a:pt x="1" y="4607"/>
                    <a:pt x="0" y="4607"/>
                  </a:cubicBezTo>
                  <a:lnTo>
                    <a:pt x="0" y="4607"/>
                  </a:lnTo>
                  <a:lnTo>
                    <a:pt x="790" y="11658"/>
                  </a:lnTo>
                  <a:lnTo>
                    <a:pt x="2097" y="11324"/>
                  </a:lnTo>
                  <a:lnTo>
                    <a:pt x="4499" y="11537"/>
                  </a:lnTo>
                  <a:cubicBezTo>
                    <a:pt x="4732" y="11554"/>
                    <a:pt x="4965" y="11563"/>
                    <a:pt x="5196" y="11563"/>
                  </a:cubicBezTo>
                  <a:cubicBezTo>
                    <a:pt x="6595" y="11563"/>
                    <a:pt x="7958" y="11246"/>
                    <a:pt x="9210" y="10594"/>
                  </a:cubicBezTo>
                  <a:cubicBezTo>
                    <a:pt x="10091" y="10139"/>
                    <a:pt x="10942" y="9683"/>
                    <a:pt x="11034" y="9531"/>
                  </a:cubicBezTo>
                  <a:cubicBezTo>
                    <a:pt x="11246" y="8953"/>
                    <a:pt x="11429" y="8376"/>
                    <a:pt x="11581" y="7768"/>
                  </a:cubicBezTo>
                  <a:cubicBezTo>
                    <a:pt x="11581" y="7768"/>
                    <a:pt x="12493" y="7221"/>
                    <a:pt x="12523" y="6825"/>
                  </a:cubicBezTo>
                  <a:cubicBezTo>
                    <a:pt x="12523" y="6461"/>
                    <a:pt x="12493" y="6096"/>
                    <a:pt x="12432" y="5731"/>
                  </a:cubicBezTo>
                  <a:cubicBezTo>
                    <a:pt x="12432" y="5731"/>
                    <a:pt x="14772" y="4333"/>
                    <a:pt x="15380" y="3877"/>
                  </a:cubicBezTo>
                  <a:cubicBezTo>
                    <a:pt x="16474" y="2996"/>
                    <a:pt x="16474" y="2418"/>
                    <a:pt x="16231" y="2023"/>
                  </a:cubicBezTo>
                  <a:cubicBezTo>
                    <a:pt x="16083" y="1830"/>
                    <a:pt x="15898" y="1745"/>
                    <a:pt x="15698" y="1745"/>
                  </a:cubicBezTo>
                  <a:cubicBezTo>
                    <a:pt x="15489" y="1745"/>
                    <a:pt x="15263" y="1837"/>
                    <a:pt x="15046" y="1993"/>
                  </a:cubicBezTo>
                  <a:lnTo>
                    <a:pt x="13708" y="2874"/>
                  </a:lnTo>
                  <a:cubicBezTo>
                    <a:pt x="13344" y="3087"/>
                    <a:pt x="12949" y="3269"/>
                    <a:pt x="12523" y="3391"/>
                  </a:cubicBezTo>
                  <a:lnTo>
                    <a:pt x="11946" y="3482"/>
                  </a:lnTo>
                  <a:cubicBezTo>
                    <a:pt x="11679" y="3532"/>
                    <a:pt x="11411" y="3557"/>
                    <a:pt x="11144" y="3557"/>
                  </a:cubicBezTo>
                  <a:cubicBezTo>
                    <a:pt x="10285" y="3557"/>
                    <a:pt x="9442" y="3300"/>
                    <a:pt x="8724" y="2813"/>
                  </a:cubicBezTo>
                  <a:lnTo>
                    <a:pt x="8511" y="2631"/>
                  </a:lnTo>
                  <a:cubicBezTo>
                    <a:pt x="8511" y="2631"/>
                    <a:pt x="12189" y="1810"/>
                    <a:pt x="12736" y="1324"/>
                  </a:cubicBezTo>
                  <a:cubicBezTo>
                    <a:pt x="13271" y="845"/>
                    <a:pt x="12892" y="0"/>
                    <a:pt x="12229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1379722" y="3355987"/>
              <a:ext cx="57117" cy="28599"/>
            </a:xfrm>
            <a:custGeom>
              <a:avLst/>
              <a:gdLst/>
              <a:ahLst/>
              <a:cxnLst/>
              <a:rect l="l" t="t" r="r" b="b"/>
              <a:pathLst>
                <a:path w="2858" h="1431" extrusionOk="0">
                  <a:moveTo>
                    <a:pt x="2852" y="1"/>
                  </a:moveTo>
                  <a:cubicBezTo>
                    <a:pt x="2785" y="1"/>
                    <a:pt x="2221" y="382"/>
                    <a:pt x="1459" y="762"/>
                  </a:cubicBezTo>
                  <a:cubicBezTo>
                    <a:pt x="669" y="1127"/>
                    <a:pt x="0" y="1370"/>
                    <a:pt x="31" y="1431"/>
                  </a:cubicBezTo>
                  <a:cubicBezTo>
                    <a:pt x="547" y="1309"/>
                    <a:pt x="1064" y="1127"/>
                    <a:pt x="1520" y="884"/>
                  </a:cubicBezTo>
                  <a:cubicBezTo>
                    <a:pt x="2006" y="671"/>
                    <a:pt x="2462" y="367"/>
                    <a:pt x="2857" y="2"/>
                  </a:cubicBezTo>
                  <a:cubicBezTo>
                    <a:pt x="2856" y="1"/>
                    <a:pt x="2855" y="1"/>
                    <a:pt x="2852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1390035" y="3396116"/>
              <a:ext cx="29798" cy="15209"/>
            </a:xfrm>
            <a:custGeom>
              <a:avLst/>
              <a:gdLst/>
              <a:ahLst/>
              <a:cxnLst/>
              <a:rect l="l" t="t" r="r" b="b"/>
              <a:pathLst>
                <a:path w="1491" h="761" extrusionOk="0">
                  <a:moveTo>
                    <a:pt x="1490" y="1"/>
                  </a:moveTo>
                  <a:cubicBezTo>
                    <a:pt x="1247" y="122"/>
                    <a:pt x="974" y="244"/>
                    <a:pt x="730" y="396"/>
                  </a:cubicBezTo>
                  <a:cubicBezTo>
                    <a:pt x="487" y="487"/>
                    <a:pt x="244" y="608"/>
                    <a:pt x="1" y="760"/>
                  </a:cubicBezTo>
                  <a:cubicBezTo>
                    <a:pt x="275" y="760"/>
                    <a:pt x="578" y="669"/>
                    <a:pt x="822" y="517"/>
                  </a:cubicBezTo>
                  <a:cubicBezTo>
                    <a:pt x="1095" y="426"/>
                    <a:pt x="1338" y="244"/>
                    <a:pt x="149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1342051" y="3287380"/>
              <a:ext cx="87494" cy="27599"/>
            </a:xfrm>
            <a:custGeom>
              <a:avLst/>
              <a:gdLst/>
              <a:ahLst/>
              <a:cxnLst/>
              <a:rect l="l" t="t" r="r" b="b"/>
              <a:pathLst>
                <a:path w="4378" h="1381" extrusionOk="0">
                  <a:moveTo>
                    <a:pt x="1" y="1"/>
                  </a:moveTo>
                  <a:cubicBezTo>
                    <a:pt x="153" y="153"/>
                    <a:pt x="335" y="274"/>
                    <a:pt x="548" y="396"/>
                  </a:cubicBezTo>
                  <a:cubicBezTo>
                    <a:pt x="1034" y="669"/>
                    <a:pt x="1520" y="913"/>
                    <a:pt x="2037" y="1095"/>
                  </a:cubicBezTo>
                  <a:cubicBezTo>
                    <a:pt x="2584" y="1277"/>
                    <a:pt x="3131" y="1369"/>
                    <a:pt x="3679" y="1369"/>
                  </a:cubicBezTo>
                  <a:cubicBezTo>
                    <a:pt x="3744" y="1377"/>
                    <a:pt x="3807" y="1380"/>
                    <a:pt x="3869" y="1380"/>
                  </a:cubicBezTo>
                  <a:cubicBezTo>
                    <a:pt x="4038" y="1380"/>
                    <a:pt x="4200" y="1352"/>
                    <a:pt x="4378" y="1308"/>
                  </a:cubicBezTo>
                  <a:cubicBezTo>
                    <a:pt x="3587" y="1277"/>
                    <a:pt x="2828" y="1186"/>
                    <a:pt x="2098" y="973"/>
                  </a:cubicBezTo>
                  <a:cubicBezTo>
                    <a:pt x="1581" y="761"/>
                    <a:pt x="1065" y="548"/>
                    <a:pt x="609" y="305"/>
                  </a:cubicBezTo>
                  <a:cubicBezTo>
                    <a:pt x="396" y="18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584571" y="2491033"/>
              <a:ext cx="273974" cy="157462"/>
            </a:xfrm>
            <a:custGeom>
              <a:avLst/>
              <a:gdLst/>
              <a:ahLst/>
              <a:cxnLst/>
              <a:rect l="l" t="t" r="r" b="b"/>
              <a:pathLst>
                <a:path w="13709" h="7879" extrusionOk="0">
                  <a:moveTo>
                    <a:pt x="0" y="0"/>
                  </a:moveTo>
                  <a:cubicBezTo>
                    <a:pt x="1034" y="1763"/>
                    <a:pt x="2614" y="3070"/>
                    <a:pt x="4286" y="4225"/>
                  </a:cubicBezTo>
                  <a:cubicBezTo>
                    <a:pt x="5988" y="5319"/>
                    <a:pt x="7782" y="6292"/>
                    <a:pt x="9605" y="7113"/>
                  </a:cubicBezTo>
                  <a:cubicBezTo>
                    <a:pt x="10398" y="7509"/>
                    <a:pt x="11217" y="7879"/>
                    <a:pt x="12086" y="7879"/>
                  </a:cubicBezTo>
                  <a:cubicBezTo>
                    <a:pt x="12151" y="7879"/>
                    <a:pt x="12215" y="7877"/>
                    <a:pt x="12280" y="7873"/>
                  </a:cubicBezTo>
                  <a:cubicBezTo>
                    <a:pt x="12523" y="7873"/>
                    <a:pt x="12766" y="7781"/>
                    <a:pt x="12979" y="7629"/>
                  </a:cubicBezTo>
                  <a:cubicBezTo>
                    <a:pt x="13222" y="7356"/>
                    <a:pt x="13344" y="7021"/>
                    <a:pt x="13344" y="6657"/>
                  </a:cubicBezTo>
                  <a:cubicBezTo>
                    <a:pt x="13618" y="4863"/>
                    <a:pt x="13709" y="3040"/>
                    <a:pt x="13618" y="1216"/>
                  </a:cubicBezTo>
                  <a:lnTo>
                    <a:pt x="13618" y="1216"/>
                  </a:lnTo>
                  <a:cubicBezTo>
                    <a:pt x="13162" y="3040"/>
                    <a:pt x="12432" y="4742"/>
                    <a:pt x="11459" y="6322"/>
                  </a:cubicBezTo>
                  <a:cubicBezTo>
                    <a:pt x="11459" y="6322"/>
                    <a:pt x="10000" y="5076"/>
                    <a:pt x="5471" y="3222"/>
                  </a:cubicBezTo>
                  <a:cubicBezTo>
                    <a:pt x="852" y="1368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496441" y="4321853"/>
              <a:ext cx="6694211" cy="8250"/>
            </a:xfrm>
            <a:custGeom>
              <a:avLst/>
              <a:gdLst/>
              <a:ahLst/>
              <a:cxnLst/>
              <a:rect l="l" t="t" r="r" b="b"/>
              <a:pathLst>
                <a:path w="258364" h="183" extrusionOk="0">
                  <a:moveTo>
                    <a:pt x="129182" y="0"/>
                  </a:moveTo>
                  <a:cubicBezTo>
                    <a:pt x="57813" y="0"/>
                    <a:pt x="0" y="31"/>
                    <a:pt x="0" y="91"/>
                  </a:cubicBezTo>
                  <a:cubicBezTo>
                    <a:pt x="0" y="182"/>
                    <a:pt x="57813" y="182"/>
                    <a:pt x="129182" y="182"/>
                  </a:cubicBezTo>
                  <a:cubicBezTo>
                    <a:pt x="200521" y="182"/>
                    <a:pt x="258364" y="152"/>
                    <a:pt x="258364" y="91"/>
                  </a:cubicBezTo>
                  <a:cubicBezTo>
                    <a:pt x="258364" y="31"/>
                    <a:pt x="200521" y="0"/>
                    <a:pt x="1291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533849" y="2152757"/>
              <a:ext cx="70287" cy="107240"/>
            </a:xfrm>
            <a:custGeom>
              <a:avLst/>
              <a:gdLst/>
              <a:ahLst/>
              <a:cxnLst/>
              <a:rect l="l" t="t" r="r" b="b"/>
              <a:pathLst>
                <a:path w="3517" h="5366" extrusionOk="0">
                  <a:moveTo>
                    <a:pt x="2263" y="0"/>
                  </a:moveTo>
                  <a:cubicBezTo>
                    <a:pt x="1268" y="0"/>
                    <a:pt x="39" y="436"/>
                    <a:pt x="21" y="2530"/>
                  </a:cubicBezTo>
                  <a:cubicBezTo>
                    <a:pt x="0" y="4927"/>
                    <a:pt x="1651" y="5366"/>
                    <a:pt x="2691" y="5366"/>
                  </a:cubicBezTo>
                  <a:cubicBezTo>
                    <a:pt x="3168" y="5366"/>
                    <a:pt x="3516" y="5273"/>
                    <a:pt x="3516" y="5235"/>
                  </a:cubicBezTo>
                  <a:cubicBezTo>
                    <a:pt x="3516" y="5144"/>
                    <a:pt x="3516" y="220"/>
                    <a:pt x="3516" y="220"/>
                  </a:cubicBezTo>
                  <a:cubicBezTo>
                    <a:pt x="3492" y="196"/>
                    <a:pt x="2930" y="0"/>
                    <a:pt x="2263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551875" y="2175140"/>
              <a:ext cx="31596" cy="61214"/>
            </a:xfrm>
            <a:custGeom>
              <a:avLst/>
              <a:gdLst/>
              <a:ahLst/>
              <a:cxnLst/>
              <a:rect l="l" t="t" r="r" b="b"/>
              <a:pathLst>
                <a:path w="1581" h="3063" extrusionOk="0">
                  <a:moveTo>
                    <a:pt x="973" y="0"/>
                  </a:moveTo>
                  <a:cubicBezTo>
                    <a:pt x="943" y="0"/>
                    <a:pt x="912" y="4"/>
                    <a:pt x="882" y="12"/>
                  </a:cubicBezTo>
                  <a:cubicBezTo>
                    <a:pt x="578" y="73"/>
                    <a:pt x="335" y="255"/>
                    <a:pt x="244" y="559"/>
                  </a:cubicBezTo>
                  <a:cubicBezTo>
                    <a:pt x="92" y="833"/>
                    <a:pt x="0" y="1167"/>
                    <a:pt x="0" y="1532"/>
                  </a:cubicBezTo>
                  <a:cubicBezTo>
                    <a:pt x="0" y="2231"/>
                    <a:pt x="396" y="2899"/>
                    <a:pt x="882" y="3051"/>
                  </a:cubicBezTo>
                  <a:cubicBezTo>
                    <a:pt x="927" y="3059"/>
                    <a:pt x="975" y="3063"/>
                    <a:pt x="1023" y="3063"/>
                  </a:cubicBezTo>
                  <a:cubicBezTo>
                    <a:pt x="1167" y="3063"/>
                    <a:pt x="1315" y="3029"/>
                    <a:pt x="1429" y="2960"/>
                  </a:cubicBezTo>
                  <a:cubicBezTo>
                    <a:pt x="1551" y="2869"/>
                    <a:pt x="1581" y="2778"/>
                    <a:pt x="1551" y="2778"/>
                  </a:cubicBezTo>
                  <a:cubicBezTo>
                    <a:pt x="1551" y="2778"/>
                    <a:pt x="1490" y="2839"/>
                    <a:pt x="1399" y="2869"/>
                  </a:cubicBezTo>
                  <a:cubicBezTo>
                    <a:pt x="1323" y="2899"/>
                    <a:pt x="1247" y="2915"/>
                    <a:pt x="1171" y="2915"/>
                  </a:cubicBezTo>
                  <a:cubicBezTo>
                    <a:pt x="1095" y="2915"/>
                    <a:pt x="1019" y="2899"/>
                    <a:pt x="943" y="2869"/>
                  </a:cubicBezTo>
                  <a:cubicBezTo>
                    <a:pt x="548" y="2747"/>
                    <a:pt x="274" y="2140"/>
                    <a:pt x="244" y="1501"/>
                  </a:cubicBezTo>
                  <a:cubicBezTo>
                    <a:pt x="244" y="1228"/>
                    <a:pt x="304" y="924"/>
                    <a:pt x="426" y="650"/>
                  </a:cubicBezTo>
                  <a:cubicBezTo>
                    <a:pt x="487" y="407"/>
                    <a:pt x="669" y="255"/>
                    <a:pt x="882" y="194"/>
                  </a:cubicBezTo>
                  <a:cubicBezTo>
                    <a:pt x="915" y="181"/>
                    <a:pt x="948" y="175"/>
                    <a:pt x="981" y="175"/>
                  </a:cubicBezTo>
                  <a:cubicBezTo>
                    <a:pt x="1096" y="175"/>
                    <a:pt x="1199" y="251"/>
                    <a:pt x="1247" y="346"/>
                  </a:cubicBezTo>
                  <a:cubicBezTo>
                    <a:pt x="1307" y="437"/>
                    <a:pt x="1277" y="529"/>
                    <a:pt x="1307" y="529"/>
                  </a:cubicBezTo>
                  <a:cubicBezTo>
                    <a:pt x="1307" y="529"/>
                    <a:pt x="1368" y="468"/>
                    <a:pt x="1338" y="316"/>
                  </a:cubicBezTo>
                  <a:cubicBezTo>
                    <a:pt x="1338" y="225"/>
                    <a:pt x="1277" y="164"/>
                    <a:pt x="1216" y="103"/>
                  </a:cubicBezTo>
                  <a:cubicBezTo>
                    <a:pt x="1148" y="35"/>
                    <a:pt x="1062" y="0"/>
                    <a:pt x="973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0" name="Google Shape;990;p15"/>
          <p:cNvSpPr txBox="1">
            <a:spLocks noGrp="1"/>
          </p:cNvSpPr>
          <p:nvPr>
            <p:ph type="subTitle" idx="1"/>
          </p:nvPr>
        </p:nvSpPr>
        <p:spPr>
          <a:xfrm>
            <a:off x="4649550" y="3553100"/>
            <a:ext cx="36000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991" name="Google Shape;991;p15"/>
          <p:cNvSpPr txBox="1">
            <a:spLocks noGrp="1"/>
          </p:cNvSpPr>
          <p:nvPr>
            <p:ph type="title"/>
          </p:nvPr>
        </p:nvSpPr>
        <p:spPr>
          <a:xfrm>
            <a:off x="4882925" y="2181600"/>
            <a:ext cx="33666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992" name="Google Shape;992;p15"/>
          <p:cNvSpPr txBox="1">
            <a:spLocks noGrp="1"/>
          </p:cNvSpPr>
          <p:nvPr>
            <p:ph type="title" idx="2" hasCustomPrompt="1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solidFill>
          <a:schemeClr val="lt1"/>
        </a:solidFill>
        <a:effectLst/>
      </p:bgPr>
    </p:bg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21"/>
          <p:cNvSpPr/>
          <p:nvPr/>
        </p:nvSpPr>
        <p:spPr>
          <a:xfrm rot="6916438" flipH="1">
            <a:off x="8090189" y="384028"/>
            <a:ext cx="648392" cy="648359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7" name="Google Shape;1647;p21"/>
          <p:cNvGrpSpPr/>
          <p:nvPr/>
        </p:nvGrpSpPr>
        <p:grpSpPr>
          <a:xfrm rot="6916464" flipH="1">
            <a:off x="7657355" y="600855"/>
            <a:ext cx="410767" cy="410767"/>
            <a:chOff x="2948201" y="3788666"/>
            <a:chExt cx="450728" cy="450728"/>
          </a:xfrm>
        </p:grpSpPr>
        <p:sp>
          <p:nvSpPr>
            <p:cNvPr id="1648" name="Google Shape;1648;p21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1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1"/>
          <p:cNvGrpSpPr/>
          <p:nvPr/>
        </p:nvGrpSpPr>
        <p:grpSpPr>
          <a:xfrm>
            <a:off x="554813" y="325912"/>
            <a:ext cx="881337" cy="860447"/>
            <a:chOff x="-871313" y="856929"/>
            <a:chExt cx="1061724" cy="1036558"/>
          </a:xfrm>
        </p:grpSpPr>
        <p:sp>
          <p:nvSpPr>
            <p:cNvPr id="1651" name="Google Shape;1651;p21"/>
            <p:cNvSpPr/>
            <p:nvPr/>
          </p:nvSpPr>
          <p:spPr>
            <a:xfrm>
              <a:off x="-760118" y="979070"/>
              <a:ext cx="950529" cy="914416"/>
            </a:xfrm>
            <a:custGeom>
              <a:avLst/>
              <a:gdLst/>
              <a:ahLst/>
              <a:cxnLst/>
              <a:rect l="l" t="t" r="r" b="b"/>
              <a:pathLst>
                <a:path w="25953" h="24967" extrusionOk="0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1"/>
            <p:cNvSpPr/>
            <p:nvPr/>
          </p:nvSpPr>
          <p:spPr>
            <a:xfrm>
              <a:off x="-871313" y="856929"/>
              <a:ext cx="456970" cy="466712"/>
            </a:xfrm>
            <a:custGeom>
              <a:avLst/>
              <a:gdLst/>
              <a:ahLst/>
              <a:cxnLst/>
              <a:rect l="l" t="t" r="r" b="b"/>
              <a:pathLst>
                <a:path w="12477" h="12743" extrusionOk="0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3" name="Google Shape;1653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 b="1">
                <a:latin typeface="Anaheim"/>
                <a:ea typeface="Anaheim"/>
                <a:cs typeface="Anaheim"/>
                <a:sym typeface="Anahe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Char char="●"/>
              <a:defRPr sz="1800"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●"/>
              <a:defRPr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●"/>
              <a:defRPr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p52"/>
          <p:cNvSpPr txBox="1">
            <a:spLocks noGrp="1"/>
          </p:cNvSpPr>
          <p:nvPr>
            <p:ph type="title"/>
          </p:nvPr>
        </p:nvSpPr>
        <p:spPr>
          <a:xfrm>
            <a:off x="729718" y="1147114"/>
            <a:ext cx="4593719" cy="252335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Our scheduling app</a:t>
            </a:r>
            <a:endParaRPr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40"/>
          <p:cNvSpPr txBox="1">
            <a:spLocks noGrp="1"/>
          </p:cNvSpPr>
          <p:nvPr>
            <p:ph type="title"/>
          </p:nvPr>
        </p:nvSpPr>
        <p:spPr>
          <a:xfrm>
            <a:off x="5948127" y="2181600"/>
            <a:ext cx="2301648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Meeting the team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01E718-4E49-4B13-9748-8C4CCBEF4339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3256265" y="4010993"/>
            <a:ext cx="2546400" cy="470100"/>
          </a:xfrm>
        </p:spPr>
        <p:txBody>
          <a:bodyPr/>
          <a:lstStyle/>
          <a:p>
            <a:r>
              <a:rPr lang="en-US" dirty="0" err="1"/>
              <a:t>Dobri</a:t>
            </a:r>
            <a:r>
              <a:rPr lang="en-US" dirty="0"/>
              <a:t> </a:t>
            </a:r>
            <a:r>
              <a:rPr lang="en-US" dirty="0" err="1"/>
              <a:t>Trifonov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0E764E-AC29-4539-95AA-0ED6C9CB38FD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0" y="3995591"/>
            <a:ext cx="2546400" cy="470100"/>
          </a:xfrm>
        </p:spPr>
        <p:txBody>
          <a:bodyPr/>
          <a:lstStyle/>
          <a:p>
            <a:r>
              <a:rPr lang="en-US" dirty="0"/>
              <a:t>Brandon </a:t>
            </a:r>
            <a:r>
              <a:rPr lang="en-US" dirty="0" err="1"/>
              <a:t>Lodowica</a:t>
            </a:r>
            <a:r>
              <a:rPr 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85C8AA-68CE-40D4-9E27-F52E4906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265" y="1059139"/>
            <a:ext cx="1754966" cy="26639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9345A7-024E-4658-9C45-DEC748A12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347" y="1059139"/>
            <a:ext cx="1993825" cy="2663914"/>
          </a:xfrm>
          <a:prstGeom prst="rect">
            <a:avLst/>
          </a:prstGeom>
        </p:spPr>
      </p:pic>
      <p:sp>
        <p:nvSpPr>
          <p:cNvPr id="16" name="Title 2">
            <a:extLst>
              <a:ext uri="{FF2B5EF4-FFF2-40B4-BE49-F238E27FC236}">
                <a16:creationId xmlns:a16="http://schemas.microsoft.com/office/drawing/2014/main" id="{751F67CF-1767-4D8E-A1B1-6DC8C51198DD}"/>
              </a:ext>
            </a:extLst>
          </p:cNvPr>
          <p:cNvSpPr txBox="1">
            <a:spLocks/>
          </p:cNvSpPr>
          <p:nvPr/>
        </p:nvSpPr>
        <p:spPr>
          <a:xfrm>
            <a:off x="6162348" y="4010993"/>
            <a:ext cx="25464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naheim"/>
              <a:buNone/>
              <a:defRPr sz="2100" b="1" i="0" u="none" strike="noStrike" cap="none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0" i="0" u="none" strike="noStrike" cap="none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0" i="0" u="none" strike="noStrike" cap="none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0" i="0" u="none" strike="noStrike" cap="none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0" i="0" u="none" strike="noStrike" cap="none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0" i="0" u="none" strike="noStrike" cap="none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0" i="0" u="none" strike="noStrike" cap="none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0" i="0" u="none" strike="noStrike" cap="none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0" i="0" u="none" strike="noStrike" cap="none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dirty="0"/>
              <a:t>Hristo Hristov</a:t>
            </a:r>
          </a:p>
        </p:txBody>
      </p:sp>
      <p:pic>
        <p:nvPicPr>
          <p:cNvPr id="18" name="Picture 17" descr="A person taking a selfie&#10;&#10;Description automatically generated">
            <a:extLst>
              <a:ext uri="{FF2B5EF4-FFF2-40B4-BE49-F238E27FC236}">
                <a16:creationId xmlns:a16="http://schemas.microsoft.com/office/drawing/2014/main" id="{7559C22C-AB72-4CE7-9C0C-62F26961B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45" y="1059138"/>
            <a:ext cx="1498099" cy="266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Requirments of our software</a:t>
            </a:r>
            <a:endParaRPr dirty="0"/>
          </a:p>
        </p:txBody>
      </p:sp>
      <p:sp>
        <p:nvSpPr>
          <p:cNvPr id="2287" name="Google Shape;2287;p37"/>
          <p:cNvSpPr txBox="1">
            <a:spLocks noGrp="1"/>
          </p:cNvSpPr>
          <p:nvPr>
            <p:ph type="title" idx="2"/>
          </p:nvPr>
        </p:nvSpPr>
        <p:spPr>
          <a:xfrm>
            <a:off x="717850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88" name="Google Shape;2288;p37"/>
          <p:cNvSpPr txBox="1">
            <a:spLocks noGrp="1"/>
          </p:cNvSpPr>
          <p:nvPr>
            <p:ph type="subTitle" idx="1"/>
          </p:nvPr>
        </p:nvSpPr>
        <p:spPr>
          <a:xfrm>
            <a:off x="1326225" y="1647975"/>
            <a:ext cx="192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Schedule</a:t>
            </a:r>
            <a:endParaRPr dirty="0"/>
          </a:p>
        </p:txBody>
      </p:sp>
      <p:sp>
        <p:nvSpPr>
          <p:cNvPr id="2289" name="Google Shape;2289;p37"/>
          <p:cNvSpPr txBox="1">
            <a:spLocks noGrp="1"/>
          </p:cNvSpPr>
          <p:nvPr>
            <p:ph type="subTitle" idx="3"/>
          </p:nvPr>
        </p:nvSpPr>
        <p:spPr>
          <a:xfrm>
            <a:off x="1326225" y="1994474"/>
            <a:ext cx="1681800" cy="115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Residents should be able to schedule chores between themselves</a:t>
            </a:r>
            <a:endParaRPr dirty="0"/>
          </a:p>
        </p:txBody>
      </p:sp>
      <p:sp>
        <p:nvSpPr>
          <p:cNvPr id="2290" name="Google Shape;2290;p37"/>
          <p:cNvSpPr txBox="1">
            <a:spLocks noGrp="1"/>
          </p:cNvSpPr>
          <p:nvPr>
            <p:ph type="title" idx="4"/>
          </p:nvPr>
        </p:nvSpPr>
        <p:spPr>
          <a:xfrm>
            <a:off x="3388994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91" name="Google Shape;2291;p37"/>
          <p:cNvSpPr txBox="1">
            <a:spLocks noGrp="1"/>
          </p:cNvSpPr>
          <p:nvPr>
            <p:ph type="subTitle" idx="5"/>
          </p:nvPr>
        </p:nvSpPr>
        <p:spPr>
          <a:xfrm>
            <a:off x="3988650" y="16479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</a:t>
            </a:r>
            <a:endParaRPr dirty="0"/>
          </a:p>
        </p:txBody>
      </p:sp>
      <p:sp>
        <p:nvSpPr>
          <p:cNvPr id="2292" name="Google Shape;2292;p37"/>
          <p:cNvSpPr txBox="1">
            <a:spLocks noGrp="1"/>
          </p:cNvSpPr>
          <p:nvPr>
            <p:ph type="subTitle" idx="6"/>
          </p:nvPr>
        </p:nvSpPr>
        <p:spPr>
          <a:xfrm>
            <a:off x="3988651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owner should be able to set rules</a:t>
            </a:r>
            <a:endParaRPr dirty="0"/>
          </a:p>
        </p:txBody>
      </p:sp>
      <p:sp>
        <p:nvSpPr>
          <p:cNvPr id="2293" name="Google Shape;2293;p37"/>
          <p:cNvSpPr txBox="1">
            <a:spLocks noGrp="1"/>
          </p:cNvSpPr>
          <p:nvPr>
            <p:ph type="title" idx="7"/>
          </p:nvPr>
        </p:nvSpPr>
        <p:spPr>
          <a:xfrm>
            <a:off x="6042700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94" name="Google Shape;2294;p37"/>
          <p:cNvSpPr txBox="1">
            <a:spLocks noGrp="1"/>
          </p:cNvSpPr>
          <p:nvPr>
            <p:ph type="subTitle" idx="8"/>
          </p:nvPr>
        </p:nvSpPr>
        <p:spPr>
          <a:xfrm>
            <a:off x="6642350" y="16479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Discussions</a:t>
            </a:r>
            <a:endParaRPr dirty="0"/>
          </a:p>
        </p:txBody>
      </p:sp>
      <p:sp>
        <p:nvSpPr>
          <p:cNvPr id="2295" name="Google Shape;2295;p37"/>
          <p:cNvSpPr txBox="1">
            <a:spLocks noGrp="1"/>
          </p:cNvSpPr>
          <p:nvPr>
            <p:ph type="subTitle" idx="9"/>
          </p:nvPr>
        </p:nvSpPr>
        <p:spPr>
          <a:xfrm>
            <a:off x="6642350" y="1994475"/>
            <a:ext cx="1681800" cy="1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Residents should be able to arrange parties and such by discussing it with the other residents.</a:t>
            </a:r>
            <a:endParaRPr dirty="0"/>
          </a:p>
        </p:txBody>
      </p:sp>
      <p:sp>
        <p:nvSpPr>
          <p:cNvPr id="2296" name="Google Shape;2296;p37"/>
          <p:cNvSpPr txBox="1">
            <a:spLocks noGrp="1"/>
          </p:cNvSpPr>
          <p:nvPr>
            <p:ph type="title" idx="13"/>
          </p:nvPr>
        </p:nvSpPr>
        <p:spPr>
          <a:xfrm>
            <a:off x="717850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97" name="Google Shape;2297;p37"/>
          <p:cNvSpPr txBox="1">
            <a:spLocks noGrp="1"/>
          </p:cNvSpPr>
          <p:nvPr>
            <p:ph type="subTitle" idx="14"/>
          </p:nvPr>
        </p:nvSpPr>
        <p:spPr>
          <a:xfrm>
            <a:off x="1326225" y="3401075"/>
            <a:ext cx="192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Complaints</a:t>
            </a:r>
            <a:endParaRPr dirty="0"/>
          </a:p>
        </p:txBody>
      </p:sp>
      <p:sp>
        <p:nvSpPr>
          <p:cNvPr id="2298" name="Google Shape;2298;p37"/>
          <p:cNvSpPr txBox="1">
            <a:spLocks noGrp="1"/>
          </p:cNvSpPr>
          <p:nvPr>
            <p:ph type="subTitle" idx="15"/>
          </p:nvPr>
        </p:nvSpPr>
        <p:spPr>
          <a:xfrm>
            <a:off x="1326225" y="3747700"/>
            <a:ext cx="1681800" cy="1132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Should there be any problems the residents can file complaints to the owner</a:t>
            </a:r>
            <a:endParaRPr dirty="0"/>
          </a:p>
        </p:txBody>
      </p:sp>
      <p:sp>
        <p:nvSpPr>
          <p:cNvPr id="2299" name="Google Shape;2299;p37"/>
          <p:cNvSpPr txBox="1">
            <a:spLocks noGrp="1"/>
          </p:cNvSpPr>
          <p:nvPr>
            <p:ph type="title" idx="16"/>
          </p:nvPr>
        </p:nvSpPr>
        <p:spPr>
          <a:xfrm>
            <a:off x="3388994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300" name="Google Shape;2300;p37"/>
          <p:cNvSpPr txBox="1">
            <a:spLocks noGrp="1"/>
          </p:cNvSpPr>
          <p:nvPr>
            <p:ph type="subTitle" idx="17"/>
          </p:nvPr>
        </p:nvSpPr>
        <p:spPr>
          <a:xfrm>
            <a:off x="3988650" y="34010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Privileges</a:t>
            </a:r>
            <a:endParaRPr dirty="0"/>
          </a:p>
        </p:txBody>
      </p:sp>
      <p:sp>
        <p:nvSpPr>
          <p:cNvPr id="2301" name="Google Shape;2301;p37"/>
          <p:cNvSpPr txBox="1">
            <a:spLocks noGrp="1"/>
          </p:cNvSpPr>
          <p:nvPr>
            <p:ph type="subTitle" idx="18"/>
          </p:nvPr>
        </p:nvSpPr>
        <p:spPr>
          <a:xfrm>
            <a:off x="4014643" y="3747575"/>
            <a:ext cx="2443100" cy="10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Owner-Rules.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Residents-Schedule,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Discussions,Complaints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9" name="Google Shape;2309;p38"/>
          <p:cNvGrpSpPr/>
          <p:nvPr/>
        </p:nvGrpSpPr>
        <p:grpSpPr>
          <a:xfrm>
            <a:off x="1300429" y="1538392"/>
            <a:ext cx="2339073" cy="1676115"/>
            <a:chOff x="1650750" y="1057300"/>
            <a:chExt cx="1303250" cy="933925"/>
          </a:xfrm>
        </p:grpSpPr>
        <p:sp>
          <p:nvSpPr>
            <p:cNvPr id="2310" name="Google Shape;2310;p38"/>
            <p:cNvSpPr/>
            <p:nvPr/>
          </p:nvSpPr>
          <p:spPr>
            <a:xfrm>
              <a:off x="2020050" y="1057300"/>
              <a:ext cx="933950" cy="933925"/>
            </a:xfrm>
            <a:custGeom>
              <a:avLst/>
              <a:gdLst/>
              <a:ahLst/>
              <a:cxnLst/>
              <a:rect l="l" t="t" r="r" b="b"/>
              <a:pathLst>
                <a:path w="37358" h="37357" extrusionOk="0">
                  <a:moveTo>
                    <a:pt x="18694" y="0"/>
                  </a:moveTo>
                  <a:cubicBezTo>
                    <a:pt x="8390" y="0"/>
                    <a:pt x="1" y="8359"/>
                    <a:pt x="1" y="1869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8998" y="37357"/>
                    <a:pt x="37357" y="28998"/>
                    <a:pt x="37357" y="18694"/>
                  </a:cubicBezTo>
                  <a:cubicBezTo>
                    <a:pt x="37357" y="8359"/>
                    <a:pt x="28998" y="0"/>
                    <a:pt x="18694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8"/>
            <p:cNvSpPr/>
            <p:nvPr/>
          </p:nvSpPr>
          <p:spPr>
            <a:xfrm>
              <a:off x="2067925" y="1135725"/>
              <a:ext cx="807800" cy="777225"/>
            </a:xfrm>
            <a:custGeom>
              <a:avLst/>
              <a:gdLst/>
              <a:ahLst/>
              <a:cxnLst/>
              <a:rect l="l" t="t" r="r" b="b"/>
              <a:pathLst>
                <a:path w="32312" h="31089" extrusionOk="0">
                  <a:moveTo>
                    <a:pt x="16779" y="2669"/>
                  </a:moveTo>
                  <a:cubicBezTo>
                    <a:pt x="23892" y="2669"/>
                    <a:pt x="29637" y="8444"/>
                    <a:pt x="29667" y="15557"/>
                  </a:cubicBezTo>
                  <a:cubicBezTo>
                    <a:pt x="29667" y="20754"/>
                    <a:pt x="26506" y="25466"/>
                    <a:pt x="21703" y="27441"/>
                  </a:cubicBezTo>
                  <a:cubicBezTo>
                    <a:pt x="20116" y="28104"/>
                    <a:pt x="18446" y="28425"/>
                    <a:pt x="16789" y="28425"/>
                  </a:cubicBezTo>
                  <a:cubicBezTo>
                    <a:pt x="13430" y="28425"/>
                    <a:pt x="10123" y="27107"/>
                    <a:pt x="7661" y="24645"/>
                  </a:cubicBezTo>
                  <a:cubicBezTo>
                    <a:pt x="3983" y="20967"/>
                    <a:pt x="2888" y="15435"/>
                    <a:pt x="4864" y="10602"/>
                  </a:cubicBezTo>
                  <a:cubicBezTo>
                    <a:pt x="6870" y="5800"/>
                    <a:pt x="11551" y="2669"/>
                    <a:pt x="16779" y="2669"/>
                  </a:cubicBezTo>
                  <a:close/>
                  <a:moveTo>
                    <a:pt x="16775" y="1"/>
                  </a:moveTo>
                  <a:cubicBezTo>
                    <a:pt x="12727" y="1"/>
                    <a:pt x="8747" y="1582"/>
                    <a:pt x="5776" y="4553"/>
                  </a:cubicBezTo>
                  <a:cubicBezTo>
                    <a:pt x="1338" y="8991"/>
                    <a:pt x="1" y="15678"/>
                    <a:pt x="2402" y="21484"/>
                  </a:cubicBezTo>
                  <a:cubicBezTo>
                    <a:pt x="4834" y="27289"/>
                    <a:pt x="10487" y="31089"/>
                    <a:pt x="16779" y="31089"/>
                  </a:cubicBezTo>
                  <a:cubicBezTo>
                    <a:pt x="25351" y="31089"/>
                    <a:pt x="32311" y="24128"/>
                    <a:pt x="32311" y="15557"/>
                  </a:cubicBezTo>
                  <a:cubicBezTo>
                    <a:pt x="32311" y="9265"/>
                    <a:pt x="28512" y="3581"/>
                    <a:pt x="22706" y="1180"/>
                  </a:cubicBezTo>
                  <a:cubicBezTo>
                    <a:pt x="20788" y="386"/>
                    <a:pt x="18773" y="1"/>
                    <a:pt x="16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8"/>
            <p:cNvSpPr/>
            <p:nvPr/>
          </p:nvSpPr>
          <p:spPr>
            <a:xfrm>
              <a:off x="2293625" y="1370525"/>
              <a:ext cx="334375" cy="286350"/>
            </a:xfrm>
            <a:custGeom>
              <a:avLst/>
              <a:gdLst/>
              <a:ahLst/>
              <a:cxnLst/>
              <a:rect l="l" t="t" r="r" b="b"/>
              <a:pathLst>
                <a:path w="13375" h="11454" extrusionOk="0">
                  <a:moveTo>
                    <a:pt x="7630" y="2669"/>
                  </a:moveTo>
                  <a:cubicBezTo>
                    <a:pt x="9332" y="2669"/>
                    <a:pt x="10700" y="4067"/>
                    <a:pt x="10700" y="5739"/>
                  </a:cubicBezTo>
                  <a:cubicBezTo>
                    <a:pt x="10700" y="7587"/>
                    <a:pt x="9202" y="8811"/>
                    <a:pt x="7630" y="8811"/>
                  </a:cubicBezTo>
                  <a:cubicBezTo>
                    <a:pt x="6875" y="8811"/>
                    <a:pt x="6103" y="8528"/>
                    <a:pt x="5472" y="7897"/>
                  </a:cubicBezTo>
                  <a:cubicBezTo>
                    <a:pt x="3557" y="5982"/>
                    <a:pt x="4924" y="2669"/>
                    <a:pt x="7630" y="2669"/>
                  </a:cubicBezTo>
                  <a:close/>
                  <a:moveTo>
                    <a:pt x="7608" y="1"/>
                  </a:moveTo>
                  <a:cubicBezTo>
                    <a:pt x="6198" y="1"/>
                    <a:pt x="4758" y="525"/>
                    <a:pt x="3587" y="1697"/>
                  </a:cubicBezTo>
                  <a:cubicBezTo>
                    <a:pt x="0" y="5314"/>
                    <a:pt x="2554" y="11453"/>
                    <a:pt x="7630" y="11453"/>
                  </a:cubicBezTo>
                  <a:cubicBezTo>
                    <a:pt x="10791" y="11453"/>
                    <a:pt x="13344" y="8900"/>
                    <a:pt x="13374" y="5739"/>
                  </a:cubicBezTo>
                  <a:cubicBezTo>
                    <a:pt x="13374" y="2286"/>
                    <a:pt x="10553" y="1"/>
                    <a:pt x="7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8"/>
            <p:cNvSpPr/>
            <p:nvPr/>
          </p:nvSpPr>
          <p:spPr>
            <a:xfrm>
              <a:off x="1909875" y="1514000"/>
              <a:ext cx="574500" cy="275100"/>
            </a:xfrm>
            <a:custGeom>
              <a:avLst/>
              <a:gdLst/>
              <a:ahLst/>
              <a:cxnLst/>
              <a:rect l="l" t="t" r="r" b="b"/>
              <a:pathLst>
                <a:path w="22980" h="11004" extrusionOk="0">
                  <a:moveTo>
                    <a:pt x="15746" y="0"/>
                  </a:moveTo>
                  <a:lnTo>
                    <a:pt x="17022" y="2249"/>
                  </a:lnTo>
                  <a:lnTo>
                    <a:pt x="1" y="10031"/>
                  </a:lnTo>
                  <a:lnTo>
                    <a:pt x="578" y="11003"/>
                  </a:lnTo>
                  <a:lnTo>
                    <a:pt x="17660" y="3283"/>
                  </a:lnTo>
                  <a:lnTo>
                    <a:pt x="18815" y="5502"/>
                  </a:lnTo>
                  <a:lnTo>
                    <a:pt x="2298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8"/>
            <p:cNvSpPr/>
            <p:nvPr/>
          </p:nvSpPr>
          <p:spPr>
            <a:xfrm>
              <a:off x="1650750" y="1736050"/>
              <a:ext cx="275100" cy="195900"/>
            </a:xfrm>
            <a:custGeom>
              <a:avLst/>
              <a:gdLst/>
              <a:ahLst/>
              <a:cxnLst/>
              <a:rect l="l" t="t" r="r" b="b"/>
              <a:pathLst>
                <a:path w="11004" h="7836" extrusionOk="0">
                  <a:moveTo>
                    <a:pt x="7781" y="0"/>
                  </a:moveTo>
                  <a:cubicBezTo>
                    <a:pt x="7455" y="0"/>
                    <a:pt x="7128" y="48"/>
                    <a:pt x="6809" y="146"/>
                  </a:cubicBezTo>
                  <a:lnTo>
                    <a:pt x="1" y="2121"/>
                  </a:lnTo>
                  <a:lnTo>
                    <a:pt x="3800" y="3793"/>
                  </a:lnTo>
                  <a:lnTo>
                    <a:pt x="2280" y="7836"/>
                  </a:lnTo>
                  <a:lnTo>
                    <a:pt x="8663" y="5556"/>
                  </a:lnTo>
                  <a:cubicBezTo>
                    <a:pt x="10092" y="5039"/>
                    <a:pt x="11004" y="3641"/>
                    <a:pt x="10943" y="2121"/>
                  </a:cubicBezTo>
                  <a:lnTo>
                    <a:pt x="10366" y="1149"/>
                  </a:lnTo>
                  <a:lnTo>
                    <a:pt x="10183" y="997"/>
                  </a:lnTo>
                  <a:cubicBezTo>
                    <a:pt x="9539" y="352"/>
                    <a:pt x="8666" y="0"/>
                    <a:pt x="77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6" name="Google Shape;2316;p38"/>
          <p:cNvSpPr txBox="1">
            <a:spLocks noGrp="1"/>
          </p:cNvSpPr>
          <p:nvPr>
            <p:ph type="subTitle" idx="1"/>
          </p:nvPr>
        </p:nvSpPr>
        <p:spPr>
          <a:xfrm>
            <a:off x="4572000" y="1972725"/>
            <a:ext cx="38589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little extra</a:t>
            </a:r>
            <a:endParaRPr dirty="0"/>
          </a:p>
        </p:txBody>
      </p:sp>
      <p:sp>
        <p:nvSpPr>
          <p:cNvPr id="2317" name="Google Shape;2317;p38"/>
          <p:cNvSpPr txBox="1">
            <a:spLocks noGrp="1"/>
          </p:cNvSpPr>
          <p:nvPr>
            <p:ph type="body" idx="2"/>
          </p:nvPr>
        </p:nvSpPr>
        <p:spPr>
          <a:xfrm>
            <a:off x="4572000" y="2491275"/>
            <a:ext cx="3858900" cy="11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2"/>
                </a:solidFill>
              </a:rPr>
              <a:t>We were able to also make it possible for the owner to keep track of  which room is occupied by which tenant and note down basic details about them.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48"/>
          <p:cNvSpPr txBox="1">
            <a:spLocks noGrp="1"/>
          </p:cNvSpPr>
          <p:nvPr>
            <p:ph type="title"/>
          </p:nvPr>
        </p:nvSpPr>
        <p:spPr>
          <a:xfrm>
            <a:off x="4882925" y="2181600"/>
            <a:ext cx="33666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Dividing the work.</a:t>
            </a:r>
            <a:endParaRPr dirty="0"/>
          </a:p>
        </p:txBody>
      </p:sp>
      <p:sp>
        <p:nvSpPr>
          <p:cNvPr id="2454" name="Google Shape;2454;p48"/>
          <p:cNvSpPr/>
          <p:nvPr/>
        </p:nvSpPr>
        <p:spPr>
          <a:xfrm>
            <a:off x="-478076" y="2350594"/>
            <a:ext cx="115772" cy="114398"/>
          </a:xfrm>
          <a:custGeom>
            <a:avLst/>
            <a:gdLst/>
            <a:ahLst/>
            <a:cxnLst/>
            <a:rect l="l" t="t" r="r" b="b"/>
            <a:pathLst>
              <a:path w="5138" h="5077" extrusionOk="0">
                <a:moveTo>
                  <a:pt x="5137" y="0"/>
                </a:moveTo>
                <a:cubicBezTo>
                  <a:pt x="4833" y="213"/>
                  <a:pt x="4560" y="426"/>
                  <a:pt x="4317" y="699"/>
                </a:cubicBezTo>
                <a:cubicBezTo>
                  <a:pt x="3830" y="1125"/>
                  <a:pt x="3192" y="1763"/>
                  <a:pt x="2493" y="2462"/>
                </a:cubicBezTo>
                <a:cubicBezTo>
                  <a:pt x="1763" y="3161"/>
                  <a:pt x="1125" y="3799"/>
                  <a:pt x="669" y="4286"/>
                </a:cubicBezTo>
                <a:cubicBezTo>
                  <a:pt x="426" y="4499"/>
                  <a:pt x="183" y="4772"/>
                  <a:pt x="0" y="5076"/>
                </a:cubicBezTo>
                <a:cubicBezTo>
                  <a:pt x="274" y="4894"/>
                  <a:pt x="547" y="4651"/>
                  <a:pt x="791" y="4407"/>
                </a:cubicBezTo>
                <a:cubicBezTo>
                  <a:pt x="1277" y="3951"/>
                  <a:pt x="1946" y="3344"/>
                  <a:pt x="2645" y="2644"/>
                </a:cubicBezTo>
                <a:cubicBezTo>
                  <a:pt x="3344" y="1945"/>
                  <a:pt x="3982" y="1307"/>
                  <a:pt x="4438" y="821"/>
                </a:cubicBezTo>
                <a:cubicBezTo>
                  <a:pt x="4712" y="578"/>
                  <a:pt x="4924" y="304"/>
                  <a:pt x="513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5" name="Google Shape;2455;p48"/>
          <p:cNvSpPr/>
          <p:nvPr/>
        </p:nvSpPr>
        <p:spPr>
          <a:xfrm>
            <a:off x="-478076" y="1571871"/>
            <a:ext cx="113722" cy="115772"/>
          </a:xfrm>
          <a:custGeom>
            <a:avLst/>
            <a:gdLst/>
            <a:ahLst/>
            <a:cxnLst/>
            <a:rect l="l" t="t" r="r" b="b"/>
            <a:pathLst>
              <a:path w="5047" h="5138" extrusionOk="0">
                <a:moveTo>
                  <a:pt x="0" y="0"/>
                </a:moveTo>
                <a:lnTo>
                  <a:pt x="0" y="0"/>
                </a:lnTo>
                <a:cubicBezTo>
                  <a:pt x="183" y="304"/>
                  <a:pt x="426" y="578"/>
                  <a:pt x="669" y="821"/>
                </a:cubicBezTo>
                <a:cubicBezTo>
                  <a:pt x="1125" y="1307"/>
                  <a:pt x="1763" y="1946"/>
                  <a:pt x="2432" y="2675"/>
                </a:cubicBezTo>
                <a:cubicBezTo>
                  <a:pt x="3101" y="3374"/>
                  <a:pt x="3769" y="4012"/>
                  <a:pt x="4256" y="4468"/>
                </a:cubicBezTo>
                <a:cubicBezTo>
                  <a:pt x="4499" y="4712"/>
                  <a:pt x="4772" y="4955"/>
                  <a:pt x="5046" y="5137"/>
                </a:cubicBezTo>
                <a:cubicBezTo>
                  <a:pt x="4864" y="4864"/>
                  <a:pt x="4651" y="4590"/>
                  <a:pt x="4377" y="4347"/>
                </a:cubicBezTo>
                <a:cubicBezTo>
                  <a:pt x="3952" y="3861"/>
                  <a:pt x="3283" y="3192"/>
                  <a:pt x="2614" y="2493"/>
                </a:cubicBezTo>
                <a:cubicBezTo>
                  <a:pt x="1946" y="1794"/>
                  <a:pt x="1277" y="1155"/>
                  <a:pt x="791" y="699"/>
                </a:cubicBezTo>
                <a:cubicBezTo>
                  <a:pt x="547" y="426"/>
                  <a:pt x="274" y="213"/>
                  <a:pt x="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 descr="Rolling hills of agriculture at sunset">
            <a:extLst>
              <a:ext uri="{FF2B5EF4-FFF2-40B4-BE49-F238E27FC236}">
                <a16:creationId xmlns:a16="http://schemas.microsoft.com/office/drawing/2014/main" id="{47E519C2-28E8-4431-86FA-D993A689B1C0}"/>
              </a:ext>
            </a:extLst>
          </p:cNvPr>
          <p:cNvSpPr/>
          <p:nvPr/>
        </p:nvSpPr>
        <p:spPr>
          <a:xfrm>
            <a:off x="977774" y="2152649"/>
            <a:ext cx="7269900" cy="1077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 descr="Rolling hills of agriculture at sunset">
            <a:extLst>
              <a:ext uri="{FF2B5EF4-FFF2-40B4-BE49-F238E27FC236}">
                <a16:creationId xmlns:a16="http://schemas.microsoft.com/office/drawing/2014/main" id="{CE6975AE-3D54-4A5E-B456-5CBD23916625}"/>
              </a:ext>
            </a:extLst>
          </p:cNvPr>
          <p:cNvSpPr/>
          <p:nvPr/>
        </p:nvSpPr>
        <p:spPr>
          <a:xfrm>
            <a:off x="977774" y="733331"/>
            <a:ext cx="7269900" cy="1077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1" name="Google Shape;2801;p69"/>
          <p:cNvSpPr/>
          <p:nvPr/>
        </p:nvSpPr>
        <p:spPr>
          <a:xfrm>
            <a:off x="4457430" y="4120765"/>
            <a:ext cx="711416" cy="711416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2" name="Google Shape;2802;p69"/>
          <p:cNvGrpSpPr/>
          <p:nvPr/>
        </p:nvGrpSpPr>
        <p:grpSpPr>
          <a:xfrm>
            <a:off x="3965226" y="4051616"/>
            <a:ext cx="450728" cy="450728"/>
            <a:chOff x="2948201" y="3788666"/>
            <a:chExt cx="450728" cy="450728"/>
          </a:xfrm>
        </p:grpSpPr>
        <p:sp>
          <p:nvSpPr>
            <p:cNvPr id="2803" name="Google Shape;2803;p69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9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D58B9E-17DA-46D6-85FA-CE77AAD89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214502"/>
              </p:ext>
            </p:extLst>
          </p:nvPr>
        </p:nvGraphicFramePr>
        <p:xfrm>
          <a:off x="896326" y="-60291"/>
          <a:ext cx="1912581" cy="2754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45D70F0-2CC7-4860-8AB6-2D0D976EB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354942"/>
              </p:ext>
            </p:extLst>
          </p:nvPr>
        </p:nvGraphicFramePr>
        <p:xfrm>
          <a:off x="896326" y="1062765"/>
          <a:ext cx="1960577" cy="326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15AAE-EAE9-4B98-8C5C-3135D442415F}"/>
              </a:ext>
            </a:extLst>
          </p:cNvPr>
          <p:cNvSpPr txBox="1"/>
          <p:nvPr/>
        </p:nvSpPr>
        <p:spPr>
          <a:xfrm>
            <a:off x="2470298" y="878849"/>
            <a:ext cx="558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Dobri</a:t>
            </a:r>
            <a:endParaRPr lang="en-US" sz="1600" dirty="0"/>
          </a:p>
          <a:p>
            <a:r>
              <a:rPr lang="en-US" sz="1600" dirty="0"/>
              <a:t>Responsible for Schedule, Tenants and UI</a:t>
            </a:r>
          </a:p>
        </p:txBody>
      </p:sp>
      <p:sp>
        <p:nvSpPr>
          <p:cNvPr id="19" name="Rectangle 18" descr="Rolling hills of agriculture at sunset">
            <a:extLst>
              <a:ext uri="{FF2B5EF4-FFF2-40B4-BE49-F238E27FC236}">
                <a16:creationId xmlns:a16="http://schemas.microsoft.com/office/drawing/2014/main" id="{B8FF9D79-E16B-43D4-B3BD-ED456E88693F}"/>
              </a:ext>
            </a:extLst>
          </p:cNvPr>
          <p:cNvSpPr/>
          <p:nvPr/>
        </p:nvSpPr>
        <p:spPr>
          <a:xfrm>
            <a:off x="937050" y="3657622"/>
            <a:ext cx="7269900" cy="1077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AFA3E6-9033-441A-80FE-569CC9176D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7715445"/>
              </p:ext>
            </p:extLst>
          </p:nvPr>
        </p:nvGraphicFramePr>
        <p:xfrm>
          <a:off x="789627" y="2864346"/>
          <a:ext cx="1993825" cy="2663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2F41DBE-2FF3-4A49-B825-907349A844C3}"/>
              </a:ext>
            </a:extLst>
          </p:cNvPr>
          <p:cNvSpPr txBox="1"/>
          <p:nvPr/>
        </p:nvSpPr>
        <p:spPr>
          <a:xfrm>
            <a:off x="2470298" y="2279571"/>
            <a:ext cx="558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Brandon</a:t>
            </a:r>
          </a:p>
          <a:p>
            <a:r>
              <a:rPr lang="en-US" sz="1600" dirty="0"/>
              <a:t>Responsible for Complaints functionality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FA0F81-5C1C-42C0-A3E9-987EFE325152}"/>
              </a:ext>
            </a:extLst>
          </p:cNvPr>
          <p:cNvSpPr txBox="1"/>
          <p:nvPr/>
        </p:nvSpPr>
        <p:spPr>
          <a:xfrm>
            <a:off x="2470298" y="3829794"/>
            <a:ext cx="5724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Hristo</a:t>
            </a:r>
          </a:p>
          <a:p>
            <a:r>
              <a:rPr lang="en-US" sz="1600" dirty="0"/>
              <a:t>Responsible for Rules, Discussions and Tenants functionality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ategy in 6 steps by Slidesgo">
  <a:themeElements>
    <a:clrScheme name="Simple Light">
      <a:dk1>
        <a:srgbClr val="FFFFFF"/>
      </a:dk1>
      <a:lt1>
        <a:srgbClr val="FFFFFF"/>
      </a:lt1>
      <a:dk2>
        <a:srgbClr val="000000"/>
      </a:dk2>
      <a:lt2>
        <a:srgbClr val="455A64"/>
      </a:lt2>
      <a:accent1>
        <a:srgbClr val="90CAF9"/>
      </a:accent1>
      <a:accent2>
        <a:srgbClr val="E0E0E0"/>
      </a:accent2>
      <a:accent3>
        <a:srgbClr val="000000"/>
      </a:accent3>
      <a:accent4>
        <a:srgbClr val="455A64"/>
      </a:accent4>
      <a:accent5>
        <a:srgbClr val="90CAF9"/>
      </a:accent5>
      <a:accent6>
        <a:srgbClr val="E0E0E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5760</TotalTime>
  <Words>139</Words>
  <Application>Microsoft Office PowerPoint</Application>
  <PresentationFormat>On-screen Show (16:9)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Karla</vt:lpstr>
      <vt:lpstr>Hind</vt:lpstr>
      <vt:lpstr>Arial</vt:lpstr>
      <vt:lpstr>Anaheim</vt:lpstr>
      <vt:lpstr>Livvic</vt:lpstr>
      <vt:lpstr>Strategy in 6 steps by Slidesgo</vt:lpstr>
      <vt:lpstr>Our scheduling app</vt:lpstr>
      <vt:lpstr>Meeting the team</vt:lpstr>
      <vt:lpstr>Dobri Trifonov</vt:lpstr>
      <vt:lpstr>Requirments of our software</vt:lpstr>
      <vt:lpstr>PowerPoint Presentation</vt:lpstr>
      <vt:lpstr>Dividing the work.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in 6 steps</dc:title>
  <cp:lastModifiedBy>Hristov,Hristo H.I.</cp:lastModifiedBy>
  <cp:revision>18</cp:revision>
  <dcterms:modified xsi:type="dcterms:W3CDTF">2021-01-15T20:38:54Z</dcterms:modified>
</cp:coreProperties>
</file>