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A203B1-C376-4659-847B-2531DA3233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73C5A29-5327-49AB-8955-7DB69D13A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E37F253-1E67-40C5-B0C8-8C736D099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7FE43-FBA7-4265-8E1B-2DFE33AB4FC3}" type="datetimeFigureOut">
              <a:rPr lang="hu-HU" smtClean="0"/>
              <a:t>2025. 10. 16.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0510EE1-D08F-4828-8832-CA603457B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9D41A29-1403-4F36-8D22-518EF7BF7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3087-04E1-470F-AA24-49E00EF610D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82014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F68177-C616-4528-AF85-50B56AF66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5192989-A84D-4791-9B49-97323DC0C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5548FEE-4BC2-45CD-95EC-B3A83D13C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7FE43-FBA7-4265-8E1B-2DFE33AB4FC3}" type="datetimeFigureOut">
              <a:rPr lang="hu-HU" smtClean="0"/>
              <a:t>2025. 10. 16.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3A298FB-71C4-42BB-B96D-E2A1445A7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ADD398E-457B-4F8B-8FF0-F1FB3D1F3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3087-04E1-470F-AA24-49E00EF610D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5814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3A2A2900-6E86-40FD-8298-C476FB85BD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2028384-F694-45F5-BD98-2A2823B99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97CAC83-C773-4EBD-BBEF-9DB983CFD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7FE43-FBA7-4265-8E1B-2DFE33AB4FC3}" type="datetimeFigureOut">
              <a:rPr lang="hu-HU" smtClean="0"/>
              <a:t>2025. 10. 16.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4DB4447-E996-4082-B74D-27A5A02DF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318A9A5-A24D-48AF-BDE6-4F81F991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3087-04E1-470F-AA24-49E00EF610D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1769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AB27516-B549-4988-8080-84E2D1285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97EBAB8-7E78-40E0-A75B-1238AB501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E01AA1C-2180-4247-A953-8B3832581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7FE43-FBA7-4265-8E1B-2DFE33AB4FC3}" type="datetimeFigureOut">
              <a:rPr lang="hu-HU" smtClean="0"/>
              <a:t>2025. 10. 16.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6D38342-2BEF-4E5E-B90E-912EA4360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CE55933-F986-4688-8D31-73C08B3D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3087-04E1-470F-AA24-49E00EF610D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8546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A674699-B5A6-4F33-BC41-4DD33BF3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C6269A8-D7A6-4ABA-B91C-E2F996BE0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02EB653-9914-43B4-A082-0A54A1211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7FE43-FBA7-4265-8E1B-2DFE33AB4FC3}" type="datetimeFigureOut">
              <a:rPr lang="hu-HU" smtClean="0"/>
              <a:t>2025. 10. 16.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4F78E6E-2868-42EB-926E-E36194789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9E03D3E-A2D3-4F06-BEE7-5444AD912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3087-04E1-470F-AA24-49E00EF610D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26591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0D665A-15FD-4533-9ACF-E399BAE44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AB28293-D8BF-4FEE-BAF5-9335B5061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992FFAC-3128-4B48-8D58-0E83F09BB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55F853A-D937-468A-9CC5-2FA055461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7FE43-FBA7-4265-8E1B-2DFE33AB4FC3}" type="datetimeFigureOut">
              <a:rPr lang="hu-HU" smtClean="0"/>
              <a:t>2025. 10. 16.</a:t>
            </a:fld>
            <a:endParaRPr lang="hu-HU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6A58A4E-7E7C-4C2B-88F1-CACE5F4F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0DE6507-9A64-40E4-A5C5-DCED1F5EB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3087-04E1-470F-AA24-49E00EF610D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42672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00A043-AE54-4232-AF4A-8B2A782C3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CCD7552-6134-42C7-97D4-B73D02FCC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DC9ABAE-B43F-450C-962C-FB6C06F12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531883D-B216-4C4C-A3CD-F6309B3EB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D52253B-366B-4ECD-BB96-C12B340F8E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014B760C-2966-4C9C-BB28-98BFFC7A2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7FE43-FBA7-4265-8E1B-2DFE33AB4FC3}" type="datetimeFigureOut">
              <a:rPr lang="hu-HU" smtClean="0"/>
              <a:t>2025. 10. 16.</a:t>
            </a:fld>
            <a:endParaRPr lang="hu-HU" dirty="0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A0352B8C-3A16-48C0-96C2-9E2D45FF9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F7C8A14D-07E7-4979-9FD2-A215ABE7C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3087-04E1-470F-AA24-49E00EF610D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3679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5F2000-AF6A-447E-8857-35E4AD82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392110F4-4E54-4D8F-844A-EA5D2815F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7FE43-FBA7-4265-8E1B-2DFE33AB4FC3}" type="datetimeFigureOut">
              <a:rPr lang="hu-HU" smtClean="0"/>
              <a:t>2025. 10. 16.</a:t>
            </a:fld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B4DF8164-E2D6-4839-8869-CC22D18D4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5F966B8-841F-4752-8B58-12D0C0CBB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3087-04E1-470F-AA24-49E00EF610D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04124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023FABB9-901D-4FEC-947F-8858FC038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7FE43-FBA7-4265-8E1B-2DFE33AB4FC3}" type="datetimeFigureOut">
              <a:rPr lang="hu-HU" smtClean="0"/>
              <a:t>2025. 10. 16.</a:t>
            </a:fld>
            <a:endParaRPr lang="hu-HU" dirty="0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0775BEA4-3381-4AF5-9590-B7FA47209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4BC6696-2945-4106-80ED-E69A82956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3087-04E1-470F-AA24-49E00EF610D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11345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84787B1-C243-4731-AED1-155AE6636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D6AB1E1-85F9-42F3-86E7-40B0620DA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5E99078-953C-4BC9-A677-577502933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AC3A36F-F851-48AB-AA73-A3C115C37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7FE43-FBA7-4265-8E1B-2DFE33AB4FC3}" type="datetimeFigureOut">
              <a:rPr lang="hu-HU" smtClean="0"/>
              <a:t>2025. 10. 16.</a:t>
            </a:fld>
            <a:endParaRPr lang="hu-HU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73E3842-D409-456B-9566-5CE71F30D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1CD1410-FAD0-4E10-B7DB-F48819EA8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3087-04E1-470F-AA24-49E00EF610D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84027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BC81CB-7382-44E7-BCD6-0F6540D0A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9A3485ED-6B00-4638-BB72-1ADDAA82B8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F63238D-7F66-4666-ACCC-833C8A816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C755F62-A29F-4162-8A5E-B701ADF9F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7FE43-FBA7-4265-8E1B-2DFE33AB4FC3}" type="datetimeFigureOut">
              <a:rPr lang="hu-HU" smtClean="0"/>
              <a:t>2025. 10. 16.</a:t>
            </a:fld>
            <a:endParaRPr lang="hu-HU" dirty="0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1E26446-659F-46A0-A4FC-4E8D615A7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4ADE074-FEDE-499E-811F-15EF33F12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3087-04E1-470F-AA24-49E00EF610D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3845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3F1DBF42-2C8A-4C37-9A86-5C8F283A6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DFCDEB2-1C5B-4FB6-9543-43F03E30B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CF9E2D3-BBE1-44A3-B8C1-7900CC95C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7FE43-FBA7-4265-8E1B-2DFE33AB4FC3}" type="datetimeFigureOut">
              <a:rPr lang="hu-HU" smtClean="0"/>
              <a:t>2025. 10. 16.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8A1B5C6-5C15-4F42-8F31-7B215DFF10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2FB795D-4533-4FD5-93B0-12B26F1572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73087-04E1-470F-AA24-49E00EF610D6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68030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138026D7-F364-42DF-B78B-A0201B4F0702}"/>
              </a:ext>
            </a:extLst>
          </p:cNvPr>
          <p:cNvSpPr/>
          <p:nvPr/>
        </p:nvSpPr>
        <p:spPr>
          <a:xfrm>
            <a:off x="377505" y="19047"/>
            <a:ext cx="1392572" cy="62078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Category</a:t>
            </a:r>
            <a:endParaRPr lang="hu-HU" dirty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57407235-1539-434A-B6CC-D5125EC6C230}"/>
              </a:ext>
            </a:extLst>
          </p:cNvPr>
          <p:cNvSpPr/>
          <p:nvPr/>
        </p:nvSpPr>
        <p:spPr>
          <a:xfrm>
            <a:off x="2560344" y="3031406"/>
            <a:ext cx="1392572" cy="62078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Instrument</a:t>
            </a:r>
            <a:endParaRPr lang="hu-HU" sz="2000" dirty="0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8ACA957A-FD88-4F5F-B508-1F8D13B1BB05}"/>
              </a:ext>
            </a:extLst>
          </p:cNvPr>
          <p:cNvSpPr/>
          <p:nvPr/>
        </p:nvSpPr>
        <p:spPr>
          <a:xfrm>
            <a:off x="377505" y="2009494"/>
            <a:ext cx="1392572" cy="62078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Subcategory</a:t>
            </a:r>
            <a:endParaRPr lang="hu-HU" dirty="0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DB07C390-7F9D-4CA6-A6C4-36D811E4B555}"/>
              </a:ext>
            </a:extLst>
          </p:cNvPr>
          <p:cNvSpPr/>
          <p:nvPr/>
        </p:nvSpPr>
        <p:spPr>
          <a:xfrm>
            <a:off x="7452243" y="3032693"/>
            <a:ext cx="1392572" cy="62078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</a:t>
            </a:r>
            <a:endParaRPr lang="hu-HU" dirty="0"/>
          </a:p>
        </p:txBody>
      </p:sp>
      <p:sp>
        <p:nvSpPr>
          <p:cNvPr id="10" name="Folyamatábra: Döntés 9">
            <a:extLst>
              <a:ext uri="{FF2B5EF4-FFF2-40B4-BE49-F238E27FC236}">
                <a16:creationId xmlns:a16="http://schemas.microsoft.com/office/drawing/2014/main" id="{1AD9A81E-F01D-4E02-AC2F-CFE1C8B16A06}"/>
              </a:ext>
            </a:extLst>
          </p:cNvPr>
          <p:cNvSpPr/>
          <p:nvPr/>
        </p:nvSpPr>
        <p:spPr>
          <a:xfrm>
            <a:off x="4565049" y="3688285"/>
            <a:ext cx="2147582" cy="899019"/>
          </a:xfrm>
          <a:prstGeom prst="flowChartDecisi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Upload</a:t>
            </a:r>
          </a:p>
        </p:txBody>
      </p:sp>
      <p:cxnSp>
        <p:nvCxnSpPr>
          <p:cNvPr id="12" name="Egyenes összekötő 11">
            <a:extLst>
              <a:ext uri="{FF2B5EF4-FFF2-40B4-BE49-F238E27FC236}">
                <a16:creationId xmlns:a16="http://schemas.microsoft.com/office/drawing/2014/main" id="{9492DF66-FF41-41D1-A7A8-AE917563D3D9}"/>
              </a:ext>
            </a:extLst>
          </p:cNvPr>
          <p:cNvCxnSpPr>
            <a:stCxn id="9" idx="1"/>
            <a:endCxn id="10" idx="3"/>
          </p:cNvCxnSpPr>
          <p:nvPr/>
        </p:nvCxnSpPr>
        <p:spPr>
          <a:xfrm flipH="1">
            <a:off x="6712631" y="3343086"/>
            <a:ext cx="739612" cy="79470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Egyenes összekötő 12">
            <a:extLst>
              <a:ext uri="{FF2B5EF4-FFF2-40B4-BE49-F238E27FC236}">
                <a16:creationId xmlns:a16="http://schemas.microsoft.com/office/drawing/2014/main" id="{78E256F4-C8CC-4C42-8FA2-5E6AEFDD4BC7}"/>
              </a:ext>
            </a:extLst>
          </p:cNvPr>
          <p:cNvCxnSpPr>
            <a:cxnSpLocks/>
            <a:stCxn id="10" idx="1"/>
            <a:endCxn id="7" idx="3"/>
          </p:cNvCxnSpPr>
          <p:nvPr/>
        </p:nvCxnSpPr>
        <p:spPr>
          <a:xfrm flipH="1" flipV="1">
            <a:off x="3952916" y="3341799"/>
            <a:ext cx="612133" cy="79599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Folyamatábra: Döntés 39">
            <a:extLst>
              <a:ext uri="{FF2B5EF4-FFF2-40B4-BE49-F238E27FC236}">
                <a16:creationId xmlns:a16="http://schemas.microsoft.com/office/drawing/2014/main" id="{8C896462-0979-4CF2-BB02-F60887896ED1}"/>
              </a:ext>
            </a:extLst>
          </p:cNvPr>
          <p:cNvSpPr/>
          <p:nvPr/>
        </p:nvSpPr>
        <p:spPr>
          <a:xfrm>
            <a:off x="0" y="858398"/>
            <a:ext cx="2147582" cy="899019"/>
          </a:xfrm>
          <a:prstGeom prst="flowChartDecisi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Filtration</a:t>
            </a:r>
          </a:p>
        </p:txBody>
      </p:sp>
      <p:cxnSp>
        <p:nvCxnSpPr>
          <p:cNvPr id="41" name="Egyenes összekötő 40">
            <a:extLst>
              <a:ext uri="{FF2B5EF4-FFF2-40B4-BE49-F238E27FC236}">
                <a16:creationId xmlns:a16="http://schemas.microsoft.com/office/drawing/2014/main" id="{8ECC4C93-98CF-4552-A4D2-20CDAA8C25A5}"/>
              </a:ext>
            </a:extLst>
          </p:cNvPr>
          <p:cNvCxnSpPr>
            <a:cxnSpLocks/>
            <a:stCxn id="40" idx="0"/>
            <a:endCxn id="3" idx="2"/>
          </p:cNvCxnSpPr>
          <p:nvPr/>
        </p:nvCxnSpPr>
        <p:spPr>
          <a:xfrm flipV="1">
            <a:off x="1073791" y="639832"/>
            <a:ext cx="0" cy="21856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Egyenes összekötő 43">
            <a:extLst>
              <a:ext uri="{FF2B5EF4-FFF2-40B4-BE49-F238E27FC236}">
                <a16:creationId xmlns:a16="http://schemas.microsoft.com/office/drawing/2014/main" id="{1B238B3E-9CA9-4C38-899C-2874CEAD3EE5}"/>
              </a:ext>
            </a:extLst>
          </p:cNvPr>
          <p:cNvCxnSpPr>
            <a:cxnSpLocks/>
            <a:stCxn id="8" idx="0"/>
            <a:endCxn id="40" idx="2"/>
          </p:cNvCxnSpPr>
          <p:nvPr/>
        </p:nvCxnSpPr>
        <p:spPr>
          <a:xfrm flipV="1">
            <a:off x="1073791" y="1757417"/>
            <a:ext cx="0" cy="2520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Folyamatábra: Döntés 46">
            <a:extLst>
              <a:ext uri="{FF2B5EF4-FFF2-40B4-BE49-F238E27FC236}">
                <a16:creationId xmlns:a16="http://schemas.microsoft.com/office/drawing/2014/main" id="{AEA2398E-37CE-444B-8BAD-94C9C4D1769A}"/>
              </a:ext>
            </a:extLst>
          </p:cNvPr>
          <p:cNvSpPr/>
          <p:nvPr/>
        </p:nvSpPr>
        <p:spPr>
          <a:xfrm>
            <a:off x="0" y="2878842"/>
            <a:ext cx="2147582" cy="899019"/>
          </a:xfrm>
          <a:prstGeom prst="flowChartDecisi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Classify</a:t>
            </a:r>
          </a:p>
        </p:txBody>
      </p:sp>
      <p:cxnSp>
        <p:nvCxnSpPr>
          <p:cNvPr id="48" name="Egyenes összekötő 47">
            <a:extLst>
              <a:ext uri="{FF2B5EF4-FFF2-40B4-BE49-F238E27FC236}">
                <a16:creationId xmlns:a16="http://schemas.microsoft.com/office/drawing/2014/main" id="{42711206-2CA2-4577-9269-CCE8E5DC8C56}"/>
              </a:ext>
            </a:extLst>
          </p:cNvPr>
          <p:cNvCxnSpPr>
            <a:cxnSpLocks/>
            <a:stCxn id="47" idx="3"/>
            <a:endCxn id="7" idx="1"/>
          </p:cNvCxnSpPr>
          <p:nvPr/>
        </p:nvCxnSpPr>
        <p:spPr>
          <a:xfrm>
            <a:off x="2147582" y="3328352"/>
            <a:ext cx="412762" cy="134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Egyenes összekötő 50">
            <a:extLst>
              <a:ext uri="{FF2B5EF4-FFF2-40B4-BE49-F238E27FC236}">
                <a16:creationId xmlns:a16="http://schemas.microsoft.com/office/drawing/2014/main" id="{8BEF0BE7-5DCA-4BCB-ADE3-B8C59E792B67}"/>
              </a:ext>
            </a:extLst>
          </p:cNvPr>
          <p:cNvCxnSpPr>
            <a:cxnSpLocks/>
            <a:stCxn id="47" idx="0"/>
            <a:endCxn id="8" idx="2"/>
          </p:cNvCxnSpPr>
          <p:nvPr/>
        </p:nvCxnSpPr>
        <p:spPr>
          <a:xfrm flipV="1">
            <a:off x="1073791" y="2630279"/>
            <a:ext cx="0" cy="2485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Ellipszis 13">
            <a:extLst>
              <a:ext uri="{FF2B5EF4-FFF2-40B4-BE49-F238E27FC236}">
                <a16:creationId xmlns:a16="http://schemas.microsoft.com/office/drawing/2014/main" id="{359B524E-D1FD-4398-8240-0CA26EB9138C}"/>
              </a:ext>
            </a:extLst>
          </p:cNvPr>
          <p:cNvSpPr/>
          <p:nvPr/>
        </p:nvSpPr>
        <p:spPr>
          <a:xfrm>
            <a:off x="9314821" y="4903072"/>
            <a:ext cx="1118533" cy="523813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u="sng" dirty="0"/>
              <a:t>uid</a:t>
            </a:r>
          </a:p>
          <a:p>
            <a:pPr algn="ctr"/>
            <a:endParaRPr lang="hu-HU" dirty="0">
              <a:noFill/>
            </a:endParaRPr>
          </a:p>
        </p:txBody>
      </p:sp>
      <p:sp>
        <p:nvSpPr>
          <p:cNvPr id="26" name="Ellipszis 25">
            <a:extLst>
              <a:ext uri="{FF2B5EF4-FFF2-40B4-BE49-F238E27FC236}">
                <a16:creationId xmlns:a16="http://schemas.microsoft.com/office/drawing/2014/main" id="{57C135F7-1319-43CC-A21C-E5ABEBA4BE53}"/>
              </a:ext>
            </a:extLst>
          </p:cNvPr>
          <p:cNvSpPr/>
          <p:nvPr/>
        </p:nvSpPr>
        <p:spPr>
          <a:xfrm>
            <a:off x="2111736" y="2014196"/>
            <a:ext cx="1340279" cy="62078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u="sng" dirty="0"/>
              <a:t>scname</a:t>
            </a:r>
          </a:p>
          <a:p>
            <a:pPr algn="ctr"/>
            <a:endParaRPr lang="hu-HU" dirty="0">
              <a:noFill/>
            </a:endParaRPr>
          </a:p>
        </p:txBody>
      </p:sp>
      <p:sp>
        <p:nvSpPr>
          <p:cNvPr id="28" name="Ellipszis 27">
            <a:extLst>
              <a:ext uri="{FF2B5EF4-FFF2-40B4-BE49-F238E27FC236}">
                <a16:creationId xmlns:a16="http://schemas.microsoft.com/office/drawing/2014/main" id="{95CC824F-9DBC-46AB-8B5F-106C976C1F99}"/>
              </a:ext>
            </a:extLst>
          </p:cNvPr>
          <p:cNvSpPr/>
          <p:nvPr/>
        </p:nvSpPr>
        <p:spPr>
          <a:xfrm>
            <a:off x="10470409" y="4892149"/>
            <a:ext cx="1540793" cy="671833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pnumber</a:t>
            </a:r>
          </a:p>
          <a:p>
            <a:pPr algn="ctr"/>
            <a:endParaRPr lang="hu-HU" dirty="0">
              <a:noFill/>
            </a:endParaRPr>
          </a:p>
        </p:txBody>
      </p:sp>
      <p:sp>
        <p:nvSpPr>
          <p:cNvPr id="29" name="Ellipszis 28">
            <a:extLst>
              <a:ext uri="{FF2B5EF4-FFF2-40B4-BE49-F238E27FC236}">
                <a16:creationId xmlns:a16="http://schemas.microsoft.com/office/drawing/2014/main" id="{D6C6A9AF-F45B-4D83-9246-E4D26C3F6097}"/>
              </a:ext>
            </a:extLst>
          </p:cNvPr>
          <p:cNvSpPr/>
          <p:nvPr/>
        </p:nvSpPr>
        <p:spPr>
          <a:xfrm>
            <a:off x="6838554" y="5228066"/>
            <a:ext cx="1515899" cy="803996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password</a:t>
            </a:r>
          </a:p>
          <a:p>
            <a:pPr algn="ctr"/>
            <a:endParaRPr lang="hu-HU" dirty="0">
              <a:noFill/>
            </a:endParaRPr>
          </a:p>
        </p:txBody>
      </p:sp>
      <p:sp>
        <p:nvSpPr>
          <p:cNvPr id="30" name="Ellipszis 29">
            <a:extLst>
              <a:ext uri="{FF2B5EF4-FFF2-40B4-BE49-F238E27FC236}">
                <a16:creationId xmlns:a16="http://schemas.microsoft.com/office/drawing/2014/main" id="{EC71C164-47C3-42B9-BFD6-A828EB8D2A31}"/>
              </a:ext>
            </a:extLst>
          </p:cNvPr>
          <p:cNvSpPr/>
          <p:nvPr/>
        </p:nvSpPr>
        <p:spPr>
          <a:xfrm>
            <a:off x="8688467" y="5447213"/>
            <a:ext cx="1185949" cy="523813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review</a:t>
            </a:r>
          </a:p>
          <a:p>
            <a:pPr algn="ctr"/>
            <a:endParaRPr lang="hu-HU" dirty="0">
              <a:noFill/>
            </a:endParaRPr>
          </a:p>
        </p:txBody>
      </p:sp>
      <p:sp>
        <p:nvSpPr>
          <p:cNvPr id="31" name="Ellipszis 30">
            <a:extLst>
              <a:ext uri="{FF2B5EF4-FFF2-40B4-BE49-F238E27FC236}">
                <a16:creationId xmlns:a16="http://schemas.microsoft.com/office/drawing/2014/main" id="{B660E568-6037-44DA-90EC-659CD9AE5B25}"/>
              </a:ext>
            </a:extLst>
          </p:cNvPr>
          <p:cNvSpPr/>
          <p:nvPr/>
        </p:nvSpPr>
        <p:spPr>
          <a:xfrm>
            <a:off x="5534697" y="5187503"/>
            <a:ext cx="1299814" cy="523813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address</a:t>
            </a:r>
          </a:p>
          <a:p>
            <a:pPr algn="ctr"/>
            <a:endParaRPr lang="hu-HU" dirty="0">
              <a:noFill/>
            </a:endParaRPr>
          </a:p>
        </p:txBody>
      </p:sp>
      <p:sp>
        <p:nvSpPr>
          <p:cNvPr id="32" name="Ellipszis 31">
            <a:extLst>
              <a:ext uri="{FF2B5EF4-FFF2-40B4-BE49-F238E27FC236}">
                <a16:creationId xmlns:a16="http://schemas.microsoft.com/office/drawing/2014/main" id="{0FD1C448-A838-4B2A-B3D5-C0B497FCD68C}"/>
              </a:ext>
            </a:extLst>
          </p:cNvPr>
          <p:cNvSpPr/>
          <p:nvPr/>
        </p:nvSpPr>
        <p:spPr>
          <a:xfrm>
            <a:off x="8023456" y="5949743"/>
            <a:ext cx="1185949" cy="5370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uname</a:t>
            </a:r>
          </a:p>
          <a:p>
            <a:pPr algn="ctr"/>
            <a:endParaRPr lang="hu-HU" dirty="0">
              <a:noFill/>
            </a:endParaRPr>
          </a:p>
        </p:txBody>
      </p:sp>
      <p:sp>
        <p:nvSpPr>
          <p:cNvPr id="33" name="Ellipszis 32">
            <a:extLst>
              <a:ext uri="{FF2B5EF4-FFF2-40B4-BE49-F238E27FC236}">
                <a16:creationId xmlns:a16="http://schemas.microsoft.com/office/drawing/2014/main" id="{EDDB5A8F-9AFE-440D-8460-533251789CFB}"/>
              </a:ext>
            </a:extLst>
          </p:cNvPr>
          <p:cNvSpPr/>
          <p:nvPr/>
        </p:nvSpPr>
        <p:spPr>
          <a:xfrm>
            <a:off x="2162915" y="19046"/>
            <a:ext cx="1194762" cy="62078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u="sng" dirty="0"/>
              <a:t>cname</a:t>
            </a:r>
          </a:p>
          <a:p>
            <a:pPr algn="ctr"/>
            <a:endParaRPr lang="hu-HU" dirty="0">
              <a:noFill/>
            </a:endParaRPr>
          </a:p>
        </p:txBody>
      </p:sp>
      <p:sp>
        <p:nvSpPr>
          <p:cNvPr id="35" name="Ellipszis 34">
            <a:extLst>
              <a:ext uri="{FF2B5EF4-FFF2-40B4-BE49-F238E27FC236}">
                <a16:creationId xmlns:a16="http://schemas.microsoft.com/office/drawing/2014/main" id="{951BDDB7-3644-477B-A4BC-E02E92829E9A}"/>
              </a:ext>
            </a:extLst>
          </p:cNvPr>
          <p:cNvSpPr/>
          <p:nvPr/>
        </p:nvSpPr>
        <p:spPr>
          <a:xfrm>
            <a:off x="10004147" y="4201768"/>
            <a:ext cx="1118533" cy="523813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email</a:t>
            </a:r>
          </a:p>
          <a:p>
            <a:pPr algn="ctr"/>
            <a:endParaRPr lang="hu-HU" dirty="0">
              <a:noFill/>
            </a:endParaRPr>
          </a:p>
        </p:txBody>
      </p:sp>
      <p:sp>
        <p:nvSpPr>
          <p:cNvPr id="39" name="Ellipszis 38">
            <a:extLst>
              <a:ext uri="{FF2B5EF4-FFF2-40B4-BE49-F238E27FC236}">
                <a16:creationId xmlns:a16="http://schemas.microsoft.com/office/drawing/2014/main" id="{16A4DDE9-CF9B-47F2-9076-BBA68139D5AF}"/>
              </a:ext>
            </a:extLst>
          </p:cNvPr>
          <p:cNvSpPr/>
          <p:nvPr/>
        </p:nvSpPr>
        <p:spPr>
          <a:xfrm>
            <a:off x="758758" y="3938642"/>
            <a:ext cx="1118533" cy="523813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u="sng" dirty="0"/>
              <a:t>iid</a:t>
            </a:r>
          </a:p>
          <a:p>
            <a:pPr algn="ctr"/>
            <a:endParaRPr lang="hu-HU" dirty="0">
              <a:noFill/>
            </a:endParaRPr>
          </a:p>
        </p:txBody>
      </p:sp>
      <p:sp>
        <p:nvSpPr>
          <p:cNvPr id="42" name="Ellipszis 41">
            <a:extLst>
              <a:ext uri="{FF2B5EF4-FFF2-40B4-BE49-F238E27FC236}">
                <a16:creationId xmlns:a16="http://schemas.microsoft.com/office/drawing/2014/main" id="{0DE54267-9617-4380-82C4-59DB0DE894E4}"/>
              </a:ext>
            </a:extLst>
          </p:cNvPr>
          <p:cNvSpPr/>
          <p:nvPr/>
        </p:nvSpPr>
        <p:spPr>
          <a:xfrm>
            <a:off x="3305828" y="4230497"/>
            <a:ext cx="1185949" cy="5370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iname</a:t>
            </a:r>
          </a:p>
          <a:p>
            <a:pPr algn="ctr"/>
            <a:endParaRPr lang="hu-HU" dirty="0">
              <a:noFill/>
            </a:endParaRPr>
          </a:p>
        </p:txBody>
      </p:sp>
      <p:sp>
        <p:nvSpPr>
          <p:cNvPr id="45" name="Ellipszis 44">
            <a:extLst>
              <a:ext uri="{FF2B5EF4-FFF2-40B4-BE49-F238E27FC236}">
                <a16:creationId xmlns:a16="http://schemas.microsoft.com/office/drawing/2014/main" id="{0BAF4650-BFC5-40EB-B1C8-9C9E949D8EE9}"/>
              </a:ext>
            </a:extLst>
          </p:cNvPr>
          <p:cNvSpPr/>
          <p:nvPr/>
        </p:nvSpPr>
        <p:spPr>
          <a:xfrm>
            <a:off x="2595483" y="4665342"/>
            <a:ext cx="1185949" cy="5370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cost</a:t>
            </a:r>
          </a:p>
          <a:p>
            <a:pPr algn="ctr"/>
            <a:endParaRPr lang="hu-HU" dirty="0">
              <a:noFill/>
            </a:endParaRPr>
          </a:p>
        </p:txBody>
      </p:sp>
      <p:cxnSp>
        <p:nvCxnSpPr>
          <p:cNvPr id="23" name="Egyenes összekötő 22">
            <a:extLst>
              <a:ext uri="{FF2B5EF4-FFF2-40B4-BE49-F238E27FC236}">
                <a16:creationId xmlns:a16="http://schemas.microsoft.com/office/drawing/2014/main" id="{44906F84-BA1C-465D-BB56-DA4BDF94A86B}"/>
              </a:ext>
            </a:extLst>
          </p:cNvPr>
          <p:cNvCxnSpPr>
            <a:cxnSpLocks/>
            <a:stCxn id="39" idx="7"/>
            <a:endCxn id="7" idx="2"/>
          </p:cNvCxnSpPr>
          <p:nvPr/>
        </p:nvCxnSpPr>
        <p:spPr>
          <a:xfrm flipV="1">
            <a:off x="1713486" y="3652191"/>
            <a:ext cx="1543144" cy="36316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Egyenes összekötő 48">
            <a:extLst>
              <a:ext uri="{FF2B5EF4-FFF2-40B4-BE49-F238E27FC236}">
                <a16:creationId xmlns:a16="http://schemas.microsoft.com/office/drawing/2014/main" id="{B7D83D72-44FF-43E3-A0CE-40B44999B590}"/>
              </a:ext>
            </a:extLst>
          </p:cNvPr>
          <p:cNvCxnSpPr>
            <a:cxnSpLocks/>
            <a:stCxn id="42" idx="0"/>
            <a:endCxn id="7" idx="2"/>
          </p:cNvCxnSpPr>
          <p:nvPr/>
        </p:nvCxnSpPr>
        <p:spPr>
          <a:xfrm flipH="1" flipV="1">
            <a:off x="3256630" y="3652191"/>
            <a:ext cx="642173" cy="57830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Egyenes összekötő 54">
            <a:extLst>
              <a:ext uri="{FF2B5EF4-FFF2-40B4-BE49-F238E27FC236}">
                <a16:creationId xmlns:a16="http://schemas.microsoft.com/office/drawing/2014/main" id="{9ECA5B28-6818-4703-B553-DB373F0A11E4}"/>
              </a:ext>
            </a:extLst>
          </p:cNvPr>
          <p:cNvCxnSpPr>
            <a:cxnSpLocks/>
            <a:stCxn id="45" idx="0"/>
            <a:endCxn id="7" idx="2"/>
          </p:cNvCxnSpPr>
          <p:nvPr/>
        </p:nvCxnSpPr>
        <p:spPr>
          <a:xfrm flipV="1">
            <a:off x="3188458" y="3652191"/>
            <a:ext cx="68172" cy="101315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Egyenes összekötő 65">
            <a:extLst>
              <a:ext uri="{FF2B5EF4-FFF2-40B4-BE49-F238E27FC236}">
                <a16:creationId xmlns:a16="http://schemas.microsoft.com/office/drawing/2014/main" id="{FADA9F5D-CFC4-4061-AB35-99A877483809}"/>
              </a:ext>
            </a:extLst>
          </p:cNvPr>
          <p:cNvCxnSpPr>
            <a:cxnSpLocks/>
            <a:stCxn id="9" idx="2"/>
            <a:endCxn id="14" idx="1"/>
          </p:cNvCxnSpPr>
          <p:nvPr/>
        </p:nvCxnSpPr>
        <p:spPr>
          <a:xfrm>
            <a:off x="8148529" y="3653478"/>
            <a:ext cx="1330097" cy="13263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Egyenes összekötő 68">
            <a:extLst>
              <a:ext uri="{FF2B5EF4-FFF2-40B4-BE49-F238E27FC236}">
                <a16:creationId xmlns:a16="http://schemas.microsoft.com/office/drawing/2014/main" id="{47BEAAF9-0AD9-4C3A-9B19-701B46A15CE7}"/>
              </a:ext>
            </a:extLst>
          </p:cNvPr>
          <p:cNvCxnSpPr>
            <a:cxnSpLocks/>
            <a:stCxn id="9" idx="2"/>
            <a:endCxn id="35" idx="2"/>
          </p:cNvCxnSpPr>
          <p:nvPr/>
        </p:nvCxnSpPr>
        <p:spPr>
          <a:xfrm>
            <a:off x="8148529" y="3653478"/>
            <a:ext cx="1855618" cy="8101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Egyenes összekötő 72">
            <a:extLst>
              <a:ext uri="{FF2B5EF4-FFF2-40B4-BE49-F238E27FC236}">
                <a16:creationId xmlns:a16="http://schemas.microsoft.com/office/drawing/2014/main" id="{A59F0287-119C-455F-B919-4E9CD92A0F51}"/>
              </a:ext>
            </a:extLst>
          </p:cNvPr>
          <p:cNvCxnSpPr>
            <a:cxnSpLocks/>
            <a:stCxn id="9" idx="2"/>
            <a:endCxn id="28" idx="1"/>
          </p:cNvCxnSpPr>
          <p:nvPr/>
        </p:nvCxnSpPr>
        <p:spPr>
          <a:xfrm>
            <a:off x="8148529" y="3653478"/>
            <a:ext cx="2547524" cy="133705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Egyenes összekötő 75">
            <a:extLst>
              <a:ext uri="{FF2B5EF4-FFF2-40B4-BE49-F238E27FC236}">
                <a16:creationId xmlns:a16="http://schemas.microsoft.com/office/drawing/2014/main" id="{5FFE085F-E07B-4E16-B971-94EACB46D115}"/>
              </a:ext>
            </a:extLst>
          </p:cNvPr>
          <p:cNvCxnSpPr>
            <a:cxnSpLocks/>
            <a:stCxn id="9" idx="2"/>
            <a:endCxn id="29" idx="0"/>
          </p:cNvCxnSpPr>
          <p:nvPr/>
        </p:nvCxnSpPr>
        <p:spPr>
          <a:xfrm flipH="1">
            <a:off x="7596504" y="3653478"/>
            <a:ext cx="552025" cy="157458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Egyenes összekötő 78">
            <a:extLst>
              <a:ext uri="{FF2B5EF4-FFF2-40B4-BE49-F238E27FC236}">
                <a16:creationId xmlns:a16="http://schemas.microsoft.com/office/drawing/2014/main" id="{ECEA4919-B1AC-44FF-9876-FE24D443B0FC}"/>
              </a:ext>
            </a:extLst>
          </p:cNvPr>
          <p:cNvCxnSpPr>
            <a:cxnSpLocks/>
            <a:stCxn id="30" idx="0"/>
            <a:endCxn id="9" idx="2"/>
          </p:cNvCxnSpPr>
          <p:nvPr/>
        </p:nvCxnSpPr>
        <p:spPr>
          <a:xfrm flipH="1" flipV="1">
            <a:off x="8148529" y="3653478"/>
            <a:ext cx="1132913" cy="179373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Egyenes összekötő 81">
            <a:extLst>
              <a:ext uri="{FF2B5EF4-FFF2-40B4-BE49-F238E27FC236}">
                <a16:creationId xmlns:a16="http://schemas.microsoft.com/office/drawing/2014/main" id="{0423707D-23E6-4CFE-8B37-390C98DD28F0}"/>
              </a:ext>
            </a:extLst>
          </p:cNvPr>
          <p:cNvCxnSpPr>
            <a:cxnSpLocks/>
            <a:stCxn id="31" idx="7"/>
            <a:endCxn id="9" idx="2"/>
          </p:cNvCxnSpPr>
          <p:nvPr/>
        </p:nvCxnSpPr>
        <p:spPr>
          <a:xfrm flipV="1">
            <a:off x="6644158" y="3653478"/>
            <a:ext cx="1504371" cy="161073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Egyenes összekötő 85">
            <a:extLst>
              <a:ext uri="{FF2B5EF4-FFF2-40B4-BE49-F238E27FC236}">
                <a16:creationId xmlns:a16="http://schemas.microsoft.com/office/drawing/2014/main" id="{6CE435A0-D244-40DD-BAC1-3069ABAF117C}"/>
              </a:ext>
            </a:extLst>
          </p:cNvPr>
          <p:cNvCxnSpPr>
            <a:cxnSpLocks/>
            <a:stCxn id="32" idx="0"/>
            <a:endCxn id="9" idx="2"/>
          </p:cNvCxnSpPr>
          <p:nvPr/>
        </p:nvCxnSpPr>
        <p:spPr>
          <a:xfrm flipH="1" flipV="1">
            <a:off x="8148529" y="3653478"/>
            <a:ext cx="467902" cy="229626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Egyenes összekötő 90">
            <a:extLst>
              <a:ext uri="{FF2B5EF4-FFF2-40B4-BE49-F238E27FC236}">
                <a16:creationId xmlns:a16="http://schemas.microsoft.com/office/drawing/2014/main" id="{ED190E87-7F9A-4BBC-8B6D-9EE3C76113AD}"/>
              </a:ext>
            </a:extLst>
          </p:cNvPr>
          <p:cNvCxnSpPr>
            <a:cxnSpLocks/>
            <a:stCxn id="8" idx="3"/>
            <a:endCxn id="26" idx="2"/>
          </p:cNvCxnSpPr>
          <p:nvPr/>
        </p:nvCxnSpPr>
        <p:spPr>
          <a:xfrm>
            <a:off x="1770077" y="2319887"/>
            <a:ext cx="341659" cy="470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Egyenes összekötő 96">
            <a:extLst>
              <a:ext uri="{FF2B5EF4-FFF2-40B4-BE49-F238E27FC236}">
                <a16:creationId xmlns:a16="http://schemas.microsoft.com/office/drawing/2014/main" id="{552A0DAA-ED65-4145-9391-0F404ADE50EF}"/>
              </a:ext>
            </a:extLst>
          </p:cNvPr>
          <p:cNvCxnSpPr>
            <a:cxnSpLocks/>
            <a:stCxn id="33" idx="2"/>
            <a:endCxn id="3" idx="3"/>
          </p:cNvCxnSpPr>
          <p:nvPr/>
        </p:nvCxnSpPr>
        <p:spPr>
          <a:xfrm flipH="1">
            <a:off x="1770077" y="329439"/>
            <a:ext cx="392838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Ellipszis 102">
            <a:extLst>
              <a:ext uri="{FF2B5EF4-FFF2-40B4-BE49-F238E27FC236}">
                <a16:creationId xmlns:a16="http://schemas.microsoft.com/office/drawing/2014/main" id="{5D929B12-5D11-4441-A983-BB58F490764F}"/>
              </a:ext>
            </a:extLst>
          </p:cNvPr>
          <p:cNvSpPr/>
          <p:nvPr/>
        </p:nvSpPr>
        <p:spPr>
          <a:xfrm>
            <a:off x="1488482" y="5099683"/>
            <a:ext cx="1788617" cy="804178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description</a:t>
            </a:r>
          </a:p>
          <a:p>
            <a:pPr algn="ctr"/>
            <a:endParaRPr lang="hu-HU" dirty="0">
              <a:noFill/>
            </a:endParaRPr>
          </a:p>
        </p:txBody>
      </p:sp>
      <p:cxnSp>
        <p:nvCxnSpPr>
          <p:cNvPr id="104" name="Egyenes összekötő 103">
            <a:extLst>
              <a:ext uri="{FF2B5EF4-FFF2-40B4-BE49-F238E27FC236}">
                <a16:creationId xmlns:a16="http://schemas.microsoft.com/office/drawing/2014/main" id="{FE814D27-0B83-4EC2-A201-058510052FB1}"/>
              </a:ext>
            </a:extLst>
          </p:cNvPr>
          <p:cNvCxnSpPr>
            <a:cxnSpLocks/>
            <a:stCxn id="103" idx="0"/>
            <a:endCxn id="7" idx="2"/>
          </p:cNvCxnSpPr>
          <p:nvPr/>
        </p:nvCxnSpPr>
        <p:spPr>
          <a:xfrm flipV="1">
            <a:off x="2382791" y="3652191"/>
            <a:ext cx="873839" cy="144749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Ellipszis 112">
            <a:extLst>
              <a:ext uri="{FF2B5EF4-FFF2-40B4-BE49-F238E27FC236}">
                <a16:creationId xmlns:a16="http://schemas.microsoft.com/office/drawing/2014/main" id="{C6ACA4AF-AA8D-4BD7-B91B-1B365D01084B}"/>
              </a:ext>
            </a:extLst>
          </p:cNvPr>
          <p:cNvSpPr/>
          <p:nvPr/>
        </p:nvSpPr>
        <p:spPr>
          <a:xfrm>
            <a:off x="4243113" y="5461265"/>
            <a:ext cx="996803" cy="5370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city</a:t>
            </a:r>
          </a:p>
          <a:p>
            <a:pPr algn="ctr"/>
            <a:endParaRPr lang="hu-HU" dirty="0">
              <a:noFill/>
            </a:endParaRPr>
          </a:p>
        </p:txBody>
      </p:sp>
      <p:sp>
        <p:nvSpPr>
          <p:cNvPr id="114" name="Ellipszis 113">
            <a:extLst>
              <a:ext uri="{FF2B5EF4-FFF2-40B4-BE49-F238E27FC236}">
                <a16:creationId xmlns:a16="http://schemas.microsoft.com/office/drawing/2014/main" id="{E6C4B807-1CA0-417F-A992-3EBDA550BE1A}"/>
              </a:ext>
            </a:extLst>
          </p:cNvPr>
          <p:cNvSpPr/>
          <p:nvPr/>
        </p:nvSpPr>
        <p:spPr>
          <a:xfrm>
            <a:off x="4420459" y="6154938"/>
            <a:ext cx="1131757" cy="5370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street</a:t>
            </a:r>
          </a:p>
          <a:p>
            <a:pPr algn="ctr"/>
            <a:endParaRPr lang="hu-HU" dirty="0">
              <a:noFill/>
            </a:endParaRPr>
          </a:p>
        </p:txBody>
      </p:sp>
      <p:sp>
        <p:nvSpPr>
          <p:cNvPr id="115" name="Ellipszis 114">
            <a:extLst>
              <a:ext uri="{FF2B5EF4-FFF2-40B4-BE49-F238E27FC236}">
                <a16:creationId xmlns:a16="http://schemas.microsoft.com/office/drawing/2014/main" id="{5B763940-0834-414C-9E2F-86E431AF91F5}"/>
              </a:ext>
            </a:extLst>
          </p:cNvPr>
          <p:cNvSpPr/>
          <p:nvPr/>
        </p:nvSpPr>
        <p:spPr>
          <a:xfrm>
            <a:off x="5545278" y="6311516"/>
            <a:ext cx="1778695" cy="53709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postalcode</a:t>
            </a:r>
          </a:p>
          <a:p>
            <a:pPr algn="ctr"/>
            <a:endParaRPr lang="hu-HU" dirty="0">
              <a:noFill/>
            </a:endParaRPr>
          </a:p>
        </p:txBody>
      </p:sp>
      <p:cxnSp>
        <p:nvCxnSpPr>
          <p:cNvPr id="117" name="Egyenes összekötő 116">
            <a:extLst>
              <a:ext uri="{FF2B5EF4-FFF2-40B4-BE49-F238E27FC236}">
                <a16:creationId xmlns:a16="http://schemas.microsoft.com/office/drawing/2014/main" id="{C5D561E8-BC3F-4903-99E7-5302858BEE98}"/>
              </a:ext>
            </a:extLst>
          </p:cNvPr>
          <p:cNvCxnSpPr>
            <a:cxnSpLocks/>
            <a:stCxn id="114" idx="0"/>
            <a:endCxn id="31" idx="4"/>
          </p:cNvCxnSpPr>
          <p:nvPr/>
        </p:nvCxnSpPr>
        <p:spPr>
          <a:xfrm flipV="1">
            <a:off x="4986338" y="5711316"/>
            <a:ext cx="1198266" cy="44362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Egyenes összekötő 119">
            <a:extLst>
              <a:ext uri="{FF2B5EF4-FFF2-40B4-BE49-F238E27FC236}">
                <a16:creationId xmlns:a16="http://schemas.microsoft.com/office/drawing/2014/main" id="{3DF0B670-7119-4DA5-B5B0-63B7515CB91E}"/>
              </a:ext>
            </a:extLst>
          </p:cNvPr>
          <p:cNvCxnSpPr>
            <a:cxnSpLocks/>
            <a:stCxn id="113" idx="7"/>
            <a:endCxn id="31" idx="4"/>
          </p:cNvCxnSpPr>
          <p:nvPr/>
        </p:nvCxnSpPr>
        <p:spPr>
          <a:xfrm>
            <a:off x="5093938" y="5539921"/>
            <a:ext cx="1090666" cy="17139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Egyenes összekötő 122">
            <a:extLst>
              <a:ext uri="{FF2B5EF4-FFF2-40B4-BE49-F238E27FC236}">
                <a16:creationId xmlns:a16="http://schemas.microsoft.com/office/drawing/2014/main" id="{100ED54D-1E0A-491D-A2F3-4D1F0E1A2138}"/>
              </a:ext>
            </a:extLst>
          </p:cNvPr>
          <p:cNvCxnSpPr>
            <a:cxnSpLocks/>
            <a:stCxn id="115" idx="0"/>
            <a:endCxn id="31" idx="4"/>
          </p:cNvCxnSpPr>
          <p:nvPr/>
        </p:nvCxnSpPr>
        <p:spPr>
          <a:xfrm flipH="1" flipV="1">
            <a:off x="6184604" y="5711316"/>
            <a:ext cx="250022" cy="6002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Ellipszis 125">
            <a:extLst>
              <a:ext uri="{FF2B5EF4-FFF2-40B4-BE49-F238E27FC236}">
                <a16:creationId xmlns:a16="http://schemas.microsoft.com/office/drawing/2014/main" id="{8FB9461C-D695-4230-AAFF-6B3C13DA85C0}"/>
              </a:ext>
            </a:extLst>
          </p:cNvPr>
          <p:cNvSpPr/>
          <p:nvPr/>
        </p:nvSpPr>
        <p:spPr>
          <a:xfrm>
            <a:off x="180798" y="4494347"/>
            <a:ext cx="2147580" cy="70165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dateOfUpload</a:t>
            </a:r>
          </a:p>
          <a:p>
            <a:pPr algn="ctr"/>
            <a:endParaRPr lang="hu-HU" dirty="0">
              <a:noFill/>
            </a:endParaRPr>
          </a:p>
        </p:txBody>
      </p:sp>
      <p:cxnSp>
        <p:nvCxnSpPr>
          <p:cNvPr id="127" name="Egyenes összekötő 126">
            <a:extLst>
              <a:ext uri="{FF2B5EF4-FFF2-40B4-BE49-F238E27FC236}">
                <a16:creationId xmlns:a16="http://schemas.microsoft.com/office/drawing/2014/main" id="{980AB8D4-E159-4FC9-A8C0-524286D054F0}"/>
              </a:ext>
            </a:extLst>
          </p:cNvPr>
          <p:cNvCxnSpPr>
            <a:cxnSpLocks/>
            <a:stCxn id="126" idx="7"/>
            <a:endCxn id="7" idx="2"/>
          </p:cNvCxnSpPr>
          <p:nvPr/>
        </p:nvCxnSpPr>
        <p:spPr>
          <a:xfrm flipV="1">
            <a:off x="2013872" y="3652191"/>
            <a:ext cx="1242758" cy="94491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Szövegdoboz 1">
            <a:extLst>
              <a:ext uri="{FF2B5EF4-FFF2-40B4-BE49-F238E27FC236}">
                <a16:creationId xmlns:a16="http://schemas.microsoft.com/office/drawing/2014/main" id="{90518B40-068E-4EB2-930F-0C04E64EEE23}"/>
              </a:ext>
            </a:extLst>
          </p:cNvPr>
          <p:cNvSpPr txBox="1"/>
          <p:nvPr/>
        </p:nvSpPr>
        <p:spPr>
          <a:xfrm>
            <a:off x="4325974" y="3569310"/>
            <a:ext cx="33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N</a:t>
            </a:r>
          </a:p>
        </p:txBody>
      </p:sp>
      <p:sp>
        <p:nvSpPr>
          <p:cNvPr id="56" name="Szövegdoboz 55">
            <a:extLst>
              <a:ext uri="{FF2B5EF4-FFF2-40B4-BE49-F238E27FC236}">
                <a16:creationId xmlns:a16="http://schemas.microsoft.com/office/drawing/2014/main" id="{0F36FA1B-9A7C-4C5D-B3D3-C41AF8817C17}"/>
              </a:ext>
            </a:extLst>
          </p:cNvPr>
          <p:cNvSpPr txBox="1"/>
          <p:nvPr/>
        </p:nvSpPr>
        <p:spPr>
          <a:xfrm>
            <a:off x="6644028" y="3609629"/>
            <a:ext cx="27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57" name="Szövegdoboz 56">
            <a:extLst>
              <a:ext uri="{FF2B5EF4-FFF2-40B4-BE49-F238E27FC236}">
                <a16:creationId xmlns:a16="http://schemas.microsoft.com/office/drawing/2014/main" id="{9D426C1A-DDCA-423E-8480-2AF6D72DC17E}"/>
              </a:ext>
            </a:extLst>
          </p:cNvPr>
          <p:cNvSpPr txBox="1"/>
          <p:nvPr/>
        </p:nvSpPr>
        <p:spPr>
          <a:xfrm>
            <a:off x="1049422" y="260804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58" name="Szövegdoboz 57">
            <a:extLst>
              <a:ext uri="{FF2B5EF4-FFF2-40B4-BE49-F238E27FC236}">
                <a16:creationId xmlns:a16="http://schemas.microsoft.com/office/drawing/2014/main" id="{A407CEC2-FD2C-4ADF-8FE0-7AE339B7C6DC}"/>
              </a:ext>
            </a:extLst>
          </p:cNvPr>
          <p:cNvSpPr txBox="1"/>
          <p:nvPr/>
        </p:nvSpPr>
        <p:spPr>
          <a:xfrm>
            <a:off x="1073754" y="58934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59" name="Szövegdoboz 58">
            <a:extLst>
              <a:ext uri="{FF2B5EF4-FFF2-40B4-BE49-F238E27FC236}">
                <a16:creationId xmlns:a16="http://schemas.microsoft.com/office/drawing/2014/main" id="{540E5EC6-2A5A-4906-BF9D-01C17C774888}"/>
              </a:ext>
            </a:extLst>
          </p:cNvPr>
          <p:cNvSpPr txBox="1"/>
          <p:nvPr/>
        </p:nvSpPr>
        <p:spPr>
          <a:xfrm>
            <a:off x="2187090" y="3046728"/>
            <a:ext cx="33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N</a:t>
            </a:r>
          </a:p>
        </p:txBody>
      </p:sp>
      <p:sp>
        <p:nvSpPr>
          <p:cNvPr id="60" name="Szövegdoboz 59">
            <a:extLst>
              <a:ext uri="{FF2B5EF4-FFF2-40B4-BE49-F238E27FC236}">
                <a16:creationId xmlns:a16="http://schemas.microsoft.com/office/drawing/2014/main" id="{A85C2528-F394-4894-A7F8-E87DBE3D4E72}"/>
              </a:ext>
            </a:extLst>
          </p:cNvPr>
          <p:cNvSpPr txBox="1"/>
          <p:nvPr/>
        </p:nvSpPr>
        <p:spPr>
          <a:xfrm>
            <a:off x="1057724" y="1683312"/>
            <a:ext cx="33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N</a:t>
            </a:r>
          </a:p>
        </p:txBody>
      </p:sp>
      <p:cxnSp>
        <p:nvCxnSpPr>
          <p:cNvPr id="64" name="Egyenes összekötő 63">
            <a:extLst>
              <a:ext uri="{FF2B5EF4-FFF2-40B4-BE49-F238E27FC236}">
                <a16:creationId xmlns:a16="http://schemas.microsoft.com/office/drawing/2014/main" id="{7D754E76-908B-4F50-B26B-C1BFC8496EF3}"/>
              </a:ext>
            </a:extLst>
          </p:cNvPr>
          <p:cNvCxnSpPr>
            <a:cxnSpLocks/>
            <a:stCxn id="67" idx="1"/>
            <a:endCxn id="7" idx="3"/>
          </p:cNvCxnSpPr>
          <p:nvPr/>
        </p:nvCxnSpPr>
        <p:spPr>
          <a:xfrm flipH="1">
            <a:off x="3952916" y="2979491"/>
            <a:ext cx="604155" cy="36230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Folyamatábra: Döntés 66">
            <a:extLst>
              <a:ext uri="{FF2B5EF4-FFF2-40B4-BE49-F238E27FC236}">
                <a16:creationId xmlns:a16="http://schemas.microsoft.com/office/drawing/2014/main" id="{8038FA2A-77A3-45E6-8518-91BFB7AAC152}"/>
              </a:ext>
            </a:extLst>
          </p:cNvPr>
          <p:cNvSpPr/>
          <p:nvPr/>
        </p:nvSpPr>
        <p:spPr>
          <a:xfrm>
            <a:off x="4557071" y="2529981"/>
            <a:ext cx="2147582" cy="899019"/>
          </a:xfrm>
          <a:prstGeom prst="flowChartDecision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Purchase</a:t>
            </a:r>
          </a:p>
        </p:txBody>
      </p:sp>
      <p:cxnSp>
        <p:nvCxnSpPr>
          <p:cNvPr id="78" name="Egyenes összekötő 77">
            <a:extLst>
              <a:ext uri="{FF2B5EF4-FFF2-40B4-BE49-F238E27FC236}">
                <a16:creationId xmlns:a16="http://schemas.microsoft.com/office/drawing/2014/main" id="{E5C43AB0-93CB-4588-9543-0F90E1F8AB48}"/>
              </a:ext>
            </a:extLst>
          </p:cNvPr>
          <p:cNvCxnSpPr>
            <a:cxnSpLocks/>
            <a:stCxn id="67" idx="0"/>
            <a:endCxn id="38" idx="2"/>
          </p:cNvCxnSpPr>
          <p:nvPr/>
        </p:nvCxnSpPr>
        <p:spPr>
          <a:xfrm flipV="1">
            <a:off x="5630862" y="1099133"/>
            <a:ext cx="0" cy="143084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églalap 37">
            <a:extLst>
              <a:ext uri="{FF2B5EF4-FFF2-40B4-BE49-F238E27FC236}">
                <a16:creationId xmlns:a16="http://schemas.microsoft.com/office/drawing/2014/main" id="{426B4C48-0780-4C7E-B254-F0AC9B74166D}"/>
              </a:ext>
            </a:extLst>
          </p:cNvPr>
          <p:cNvSpPr/>
          <p:nvPr/>
        </p:nvSpPr>
        <p:spPr>
          <a:xfrm>
            <a:off x="4934576" y="478348"/>
            <a:ext cx="1392572" cy="62078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OrderInfo</a:t>
            </a:r>
            <a:endParaRPr lang="hu-H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49" name="Egyenes összekötő 248">
            <a:extLst>
              <a:ext uri="{FF2B5EF4-FFF2-40B4-BE49-F238E27FC236}">
                <a16:creationId xmlns:a16="http://schemas.microsoft.com/office/drawing/2014/main" id="{6FB25BB3-D0E7-CC84-B3DB-3B324721F7A7}"/>
              </a:ext>
            </a:extLst>
          </p:cNvPr>
          <p:cNvCxnSpPr>
            <a:cxnSpLocks/>
            <a:stCxn id="9" idx="1"/>
            <a:endCxn id="67" idx="3"/>
          </p:cNvCxnSpPr>
          <p:nvPr/>
        </p:nvCxnSpPr>
        <p:spPr>
          <a:xfrm flipH="1" flipV="1">
            <a:off x="6704653" y="2979491"/>
            <a:ext cx="747590" cy="36359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7" name="Szövegdoboz 276">
            <a:extLst>
              <a:ext uri="{FF2B5EF4-FFF2-40B4-BE49-F238E27FC236}">
                <a16:creationId xmlns:a16="http://schemas.microsoft.com/office/drawing/2014/main" id="{6A9FA441-771B-A474-D572-BFBD2BC3C64D}"/>
              </a:ext>
            </a:extLst>
          </p:cNvPr>
          <p:cNvSpPr txBox="1"/>
          <p:nvPr/>
        </p:nvSpPr>
        <p:spPr>
          <a:xfrm>
            <a:off x="4070965" y="2831402"/>
            <a:ext cx="27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279" name="Szövegdoboz 278">
            <a:extLst>
              <a:ext uri="{FF2B5EF4-FFF2-40B4-BE49-F238E27FC236}">
                <a16:creationId xmlns:a16="http://schemas.microsoft.com/office/drawing/2014/main" id="{CADDCA70-6D76-5C04-08B5-F83B546385D2}"/>
              </a:ext>
            </a:extLst>
          </p:cNvPr>
          <p:cNvSpPr txBox="1"/>
          <p:nvPr/>
        </p:nvSpPr>
        <p:spPr>
          <a:xfrm>
            <a:off x="6919535" y="2799380"/>
            <a:ext cx="33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N</a:t>
            </a:r>
          </a:p>
        </p:txBody>
      </p:sp>
      <p:sp>
        <p:nvSpPr>
          <p:cNvPr id="280" name="Szövegdoboz 279">
            <a:extLst>
              <a:ext uri="{FF2B5EF4-FFF2-40B4-BE49-F238E27FC236}">
                <a16:creationId xmlns:a16="http://schemas.microsoft.com/office/drawing/2014/main" id="{8D8CBC36-4FE3-BEDD-0835-BC2BA1F78E6B}"/>
              </a:ext>
            </a:extLst>
          </p:cNvPr>
          <p:cNvSpPr txBox="1"/>
          <p:nvPr/>
        </p:nvSpPr>
        <p:spPr>
          <a:xfrm>
            <a:off x="5399085" y="1999494"/>
            <a:ext cx="27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</a:t>
            </a:r>
          </a:p>
        </p:txBody>
      </p:sp>
      <p:cxnSp>
        <p:nvCxnSpPr>
          <p:cNvPr id="281" name="Egyenes összekötő 280">
            <a:extLst>
              <a:ext uri="{FF2B5EF4-FFF2-40B4-BE49-F238E27FC236}">
                <a16:creationId xmlns:a16="http://schemas.microsoft.com/office/drawing/2014/main" id="{DFFA93BC-3C3D-CD6D-378F-596CFEA415C6}"/>
              </a:ext>
            </a:extLst>
          </p:cNvPr>
          <p:cNvCxnSpPr>
            <a:cxnSpLocks/>
            <a:stCxn id="285" idx="2"/>
            <a:endCxn id="38" idx="3"/>
          </p:cNvCxnSpPr>
          <p:nvPr/>
        </p:nvCxnSpPr>
        <p:spPr>
          <a:xfrm flipH="1">
            <a:off x="6327148" y="423895"/>
            <a:ext cx="759260" cy="36484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5" name="Ellipszis 284">
            <a:extLst>
              <a:ext uri="{FF2B5EF4-FFF2-40B4-BE49-F238E27FC236}">
                <a16:creationId xmlns:a16="http://schemas.microsoft.com/office/drawing/2014/main" id="{834A00FA-33FE-C67C-E9AD-19E3A8F117C3}"/>
              </a:ext>
            </a:extLst>
          </p:cNvPr>
          <p:cNvSpPr/>
          <p:nvPr/>
        </p:nvSpPr>
        <p:spPr>
          <a:xfrm>
            <a:off x="7086408" y="161988"/>
            <a:ext cx="1534077" cy="523813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err="1"/>
              <a:t>Delivery</a:t>
            </a:r>
            <a:r>
              <a:rPr lang="hu-HU" dirty="0"/>
              <a:t> </a:t>
            </a:r>
            <a:r>
              <a:rPr lang="hu-HU" dirty="0" err="1"/>
              <a:t>address</a:t>
            </a:r>
            <a:endParaRPr lang="hu-HU" dirty="0">
              <a:noFill/>
            </a:endParaRPr>
          </a:p>
        </p:txBody>
      </p:sp>
      <p:sp>
        <p:nvSpPr>
          <p:cNvPr id="289" name="Ellipszis 288">
            <a:extLst>
              <a:ext uri="{FF2B5EF4-FFF2-40B4-BE49-F238E27FC236}">
                <a16:creationId xmlns:a16="http://schemas.microsoft.com/office/drawing/2014/main" id="{3B0B516F-A546-1BA0-E189-32991C945FEA}"/>
              </a:ext>
            </a:extLst>
          </p:cNvPr>
          <p:cNvSpPr/>
          <p:nvPr/>
        </p:nvSpPr>
        <p:spPr>
          <a:xfrm>
            <a:off x="6931147" y="1142477"/>
            <a:ext cx="2360158" cy="523813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err="1"/>
              <a:t>dateOfPurchase</a:t>
            </a:r>
            <a:endParaRPr lang="hu-HU" dirty="0">
              <a:noFill/>
            </a:endParaRPr>
          </a:p>
        </p:txBody>
      </p:sp>
      <p:cxnSp>
        <p:nvCxnSpPr>
          <p:cNvPr id="290" name="Egyenes összekötő 289">
            <a:extLst>
              <a:ext uri="{FF2B5EF4-FFF2-40B4-BE49-F238E27FC236}">
                <a16:creationId xmlns:a16="http://schemas.microsoft.com/office/drawing/2014/main" id="{C308FF46-3D82-C69A-6B32-891EB02778AD}"/>
              </a:ext>
            </a:extLst>
          </p:cNvPr>
          <p:cNvCxnSpPr>
            <a:cxnSpLocks/>
            <a:stCxn id="289" idx="2"/>
            <a:endCxn id="38" idx="3"/>
          </p:cNvCxnSpPr>
          <p:nvPr/>
        </p:nvCxnSpPr>
        <p:spPr>
          <a:xfrm flipH="1" flipV="1">
            <a:off x="6327148" y="788741"/>
            <a:ext cx="603999" cy="61564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181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38</Words>
  <Application>Microsoft Office PowerPoint</Application>
  <PresentationFormat>Szélesvásznú</PresentationFormat>
  <Paragraphs>37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Simon Dominik</dc:creator>
  <cp:lastModifiedBy>dominik simon</cp:lastModifiedBy>
  <cp:revision>15</cp:revision>
  <dcterms:created xsi:type="dcterms:W3CDTF">2025-10-07T07:32:15Z</dcterms:created>
  <dcterms:modified xsi:type="dcterms:W3CDTF">2025-10-16T14:51:25Z</dcterms:modified>
</cp:coreProperties>
</file>