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203B1-C376-4659-847B-2531DA32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3C5A29-5327-49AB-8955-7DB69D13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37F253-1E67-40C5-B0C8-8C736D09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10EE1-D08F-4828-8832-CA60345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41A29-1403-4F36-8D22-518EF7BF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0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68177-C616-4528-AF85-50B56AF6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192989-A84D-4791-9B49-97323DC0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48FEE-4BC2-45CD-95EC-B3A83D1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A298FB-71C4-42BB-B96D-E2A1445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DD398E-457B-4F8B-8FF0-F1FB3D1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2A2900-6E86-40FD-8298-C476FB85B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28384-F694-45F5-BD98-2A2823B9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CAC83-C773-4EBD-BBEF-9DB983CF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DB4447-E996-4082-B74D-27A5A0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18A9A5-A24D-48AF-BDE6-4F81F9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6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27516-B549-4988-8080-84E2D12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7EBAB8-7E78-40E0-A75B-1238AB50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01AA1C-2180-4247-A953-8B383258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D38342-2BEF-4E5E-B90E-912EA43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E55933-F986-4688-8D31-73C08B3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74699-B5A6-4F33-BC41-4DD33BF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269A8-D7A6-4ABA-B91C-E2F996BE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EB653-9914-43B4-A082-0A54A12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78E6E-2868-42EB-926E-E361947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E03D3E-A2D3-4F06-BEE7-5444AD9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0D665A-15FD-4533-9ACF-E399BAE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28293-D8BF-4FEE-BAF5-9335B5061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92FFAC-3128-4B48-8D58-0E83F09B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5F853A-D937-468A-9CC5-2FA0554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A58A4E-7E7C-4C2B-88F1-CACE5F4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DE6507-9A64-40E4-A5C5-DCED1F5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6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0A043-AE54-4232-AF4A-8B2A782C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CD7552-6134-42C7-97D4-B73D02FC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C9ABAE-B43F-450C-962C-FB6C06F1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31883D-B216-4C4C-A3CD-F6309B3E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52253B-366B-4ECD-BB96-C12B340F8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4B760C-2966-4C9C-BB28-98BFFC7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352B8C-3A16-48C0-96C2-9E2D45F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C8A14D-07E7-4979-9FD2-A215ABE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67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F2000-AF6A-447E-8857-35E4AD82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2110F4-4E54-4D8F-844A-EA5D281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4DF8164-E2D6-4839-8869-CC22D1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F966B8-841F-4752-8B58-12D0C0CB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3FABB9-901D-4FEC-947F-8858FC0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75BEA4-3381-4AF5-9590-B7FA4720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BC6696-2945-4106-80ED-E69A829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1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787B1-C243-4731-AED1-155AE663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AB1E1-85F9-42F3-86E7-40B0620D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99078-953C-4BC9-A677-57750293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C3A36F-F851-48AB-AA73-A3C115C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3E3842-D409-456B-9566-5CE71F3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CD1410-FAD0-4E10-B7DB-F48819E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0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C81CB-7382-44E7-BCD6-0F6540D0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A3485ED-6B00-4638-BB72-1ADDAA82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63238D-7F66-4666-ACCC-833C8A81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755F62-A29F-4162-8A5E-B701ADF9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26446-659F-46A0-A4FC-4E8D615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ADE074-FEDE-499E-811F-15EF33F1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4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1DBF42-2C8A-4C37-9A86-5C8F283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FCDEB2-1C5B-4FB6-9543-43F03E30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F9E2D3-BBE1-44A3-B8C1-7900CC95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FE43-FBA7-4265-8E1B-2DFE33AB4FC3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1B5C6-5C15-4F42-8F31-7B215DFF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FB795D-4533-4FD5-93B0-12B26F15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3087-04E1-470F-AA24-49E00EF610D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0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138026D7-F364-42DF-B78B-A0201B4F0702}"/>
              </a:ext>
            </a:extLst>
          </p:cNvPr>
          <p:cNvSpPr/>
          <p:nvPr/>
        </p:nvSpPr>
        <p:spPr>
          <a:xfrm>
            <a:off x="448110" y="162179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86B5D66-41AF-4F62-B588-BE44D07CA43C}"/>
              </a:ext>
            </a:extLst>
          </p:cNvPr>
          <p:cNvSpPr/>
          <p:nvPr/>
        </p:nvSpPr>
        <p:spPr>
          <a:xfrm>
            <a:off x="7877262" y="5956182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Delivery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7407235-1539-434A-B6CC-D5125EC6C230}"/>
              </a:ext>
            </a:extLst>
          </p:cNvPr>
          <p:cNvSpPr/>
          <p:nvPr/>
        </p:nvSpPr>
        <p:spPr>
          <a:xfrm>
            <a:off x="4995644" y="2996266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ACA957A-FD88-4F5F-B508-1F8D13B1BB05}"/>
              </a:ext>
            </a:extLst>
          </p:cNvPr>
          <p:cNvSpPr/>
          <p:nvPr/>
        </p:nvSpPr>
        <p:spPr>
          <a:xfrm>
            <a:off x="2803319" y="1568383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Subcategory</a:t>
            </a:r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B07C390-7F9D-4CA6-A6C4-36D811E4B555}"/>
              </a:ext>
            </a:extLst>
          </p:cNvPr>
          <p:cNvSpPr/>
          <p:nvPr/>
        </p:nvSpPr>
        <p:spPr>
          <a:xfrm>
            <a:off x="10765873" y="2996267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hu-HU" dirty="0"/>
          </a:p>
        </p:txBody>
      </p:sp>
      <p:sp>
        <p:nvSpPr>
          <p:cNvPr id="10" name="Folyamatábra: Döntés 9">
            <a:extLst>
              <a:ext uri="{FF2B5EF4-FFF2-40B4-BE49-F238E27FC236}">
                <a16:creationId xmlns:a16="http://schemas.microsoft.com/office/drawing/2014/main" id="{1AD9A81E-F01D-4E02-AC2F-CFE1C8B16A06}"/>
              </a:ext>
            </a:extLst>
          </p:cNvPr>
          <p:cNvSpPr/>
          <p:nvPr/>
        </p:nvSpPr>
        <p:spPr>
          <a:xfrm>
            <a:off x="7499757" y="1935410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9492DF66-FF41-41D1-A7A8-AE917563D3D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 flipV="1">
            <a:off x="9647339" y="2384920"/>
            <a:ext cx="1118534" cy="9217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78E256F4-C8CC-4C42-8FA2-5E6AEFDD4BC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6388216" y="2384920"/>
            <a:ext cx="1111541" cy="92173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olyamatábra: Döntés 14">
            <a:extLst>
              <a:ext uri="{FF2B5EF4-FFF2-40B4-BE49-F238E27FC236}">
                <a16:creationId xmlns:a16="http://schemas.microsoft.com/office/drawing/2014/main" id="{DE43989F-2551-44AE-98A7-8CF571ACA07F}"/>
              </a:ext>
            </a:extLst>
          </p:cNvPr>
          <p:cNvSpPr/>
          <p:nvPr/>
        </p:nvSpPr>
        <p:spPr>
          <a:xfrm>
            <a:off x="7499757" y="3880606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Purchase</a:t>
            </a:r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0745F70-D13A-4C58-8DE5-2BA770572EA0}"/>
              </a:ext>
            </a:extLst>
          </p:cNvPr>
          <p:cNvCxnSpPr>
            <a:cxnSpLocks/>
            <a:stCxn id="9" idx="1"/>
            <a:endCxn id="15" idx="3"/>
          </p:cNvCxnSpPr>
          <p:nvPr/>
        </p:nvCxnSpPr>
        <p:spPr>
          <a:xfrm flipH="1">
            <a:off x="9647339" y="3306660"/>
            <a:ext cx="1118534" cy="10234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2D8F9D59-9D24-4040-92AB-17510CA3B3A8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 flipV="1">
            <a:off x="6388216" y="3306659"/>
            <a:ext cx="1111541" cy="10234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717ACE1B-D02E-4B89-A64E-E09E4CC2EB43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8573548" y="4779625"/>
            <a:ext cx="0" cy="11765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olyamatábra: Döntés 39">
            <a:extLst>
              <a:ext uri="{FF2B5EF4-FFF2-40B4-BE49-F238E27FC236}">
                <a16:creationId xmlns:a16="http://schemas.microsoft.com/office/drawing/2014/main" id="{8C896462-0979-4CF2-BB02-F60887896ED1}"/>
              </a:ext>
            </a:extLst>
          </p:cNvPr>
          <p:cNvSpPr/>
          <p:nvPr/>
        </p:nvSpPr>
        <p:spPr>
          <a:xfrm>
            <a:off x="70605" y="1429265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Filtration</a:t>
            </a:r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ECC4C93-98CF-4552-A4D2-20CDAA8C25A5}"/>
              </a:ext>
            </a:extLst>
          </p:cNvPr>
          <p:cNvCxnSpPr>
            <a:cxnSpLocks/>
            <a:stCxn id="40" idx="0"/>
            <a:endCxn id="3" idx="2"/>
          </p:cNvCxnSpPr>
          <p:nvPr/>
        </p:nvCxnSpPr>
        <p:spPr>
          <a:xfrm flipV="1">
            <a:off x="1144396" y="782964"/>
            <a:ext cx="0" cy="64630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1B238B3E-9CA9-4C38-899C-2874CEAD3EE5}"/>
              </a:ext>
            </a:extLst>
          </p:cNvPr>
          <p:cNvCxnSpPr>
            <a:cxnSpLocks/>
            <a:stCxn id="8" idx="1"/>
            <a:endCxn id="40" idx="3"/>
          </p:cNvCxnSpPr>
          <p:nvPr/>
        </p:nvCxnSpPr>
        <p:spPr>
          <a:xfrm flipH="1" flipV="1">
            <a:off x="2218187" y="1878775"/>
            <a:ext cx="58513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Döntés 46">
            <a:extLst>
              <a:ext uri="{FF2B5EF4-FFF2-40B4-BE49-F238E27FC236}">
                <a16:creationId xmlns:a16="http://schemas.microsoft.com/office/drawing/2014/main" id="{AEA2398E-37CE-444B-8BAD-94C9C4D1769A}"/>
              </a:ext>
            </a:extLst>
          </p:cNvPr>
          <p:cNvSpPr/>
          <p:nvPr/>
        </p:nvSpPr>
        <p:spPr>
          <a:xfrm>
            <a:off x="4618139" y="1429267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</a:t>
            </a:r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2711206-2CA2-4577-9269-CCE8E5DC8C56}"/>
              </a:ext>
            </a:extLst>
          </p:cNvPr>
          <p:cNvCxnSpPr>
            <a:cxnSpLocks/>
            <a:stCxn id="47" idx="2"/>
            <a:endCxn id="7" idx="0"/>
          </p:cNvCxnSpPr>
          <p:nvPr/>
        </p:nvCxnSpPr>
        <p:spPr>
          <a:xfrm>
            <a:off x="5691930" y="2328286"/>
            <a:ext cx="0" cy="66798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BEF0BE7-5DCA-4BCB-ADE3-B8C59E792B67}"/>
              </a:ext>
            </a:extLst>
          </p:cNvPr>
          <p:cNvCxnSpPr>
            <a:cxnSpLocks/>
            <a:stCxn id="47" idx="1"/>
            <a:endCxn id="8" idx="3"/>
          </p:cNvCxnSpPr>
          <p:nvPr/>
        </p:nvCxnSpPr>
        <p:spPr>
          <a:xfrm flipH="1" flipV="1">
            <a:off x="4195891" y="1878776"/>
            <a:ext cx="42224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Ellipszis 109">
            <a:extLst>
              <a:ext uri="{FF2B5EF4-FFF2-40B4-BE49-F238E27FC236}">
                <a16:creationId xmlns:a16="http://schemas.microsoft.com/office/drawing/2014/main" id="{CF6F096E-D176-4E25-B56C-5F17F548D857}"/>
              </a:ext>
            </a:extLst>
          </p:cNvPr>
          <p:cNvSpPr/>
          <p:nvPr/>
        </p:nvSpPr>
        <p:spPr>
          <a:xfrm>
            <a:off x="6576969" y="472571"/>
            <a:ext cx="1300270" cy="62078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3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Office PowerPoint</Application>
  <PresentationFormat>Szélesvásznú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Simon Dominik</dc:creator>
  <cp:lastModifiedBy>Simon Dominik</cp:lastModifiedBy>
  <cp:revision>3</cp:revision>
  <dcterms:created xsi:type="dcterms:W3CDTF">2025-10-07T07:32:15Z</dcterms:created>
  <dcterms:modified xsi:type="dcterms:W3CDTF">2025-10-07T08:00:20Z</dcterms:modified>
</cp:coreProperties>
</file>