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203B1-C376-4659-847B-2531DA3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C5A29-5327-49AB-8955-7DB69D13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37F253-1E67-40C5-B0C8-8C736D0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10EE1-D08F-4828-8832-CA60345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41A29-1403-4F36-8D22-518EF7B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20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8177-C616-4528-AF85-50B56AF6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192989-A84D-4791-9B49-97323DC0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48FEE-4BC2-45CD-95EC-B3A83D1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298FB-71C4-42BB-B96D-E2A1445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DD398E-457B-4F8B-8FF0-F1FB3D1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2A2900-6E86-40FD-8298-C476FB85B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28384-F694-45F5-BD98-2A2823B9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CAC83-C773-4EBD-BBEF-9DB983C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B4447-E996-4082-B74D-27A5A0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18A9A5-A24D-48AF-BDE6-4F81F9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6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27516-B549-4988-8080-84E2D12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EBAB8-7E78-40E0-A75B-1238AB50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AA1C-2180-4247-A953-8B38325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38342-2BEF-4E5E-B90E-912EA4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E55933-F986-4688-8D31-73C08B3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5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74699-B5A6-4F33-BC41-4DD33B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269A8-D7A6-4ABA-B91C-E2F996B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EB653-9914-43B4-A082-0A54A12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78E6E-2868-42EB-926E-E361947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03D3E-A2D3-4F06-BEE7-5444AD9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0D665A-15FD-4533-9ACF-E399BAE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28293-D8BF-4FEE-BAF5-9335B5061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92FFAC-3128-4B48-8D58-0E83F09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5F853A-D937-468A-9CC5-2FA0554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58A4E-7E7C-4C2B-88F1-CACE5F4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DE6507-9A64-40E4-A5C5-DCED1F5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6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0A043-AE54-4232-AF4A-8B2A782C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CD7552-6134-42C7-97D4-B73D02FC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9ABAE-B43F-450C-962C-FB6C06F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31883D-B216-4C4C-A3CD-F6309B3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52253B-366B-4ECD-BB96-C12B340F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B760C-2966-4C9C-BB28-98BFFC7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352B8C-3A16-48C0-96C2-9E2D45F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8A14D-07E7-4979-9FD2-A215ABE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7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F2000-AF6A-447E-8857-35E4AD8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2110F4-4E54-4D8F-844A-EA5D281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DF8164-E2D6-4839-8869-CC22D1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F966B8-841F-4752-8B58-12D0C0C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3FABB9-901D-4FEC-947F-8858FC0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75BEA4-3381-4AF5-9590-B7FA4720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BC6696-2945-4106-80ED-E69A829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787B1-C243-4731-AED1-155AE66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AB1E1-85F9-42F3-86E7-40B0620D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99078-953C-4BC9-A677-57750293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C3A36F-F851-48AB-AA73-A3C11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3E3842-D409-456B-9566-5CE71F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CD1410-FAD0-4E10-B7DB-F48819E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0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C81CB-7382-44E7-BCD6-0F6540D0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3485ED-6B00-4638-BB72-1ADDAA82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3238D-7F66-4666-ACCC-833C8A81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755F62-A29F-4162-8A5E-B701ADF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26446-659F-46A0-A4FC-4E8D615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ADE074-FEDE-499E-811F-15EF33F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1DBF42-2C8A-4C37-9A86-5C8F283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CDEB2-1C5B-4FB6-9543-43F03E30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F9E2D3-BBE1-44A3-B8C1-7900CC95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FE43-FBA7-4265-8E1B-2DFE33AB4FC3}" type="datetimeFigureOut">
              <a:rPr lang="hu-HU" smtClean="0"/>
              <a:t>2025. 10. 07.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1B5C6-5C15-4F42-8F31-7B215DF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B795D-4533-4FD5-93B0-12B26F15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138026D7-F364-42DF-B78B-A0201B4F0702}"/>
              </a:ext>
            </a:extLst>
          </p:cNvPr>
          <p:cNvSpPr/>
          <p:nvPr/>
        </p:nvSpPr>
        <p:spPr>
          <a:xfrm>
            <a:off x="448110" y="162179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7407235-1539-434A-B6CC-D5125EC6C230}"/>
              </a:ext>
            </a:extLst>
          </p:cNvPr>
          <p:cNvSpPr/>
          <p:nvPr/>
        </p:nvSpPr>
        <p:spPr>
          <a:xfrm>
            <a:off x="4995644" y="299626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ACA957A-FD88-4F5F-B508-1F8D13B1BB05}"/>
              </a:ext>
            </a:extLst>
          </p:cNvPr>
          <p:cNvSpPr/>
          <p:nvPr/>
        </p:nvSpPr>
        <p:spPr>
          <a:xfrm>
            <a:off x="2803319" y="1568383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Subcategory</a:t>
            </a:r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B07C390-7F9D-4CA6-A6C4-36D811E4B555}"/>
              </a:ext>
            </a:extLst>
          </p:cNvPr>
          <p:cNvSpPr/>
          <p:nvPr/>
        </p:nvSpPr>
        <p:spPr>
          <a:xfrm>
            <a:off x="10765873" y="2996267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hu-HU" dirty="0"/>
          </a:p>
        </p:txBody>
      </p:sp>
      <p:sp>
        <p:nvSpPr>
          <p:cNvPr id="10" name="Folyamatábra: Döntés 9">
            <a:extLst>
              <a:ext uri="{FF2B5EF4-FFF2-40B4-BE49-F238E27FC236}">
                <a16:creationId xmlns:a16="http://schemas.microsoft.com/office/drawing/2014/main" id="{1AD9A81E-F01D-4E02-AC2F-CFE1C8B16A06}"/>
              </a:ext>
            </a:extLst>
          </p:cNvPr>
          <p:cNvSpPr/>
          <p:nvPr/>
        </p:nvSpPr>
        <p:spPr>
          <a:xfrm>
            <a:off x="7499757" y="2857149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9492DF66-FF41-41D1-A7A8-AE917563D3D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647339" y="3306659"/>
            <a:ext cx="1118534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8E256F4-C8CC-4C42-8FA2-5E6AEFDD4BC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6388216" y="3306659"/>
            <a:ext cx="1111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olyamatábra: Döntés 39">
            <a:extLst>
              <a:ext uri="{FF2B5EF4-FFF2-40B4-BE49-F238E27FC236}">
                <a16:creationId xmlns:a16="http://schemas.microsoft.com/office/drawing/2014/main" id="{8C896462-0979-4CF2-BB02-F60887896ED1}"/>
              </a:ext>
            </a:extLst>
          </p:cNvPr>
          <p:cNvSpPr/>
          <p:nvPr/>
        </p:nvSpPr>
        <p:spPr>
          <a:xfrm>
            <a:off x="70605" y="1429265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Filtration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ECC4C93-98CF-4552-A4D2-20CDAA8C25A5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flipV="1">
            <a:off x="1144396" y="782964"/>
            <a:ext cx="0" cy="646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1B238B3E-9CA9-4C38-899C-2874CEAD3EE5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2218187" y="1878775"/>
            <a:ext cx="58513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Döntés 46">
            <a:extLst>
              <a:ext uri="{FF2B5EF4-FFF2-40B4-BE49-F238E27FC236}">
                <a16:creationId xmlns:a16="http://schemas.microsoft.com/office/drawing/2014/main" id="{AEA2398E-37CE-444B-8BAD-94C9C4D1769A}"/>
              </a:ext>
            </a:extLst>
          </p:cNvPr>
          <p:cNvSpPr/>
          <p:nvPr/>
        </p:nvSpPr>
        <p:spPr>
          <a:xfrm>
            <a:off x="4618139" y="1429267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2711206-2CA2-4577-9269-CCE8E5DC8C56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691930" y="2328286"/>
            <a:ext cx="0" cy="66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BEF0BE7-5DCA-4BCB-ADE3-B8C59E792B67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flipH="1" flipV="1">
            <a:off x="4195891" y="1878776"/>
            <a:ext cx="42224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359B524E-D1FD-4398-8240-0CA26EB9138C}"/>
              </a:ext>
            </a:extLst>
          </p:cNvPr>
          <p:cNvSpPr/>
          <p:nvPr/>
        </p:nvSpPr>
        <p:spPr>
          <a:xfrm>
            <a:off x="9301067" y="2204096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uid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57C135F7-1319-43CC-A21C-E5ABEBA4BE53}"/>
              </a:ext>
            </a:extLst>
          </p:cNvPr>
          <p:cNvSpPr/>
          <p:nvPr/>
        </p:nvSpPr>
        <p:spPr>
          <a:xfrm>
            <a:off x="1565778" y="2398444"/>
            <a:ext cx="1340279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scname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95CC824F-9DBC-46AB-8B5F-106C976C1F99}"/>
              </a:ext>
            </a:extLst>
          </p:cNvPr>
          <p:cNvSpPr/>
          <p:nvPr/>
        </p:nvSpPr>
        <p:spPr>
          <a:xfrm>
            <a:off x="10611193" y="1726611"/>
            <a:ext cx="1540793" cy="67183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pnumber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6C6A9AF-F45B-4D83-9246-E4D26C3F6097}"/>
              </a:ext>
            </a:extLst>
          </p:cNvPr>
          <p:cNvSpPr/>
          <p:nvPr/>
        </p:nvSpPr>
        <p:spPr>
          <a:xfrm>
            <a:off x="9249974" y="3789418"/>
            <a:ext cx="1515899" cy="80399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password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EC71C164-47C3-42B9-BFD6-A828EB8D2A31}"/>
              </a:ext>
            </a:extLst>
          </p:cNvPr>
          <p:cNvSpPr/>
          <p:nvPr/>
        </p:nvSpPr>
        <p:spPr>
          <a:xfrm>
            <a:off x="11006051" y="4830133"/>
            <a:ext cx="1185949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review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B660E568-6037-44DA-90EC-659CD9AE5B25}"/>
              </a:ext>
            </a:extLst>
          </p:cNvPr>
          <p:cNvSpPr/>
          <p:nvPr/>
        </p:nvSpPr>
        <p:spPr>
          <a:xfrm>
            <a:off x="9119786" y="5015329"/>
            <a:ext cx="1299814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address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FD1C448-A838-4B2A-B3D5-C0B497FCD68C}"/>
              </a:ext>
            </a:extLst>
          </p:cNvPr>
          <p:cNvSpPr/>
          <p:nvPr/>
        </p:nvSpPr>
        <p:spPr>
          <a:xfrm>
            <a:off x="10068271" y="5550898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uname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EDDB5A8F-9AFE-440D-8460-533251789CFB}"/>
              </a:ext>
            </a:extLst>
          </p:cNvPr>
          <p:cNvSpPr/>
          <p:nvPr/>
        </p:nvSpPr>
        <p:spPr>
          <a:xfrm>
            <a:off x="2382791" y="165279"/>
            <a:ext cx="1194762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951BDDB7-3644-477B-A4BC-E02E92829E9A}"/>
              </a:ext>
            </a:extLst>
          </p:cNvPr>
          <p:cNvSpPr/>
          <p:nvPr/>
        </p:nvSpPr>
        <p:spPr>
          <a:xfrm>
            <a:off x="9301067" y="1231595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email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195D0F3E-A6D3-4775-841B-B7D13F10E313}"/>
              </a:ext>
            </a:extLst>
          </p:cNvPr>
          <p:cNvSpPr/>
          <p:nvPr/>
        </p:nvSpPr>
        <p:spPr>
          <a:xfrm>
            <a:off x="3174370" y="2640950"/>
            <a:ext cx="1340279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i="1" dirty="0"/>
              <a:t>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16A4DDE9-CF9B-47F2-9076-BBA68139D5AF}"/>
              </a:ext>
            </a:extLst>
          </p:cNvPr>
          <p:cNvSpPr/>
          <p:nvPr/>
        </p:nvSpPr>
        <p:spPr>
          <a:xfrm>
            <a:off x="3510694" y="3789418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iid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0DE54267-9617-4380-82C4-59DB0DE894E4}"/>
              </a:ext>
            </a:extLst>
          </p:cNvPr>
          <p:cNvSpPr/>
          <p:nvPr/>
        </p:nvSpPr>
        <p:spPr>
          <a:xfrm>
            <a:off x="6597028" y="3747935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778AC420-2C0F-40B8-A489-6C8B95391374}"/>
              </a:ext>
            </a:extLst>
          </p:cNvPr>
          <p:cNvSpPr/>
          <p:nvPr/>
        </p:nvSpPr>
        <p:spPr>
          <a:xfrm>
            <a:off x="4239089" y="4765781"/>
            <a:ext cx="1299814" cy="66295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i="1" dirty="0"/>
              <a:t>scname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0BAF4650-BFC5-40EB-B1C8-9C9E949D8EE9}"/>
              </a:ext>
            </a:extLst>
          </p:cNvPr>
          <p:cNvSpPr/>
          <p:nvPr/>
        </p:nvSpPr>
        <p:spPr>
          <a:xfrm>
            <a:off x="5638343" y="5282351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cost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0DAF7D21-AFF9-4327-97DF-2CDCE324C6B8}"/>
              </a:ext>
            </a:extLst>
          </p:cNvPr>
          <p:cNvSpPr/>
          <p:nvPr/>
        </p:nvSpPr>
        <p:spPr>
          <a:xfrm>
            <a:off x="6545823" y="4687125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i="1" dirty="0"/>
              <a:t>uid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4906F84-BA1C-465D-BB56-DA4BDF94A86B}"/>
              </a:ext>
            </a:extLst>
          </p:cNvPr>
          <p:cNvCxnSpPr>
            <a:cxnSpLocks/>
            <a:stCxn id="39" idx="7"/>
            <a:endCxn id="7" idx="2"/>
          </p:cNvCxnSpPr>
          <p:nvPr/>
        </p:nvCxnSpPr>
        <p:spPr>
          <a:xfrm flipV="1">
            <a:off x="4465422" y="3617051"/>
            <a:ext cx="1226508" cy="2490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B7D83D72-44FF-43E3-A0CE-40B44999B590}"/>
              </a:ext>
            </a:extLst>
          </p:cNvPr>
          <p:cNvCxnSpPr>
            <a:cxnSpLocks/>
            <a:stCxn id="42" idx="1"/>
            <a:endCxn id="7" idx="2"/>
          </p:cNvCxnSpPr>
          <p:nvPr/>
        </p:nvCxnSpPr>
        <p:spPr>
          <a:xfrm flipH="1" flipV="1">
            <a:off x="5691930" y="3617051"/>
            <a:ext cx="1078776" cy="209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76C412A5-DCCE-46A5-B442-9C52A178FD2D}"/>
              </a:ext>
            </a:extLst>
          </p:cNvPr>
          <p:cNvCxnSpPr>
            <a:cxnSpLocks/>
            <a:stCxn id="43" idx="7"/>
            <a:endCxn id="7" idx="2"/>
          </p:cNvCxnSpPr>
          <p:nvPr/>
        </p:nvCxnSpPr>
        <p:spPr>
          <a:xfrm flipV="1">
            <a:off x="5348550" y="3617051"/>
            <a:ext cx="343380" cy="124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FD269786-F050-4B38-988A-26BBB0C013BB}"/>
              </a:ext>
            </a:extLst>
          </p:cNvPr>
          <p:cNvCxnSpPr>
            <a:cxnSpLocks/>
            <a:stCxn id="46" idx="1"/>
            <a:endCxn id="7" idx="2"/>
          </p:cNvCxnSpPr>
          <p:nvPr/>
        </p:nvCxnSpPr>
        <p:spPr>
          <a:xfrm flipH="1" flipV="1">
            <a:off x="5691930" y="3617051"/>
            <a:ext cx="1027571" cy="1148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9ECA5B28-6818-4703-B553-DB373F0A11E4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H="1" flipV="1">
            <a:off x="5691930" y="3617051"/>
            <a:ext cx="539388" cy="1665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FADA9F5D-CFC4-4061-AB35-99A877483809}"/>
              </a:ext>
            </a:extLst>
          </p:cNvPr>
          <p:cNvCxnSpPr>
            <a:cxnSpLocks/>
            <a:stCxn id="9" idx="0"/>
            <a:endCxn id="14" idx="5"/>
          </p:cNvCxnSpPr>
          <p:nvPr/>
        </p:nvCxnSpPr>
        <p:spPr>
          <a:xfrm flipH="1" flipV="1">
            <a:off x="10255795" y="2651198"/>
            <a:ext cx="1206364" cy="34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47BEAAF9-0AD9-4C3A-9B19-701B46A15CE7}"/>
              </a:ext>
            </a:extLst>
          </p:cNvPr>
          <p:cNvCxnSpPr>
            <a:cxnSpLocks/>
            <a:stCxn id="9" idx="0"/>
            <a:endCxn id="35" idx="4"/>
          </p:cNvCxnSpPr>
          <p:nvPr/>
        </p:nvCxnSpPr>
        <p:spPr>
          <a:xfrm flipH="1" flipV="1">
            <a:off x="9860334" y="1755408"/>
            <a:ext cx="1601825" cy="12408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59F0287-119C-455F-B919-4E9CD92A0F51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11381590" y="2398444"/>
            <a:ext cx="80569" cy="597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5FFE085F-E07B-4E16-B971-94EACB46D115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10543875" y="3617052"/>
            <a:ext cx="918284" cy="290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ECEA4919-B1AC-44FF-9876-FE24D443B0FC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11462159" y="3617052"/>
            <a:ext cx="136867" cy="1213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0423707D-23E6-4CFE-8B37-390C98DD28F0}"/>
              </a:ext>
            </a:extLst>
          </p:cNvPr>
          <p:cNvCxnSpPr>
            <a:cxnSpLocks/>
            <a:stCxn id="31" idx="7"/>
            <a:endCxn id="9" idx="2"/>
          </p:cNvCxnSpPr>
          <p:nvPr/>
        </p:nvCxnSpPr>
        <p:spPr>
          <a:xfrm flipV="1">
            <a:off x="10229247" y="3617052"/>
            <a:ext cx="1232912" cy="1474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6CE435A0-D244-40DD-BAC1-3069ABAF117C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10661246" y="3617052"/>
            <a:ext cx="800913" cy="1933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D190E87-7F9A-4BBC-8B6D-9EE3C76113AD}"/>
              </a:ext>
            </a:extLst>
          </p:cNvPr>
          <p:cNvCxnSpPr>
            <a:cxnSpLocks/>
            <a:stCxn id="26" idx="7"/>
            <a:endCxn id="8" idx="2"/>
          </p:cNvCxnSpPr>
          <p:nvPr/>
        </p:nvCxnSpPr>
        <p:spPr>
          <a:xfrm flipV="1">
            <a:off x="2709778" y="2189168"/>
            <a:ext cx="789827" cy="300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93">
            <a:extLst>
              <a:ext uri="{FF2B5EF4-FFF2-40B4-BE49-F238E27FC236}">
                <a16:creationId xmlns:a16="http://schemas.microsoft.com/office/drawing/2014/main" id="{12E6E939-6ACE-4D49-BBE0-6BDBC8153537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H="1" flipV="1">
            <a:off x="3499605" y="2189168"/>
            <a:ext cx="344905" cy="4517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552A0DAA-ED65-4145-9391-0F404ADE50EF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flipH="1" flipV="1">
            <a:off x="1840682" y="472572"/>
            <a:ext cx="542109" cy="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zis 102">
            <a:extLst>
              <a:ext uri="{FF2B5EF4-FFF2-40B4-BE49-F238E27FC236}">
                <a16:creationId xmlns:a16="http://schemas.microsoft.com/office/drawing/2014/main" id="{5D929B12-5D11-4441-A983-BB58F490764F}"/>
              </a:ext>
            </a:extLst>
          </p:cNvPr>
          <p:cNvSpPr/>
          <p:nvPr/>
        </p:nvSpPr>
        <p:spPr>
          <a:xfrm>
            <a:off x="2336798" y="4549768"/>
            <a:ext cx="1788617" cy="8041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description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E814D27-0B83-4EC2-A201-058510052FB1}"/>
              </a:ext>
            </a:extLst>
          </p:cNvPr>
          <p:cNvCxnSpPr>
            <a:cxnSpLocks/>
            <a:stCxn id="103" idx="7"/>
            <a:endCxn id="7" idx="2"/>
          </p:cNvCxnSpPr>
          <p:nvPr/>
        </p:nvCxnSpPr>
        <p:spPr>
          <a:xfrm flipV="1">
            <a:off x="3863478" y="3617051"/>
            <a:ext cx="1828452" cy="105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zis 112">
            <a:extLst>
              <a:ext uri="{FF2B5EF4-FFF2-40B4-BE49-F238E27FC236}">
                <a16:creationId xmlns:a16="http://schemas.microsoft.com/office/drawing/2014/main" id="{C6ACA4AF-AA8D-4BD7-B91B-1B365D01084B}"/>
              </a:ext>
            </a:extLst>
          </p:cNvPr>
          <p:cNvSpPr/>
          <p:nvPr/>
        </p:nvSpPr>
        <p:spPr>
          <a:xfrm>
            <a:off x="8174918" y="6078248"/>
            <a:ext cx="996803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city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4" name="Ellipszis 113">
            <a:extLst>
              <a:ext uri="{FF2B5EF4-FFF2-40B4-BE49-F238E27FC236}">
                <a16:creationId xmlns:a16="http://schemas.microsoft.com/office/drawing/2014/main" id="{E6C4B807-1CA0-417F-A992-3EBDA550BE1A}"/>
              </a:ext>
            </a:extLst>
          </p:cNvPr>
          <p:cNvSpPr/>
          <p:nvPr/>
        </p:nvSpPr>
        <p:spPr>
          <a:xfrm>
            <a:off x="9331347" y="6099749"/>
            <a:ext cx="1131757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street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5" name="Ellipszis 114">
            <a:extLst>
              <a:ext uri="{FF2B5EF4-FFF2-40B4-BE49-F238E27FC236}">
                <a16:creationId xmlns:a16="http://schemas.microsoft.com/office/drawing/2014/main" id="{5B763940-0834-414C-9E2F-86E431AF91F5}"/>
              </a:ext>
            </a:extLst>
          </p:cNvPr>
          <p:cNvSpPr/>
          <p:nvPr/>
        </p:nvSpPr>
        <p:spPr>
          <a:xfrm>
            <a:off x="7341091" y="5428733"/>
            <a:ext cx="1778695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postalcode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17" name="Egyenes összekötő 116">
            <a:extLst>
              <a:ext uri="{FF2B5EF4-FFF2-40B4-BE49-F238E27FC236}">
                <a16:creationId xmlns:a16="http://schemas.microsoft.com/office/drawing/2014/main" id="{C5D561E8-BC3F-4903-99E7-5302858BEE98}"/>
              </a:ext>
            </a:extLst>
          </p:cNvPr>
          <p:cNvCxnSpPr>
            <a:cxnSpLocks/>
            <a:stCxn id="114" idx="0"/>
            <a:endCxn id="31" idx="4"/>
          </p:cNvCxnSpPr>
          <p:nvPr/>
        </p:nvCxnSpPr>
        <p:spPr>
          <a:xfrm flipH="1" flipV="1">
            <a:off x="9769693" y="5539142"/>
            <a:ext cx="127533" cy="560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3DF0B670-7119-4DA5-B5B0-63B7515CB91E}"/>
              </a:ext>
            </a:extLst>
          </p:cNvPr>
          <p:cNvCxnSpPr>
            <a:cxnSpLocks/>
            <a:stCxn id="113" idx="7"/>
            <a:endCxn id="31" idx="3"/>
          </p:cNvCxnSpPr>
          <p:nvPr/>
        </p:nvCxnSpPr>
        <p:spPr>
          <a:xfrm flipV="1">
            <a:off x="9025743" y="5462431"/>
            <a:ext cx="284396" cy="69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100ED54D-1E0A-491D-A2F3-4D1F0E1A2138}"/>
              </a:ext>
            </a:extLst>
          </p:cNvPr>
          <p:cNvCxnSpPr>
            <a:cxnSpLocks/>
            <a:stCxn id="115" idx="7"/>
            <a:endCxn id="31" idx="2"/>
          </p:cNvCxnSpPr>
          <p:nvPr/>
        </p:nvCxnSpPr>
        <p:spPr>
          <a:xfrm flipV="1">
            <a:off x="8859302" y="5277236"/>
            <a:ext cx="260484" cy="230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8FB9461C-D695-4230-AAFF-6B3C13DA85C0}"/>
              </a:ext>
            </a:extLst>
          </p:cNvPr>
          <p:cNvSpPr/>
          <p:nvPr/>
        </p:nvSpPr>
        <p:spPr>
          <a:xfrm>
            <a:off x="6939123" y="1878774"/>
            <a:ext cx="2147580" cy="70165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dateOfUpload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27" name="Egyenes összekötő 126">
            <a:extLst>
              <a:ext uri="{FF2B5EF4-FFF2-40B4-BE49-F238E27FC236}">
                <a16:creationId xmlns:a16="http://schemas.microsoft.com/office/drawing/2014/main" id="{980AB8D4-E159-4FC9-A8C0-524286D054F0}"/>
              </a:ext>
            </a:extLst>
          </p:cNvPr>
          <p:cNvCxnSpPr>
            <a:cxnSpLocks/>
            <a:stCxn id="126" idx="4"/>
            <a:endCxn id="10" idx="0"/>
          </p:cNvCxnSpPr>
          <p:nvPr/>
        </p:nvCxnSpPr>
        <p:spPr>
          <a:xfrm>
            <a:off x="8012913" y="2580424"/>
            <a:ext cx="560635" cy="276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518B40-068E-4EB2-930F-0C04E64EEE23}"/>
              </a:ext>
            </a:extLst>
          </p:cNvPr>
          <p:cNvSpPr txBox="1"/>
          <p:nvPr/>
        </p:nvSpPr>
        <p:spPr>
          <a:xfrm>
            <a:off x="6753248" y="30000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0F36FA1B-9A7C-4C5D-B3D3-C41AF8817C17}"/>
              </a:ext>
            </a:extLst>
          </p:cNvPr>
          <p:cNvSpPr txBox="1"/>
          <p:nvPr/>
        </p:nvSpPr>
        <p:spPr>
          <a:xfrm>
            <a:off x="10033122" y="3000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D426C1A-DDCA-423E-8480-2AF6D72DC17E}"/>
              </a:ext>
            </a:extLst>
          </p:cNvPr>
          <p:cNvSpPr txBox="1"/>
          <p:nvPr/>
        </p:nvSpPr>
        <p:spPr>
          <a:xfrm>
            <a:off x="4259199" y="157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407CEC2-FD2C-4ADF-8FE0-7AE339B7C6DC}"/>
              </a:ext>
            </a:extLst>
          </p:cNvPr>
          <p:cNvSpPr txBox="1"/>
          <p:nvPr/>
        </p:nvSpPr>
        <p:spPr>
          <a:xfrm>
            <a:off x="1144396" y="85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540E5EC6-2A5A-4906-BF9D-01C17C774888}"/>
              </a:ext>
            </a:extLst>
          </p:cNvPr>
          <p:cNvSpPr txBox="1"/>
          <p:nvPr/>
        </p:nvSpPr>
        <p:spPr>
          <a:xfrm>
            <a:off x="5666924" y="24346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85C2528-F394-4894-A7F8-E87DBE3D4E72}"/>
              </a:ext>
            </a:extLst>
          </p:cNvPr>
          <p:cNvSpPr txBox="1"/>
          <p:nvPr/>
        </p:nvSpPr>
        <p:spPr>
          <a:xfrm>
            <a:off x="2314839" y="15419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93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Office PowerPoint</Application>
  <PresentationFormat>Szélesvásznú</PresentationFormat>
  <Paragraphs>33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Simon Dominik</dc:creator>
  <cp:lastModifiedBy>Németh Balázs</cp:lastModifiedBy>
  <cp:revision>10</cp:revision>
  <dcterms:created xsi:type="dcterms:W3CDTF">2025-10-07T07:32:15Z</dcterms:created>
  <dcterms:modified xsi:type="dcterms:W3CDTF">2025-10-07T09:55:34Z</dcterms:modified>
</cp:coreProperties>
</file>