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[Question you’re answering] 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[Your name]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[Question you’re answering]</a:t>
            </a:r>
          </a:p>
        </p:txBody>
      </p:sp>
      <p:sp>
        <p:nvSpPr>
          <p:cNvPr id="123" name="Shape 123"/>
          <p:cNvSpPr/>
          <p:nvPr/>
        </p:nvSpPr>
        <p:spPr>
          <a:xfrm>
            <a:off x="2270036" y="2679700"/>
            <a:ext cx="8464728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[Why you’re interested in this question]</a:t>
            </a:r>
          </a:p>
        </p:txBody>
      </p:sp>
      <p:sp>
        <p:nvSpPr>
          <p:cNvPr id="124" name="Shape 124"/>
          <p:cNvSpPr/>
          <p:nvPr/>
        </p:nvSpPr>
        <p:spPr>
          <a:xfrm>
            <a:off x="2507995" y="3937000"/>
            <a:ext cx="8221824" cy="36068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/>
          </a:p>
          <a:p>
            <a:pPr/>
            <a:r>
              <a:t>[Picture related to your question]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[Question you’re answering]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[What data set will you use to answer this question]</a:t>
            </a:r>
          </a:p>
          <a:p>
            <a:pPr/>
            <a:r>
              <a:t>[How will you answer this question:  specifically, what values are you computing to answer this question]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[Question you’re answering]</a:t>
            </a:r>
          </a:p>
        </p:txBody>
      </p:sp>
      <p:sp>
        <p:nvSpPr>
          <p:cNvPr id="130" name="Shape 130"/>
          <p:cNvSpPr/>
          <p:nvPr/>
        </p:nvSpPr>
        <p:spPr>
          <a:xfrm>
            <a:off x="1225295" y="2476500"/>
            <a:ext cx="10554209" cy="65278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[Screenshot of your Pyret program]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[Question you’re answering]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[List of the values you computed to answer this question]</a:t>
            </a:r>
          </a:p>
          <a:p>
            <a:pPr/>
            <a:r>
              <a:t>[Is this answer surprising?  Why or why not?]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[Question you’re answering]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[How could you use the answer to this question to ask and answer more questions?]</a:t>
            </a:r>
          </a:p>
          <a:p>
            <a:pPr/>
            <a:r>
              <a:t>[What did you learn from this project?]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