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2" r:id="rId4"/>
    <p:sldMasterId id="2147483710" r:id="rId5"/>
    <p:sldMasterId id="2147483728" r:id="rId6"/>
    <p:sldMasterId id="2147483720" r:id="rId7"/>
  </p:sldMasterIdLst>
  <p:notesMasterIdLst>
    <p:notesMasterId r:id="rId18"/>
  </p:notesMasterIdLst>
  <p:sldIdLst>
    <p:sldId id="454" r:id="rId8"/>
    <p:sldId id="510" r:id="rId9"/>
    <p:sldId id="540" r:id="rId10"/>
    <p:sldId id="530" r:id="rId11"/>
    <p:sldId id="562" r:id="rId12"/>
    <p:sldId id="552" r:id="rId13"/>
    <p:sldId id="553" r:id="rId14"/>
    <p:sldId id="557" r:id="rId15"/>
    <p:sldId id="558" r:id="rId16"/>
    <p:sldId id="561" r:id="rId17"/>
  </p:sldIdLst>
  <p:sldSz cx="9906000" cy="6858000" type="A4"/>
  <p:notesSz cx="6797675" cy="99266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90" userDrawn="1">
          <p15:clr>
            <a:srgbClr val="A4A3A4"/>
          </p15:clr>
        </p15:guide>
        <p15:guide id="2" pos="3120">
          <p15:clr>
            <a:srgbClr val="A4A3A4"/>
          </p15:clr>
        </p15:guide>
        <p15:guide id="4" pos="3347" userDrawn="1">
          <p15:clr>
            <a:srgbClr val="A4A3A4"/>
          </p15:clr>
        </p15:guide>
        <p15:guide id="5" pos="289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B431"/>
    <a:srgbClr val="D65811"/>
    <a:srgbClr val="36434D"/>
    <a:srgbClr val="2CB4D2"/>
    <a:srgbClr val="D0BB7E"/>
    <a:srgbClr val="00427F"/>
    <a:srgbClr val="610E6C"/>
    <a:srgbClr val="5EBE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048" autoAdjust="0"/>
    <p:restoredTop sz="95504" autoAdjust="0"/>
  </p:normalViewPr>
  <p:slideViewPr>
    <p:cSldViewPr>
      <p:cViewPr varScale="1">
        <p:scale>
          <a:sx n="63" d="100"/>
          <a:sy n="63" d="100"/>
        </p:scale>
        <p:origin x="908" y="48"/>
      </p:cViewPr>
      <p:guideLst>
        <p:guide orient="horz" pos="890"/>
        <p:guide pos="3120"/>
        <p:guide pos="3347"/>
        <p:guide pos="289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85" d="100"/>
        <a:sy n="185" d="100"/>
      </p:scale>
      <p:origin x="0" y="0"/>
    </p:cViewPr>
  </p:notesTextViewPr>
  <p:sorterViewPr>
    <p:cViewPr>
      <p:scale>
        <a:sx n="100" d="100"/>
        <a:sy n="100" d="100"/>
      </p:scale>
      <p:origin x="0" y="1200"/>
    </p:cViewPr>
  </p:sorterViewPr>
  <p:notesViewPr>
    <p:cSldViewPr>
      <p:cViewPr varScale="1">
        <p:scale>
          <a:sx n="77" d="100"/>
          <a:sy n="77" d="100"/>
        </p:scale>
        <p:origin x="3488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microsoft.com/office/2016/11/relationships/changesInfo" Target="changesInfos/changesInfo1.xml"/><Relationship Id="rId10" Type="http://schemas.openxmlformats.org/officeDocument/2006/relationships/slide" Target="slides/slide3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ubhav Mittal" userId="0cec1447-ad5f-47c4-bef3-8ff0c5c26bca" providerId="ADAL" clId="{632E1A70-A878-425A-A25E-985E423BAA9F}"/>
    <pc:docChg chg="custSel addSld modSld">
      <pc:chgData name="Anubhav Mittal" userId="0cec1447-ad5f-47c4-bef3-8ff0c5c26bca" providerId="ADAL" clId="{632E1A70-A878-425A-A25E-985E423BAA9F}" dt="2020-01-17T11:49:37.390" v="336" actId="5793"/>
      <pc:docMkLst>
        <pc:docMk/>
      </pc:docMkLst>
      <pc:sldChg chg="modSp">
        <pc:chgData name="Anubhav Mittal" userId="0cec1447-ad5f-47c4-bef3-8ff0c5c26bca" providerId="ADAL" clId="{632E1A70-A878-425A-A25E-985E423BAA9F}" dt="2020-01-17T11:49:37.390" v="336" actId="5793"/>
        <pc:sldMkLst>
          <pc:docMk/>
          <pc:sldMk cId="2820795509" sldId="510"/>
        </pc:sldMkLst>
        <pc:spChg chg="mod">
          <ac:chgData name="Anubhav Mittal" userId="0cec1447-ad5f-47c4-bef3-8ff0c5c26bca" providerId="ADAL" clId="{632E1A70-A878-425A-A25E-985E423BAA9F}" dt="2020-01-17T11:49:37.390" v="336" actId="5793"/>
          <ac:spMkLst>
            <pc:docMk/>
            <pc:sldMk cId="2820795509" sldId="510"/>
            <ac:spMk id="3" creationId="{5FBEDDCC-E332-42C6-850C-19EA35A8C1E1}"/>
          </ac:spMkLst>
        </pc:spChg>
      </pc:sldChg>
      <pc:sldChg chg="modSp">
        <pc:chgData name="Anubhav Mittal" userId="0cec1447-ad5f-47c4-bef3-8ff0c5c26bca" providerId="ADAL" clId="{632E1A70-A878-425A-A25E-985E423BAA9F}" dt="2020-01-17T11:40:36.512" v="94" actId="20577"/>
        <pc:sldMkLst>
          <pc:docMk/>
          <pc:sldMk cId="598834772" sldId="530"/>
        </pc:sldMkLst>
        <pc:spChg chg="mod">
          <ac:chgData name="Anubhav Mittal" userId="0cec1447-ad5f-47c4-bef3-8ff0c5c26bca" providerId="ADAL" clId="{632E1A70-A878-425A-A25E-985E423BAA9F}" dt="2020-01-17T11:40:36.512" v="94" actId="20577"/>
          <ac:spMkLst>
            <pc:docMk/>
            <pc:sldMk cId="598834772" sldId="530"/>
            <ac:spMk id="2" creationId="{8E03E6A4-DAE7-4962-8E6B-B7D70EB215C7}"/>
          </ac:spMkLst>
        </pc:spChg>
        <pc:spChg chg="mod">
          <ac:chgData name="Anubhav Mittal" userId="0cec1447-ad5f-47c4-bef3-8ff0c5c26bca" providerId="ADAL" clId="{632E1A70-A878-425A-A25E-985E423BAA9F}" dt="2020-01-17T11:39:54.467" v="84" actId="20577"/>
          <ac:spMkLst>
            <pc:docMk/>
            <pc:sldMk cId="598834772" sldId="530"/>
            <ac:spMk id="3" creationId="{5FBEDDCC-E332-42C6-850C-19EA35A8C1E1}"/>
          </ac:spMkLst>
        </pc:spChg>
      </pc:sldChg>
      <pc:sldChg chg="modSp">
        <pc:chgData name="Anubhav Mittal" userId="0cec1447-ad5f-47c4-bef3-8ff0c5c26bca" providerId="ADAL" clId="{632E1A70-A878-425A-A25E-985E423BAA9F}" dt="2020-01-17T11:38:40.579" v="54" actId="20577"/>
        <pc:sldMkLst>
          <pc:docMk/>
          <pc:sldMk cId="1520860431" sldId="540"/>
        </pc:sldMkLst>
        <pc:spChg chg="mod">
          <ac:chgData name="Anubhav Mittal" userId="0cec1447-ad5f-47c4-bef3-8ff0c5c26bca" providerId="ADAL" clId="{632E1A70-A878-425A-A25E-985E423BAA9F}" dt="2020-01-17T11:38:40.579" v="54" actId="20577"/>
          <ac:spMkLst>
            <pc:docMk/>
            <pc:sldMk cId="1520860431" sldId="540"/>
            <ac:spMk id="6" creationId="{9048AE22-045D-5D48-B6B1-7A6473B1CF37}"/>
          </ac:spMkLst>
        </pc:spChg>
      </pc:sldChg>
      <pc:sldChg chg="modSp">
        <pc:chgData name="Anubhav Mittal" userId="0cec1447-ad5f-47c4-bef3-8ff0c5c26bca" providerId="ADAL" clId="{632E1A70-A878-425A-A25E-985E423BAA9F}" dt="2020-01-17T11:40:47.220" v="100" actId="20577"/>
        <pc:sldMkLst>
          <pc:docMk/>
          <pc:sldMk cId="2025797868" sldId="552"/>
        </pc:sldMkLst>
        <pc:spChg chg="mod">
          <ac:chgData name="Anubhav Mittal" userId="0cec1447-ad5f-47c4-bef3-8ff0c5c26bca" providerId="ADAL" clId="{632E1A70-A878-425A-A25E-985E423BAA9F}" dt="2020-01-17T11:40:47.220" v="100" actId="20577"/>
          <ac:spMkLst>
            <pc:docMk/>
            <pc:sldMk cId="2025797868" sldId="552"/>
            <ac:spMk id="2" creationId="{8E03E6A4-DAE7-4962-8E6B-B7D70EB215C7}"/>
          </ac:spMkLst>
        </pc:spChg>
        <pc:spChg chg="mod">
          <ac:chgData name="Anubhav Mittal" userId="0cec1447-ad5f-47c4-bef3-8ff0c5c26bca" providerId="ADAL" clId="{632E1A70-A878-425A-A25E-985E423BAA9F}" dt="2020-01-17T11:40:07.644" v="90" actId="20577"/>
          <ac:spMkLst>
            <pc:docMk/>
            <pc:sldMk cId="2025797868" sldId="552"/>
            <ac:spMk id="3" creationId="{5FBEDDCC-E332-42C6-850C-19EA35A8C1E1}"/>
          </ac:spMkLst>
        </pc:spChg>
      </pc:sldChg>
      <pc:sldChg chg="modSp">
        <pc:chgData name="Anubhav Mittal" userId="0cec1447-ad5f-47c4-bef3-8ff0c5c26bca" providerId="ADAL" clId="{632E1A70-A878-425A-A25E-985E423BAA9F}" dt="2020-01-17T11:40:56.831" v="104" actId="20577"/>
        <pc:sldMkLst>
          <pc:docMk/>
          <pc:sldMk cId="25921175" sldId="553"/>
        </pc:sldMkLst>
        <pc:spChg chg="mod">
          <ac:chgData name="Anubhav Mittal" userId="0cec1447-ad5f-47c4-bef3-8ff0c5c26bca" providerId="ADAL" clId="{632E1A70-A878-425A-A25E-985E423BAA9F}" dt="2020-01-17T11:40:56.831" v="104" actId="20577"/>
          <ac:spMkLst>
            <pc:docMk/>
            <pc:sldMk cId="25921175" sldId="553"/>
            <ac:spMk id="2" creationId="{8E03E6A4-DAE7-4962-8E6B-B7D70EB215C7}"/>
          </ac:spMkLst>
        </pc:spChg>
      </pc:sldChg>
      <pc:sldChg chg="modSp">
        <pc:chgData name="Anubhav Mittal" userId="0cec1447-ad5f-47c4-bef3-8ff0c5c26bca" providerId="ADAL" clId="{632E1A70-A878-425A-A25E-985E423BAA9F}" dt="2020-01-17T11:43:00.590" v="162" actId="20577"/>
        <pc:sldMkLst>
          <pc:docMk/>
          <pc:sldMk cId="186868760" sldId="557"/>
        </pc:sldMkLst>
        <pc:spChg chg="mod">
          <ac:chgData name="Anubhav Mittal" userId="0cec1447-ad5f-47c4-bef3-8ff0c5c26bca" providerId="ADAL" clId="{632E1A70-A878-425A-A25E-985E423BAA9F}" dt="2020-01-17T11:41:16.708" v="112" actId="20577"/>
          <ac:spMkLst>
            <pc:docMk/>
            <pc:sldMk cId="186868760" sldId="557"/>
            <ac:spMk id="2" creationId="{8E03E6A4-DAE7-4962-8E6B-B7D70EB215C7}"/>
          </ac:spMkLst>
        </pc:spChg>
        <pc:spChg chg="mod">
          <ac:chgData name="Anubhav Mittal" userId="0cec1447-ad5f-47c4-bef3-8ff0c5c26bca" providerId="ADAL" clId="{632E1A70-A878-425A-A25E-985E423BAA9F}" dt="2020-01-17T11:43:00.590" v="162" actId="20577"/>
          <ac:spMkLst>
            <pc:docMk/>
            <pc:sldMk cId="186868760" sldId="557"/>
            <ac:spMk id="3" creationId="{5FBEDDCC-E332-42C6-850C-19EA35A8C1E1}"/>
          </ac:spMkLst>
        </pc:spChg>
      </pc:sldChg>
      <pc:sldChg chg="modSp">
        <pc:chgData name="Anubhav Mittal" userId="0cec1447-ad5f-47c4-bef3-8ff0c5c26bca" providerId="ADAL" clId="{632E1A70-A878-425A-A25E-985E423BAA9F}" dt="2020-01-17T11:45:51.693" v="211" actId="20577"/>
        <pc:sldMkLst>
          <pc:docMk/>
          <pc:sldMk cId="2905054109" sldId="558"/>
        </pc:sldMkLst>
        <pc:spChg chg="mod">
          <ac:chgData name="Anubhav Mittal" userId="0cec1447-ad5f-47c4-bef3-8ff0c5c26bca" providerId="ADAL" clId="{632E1A70-A878-425A-A25E-985E423BAA9F}" dt="2020-01-17T11:41:20.749" v="114" actId="20577"/>
          <ac:spMkLst>
            <pc:docMk/>
            <pc:sldMk cId="2905054109" sldId="558"/>
            <ac:spMk id="2" creationId="{8E03E6A4-DAE7-4962-8E6B-B7D70EB215C7}"/>
          </ac:spMkLst>
        </pc:spChg>
        <pc:spChg chg="mod">
          <ac:chgData name="Anubhav Mittal" userId="0cec1447-ad5f-47c4-bef3-8ff0c5c26bca" providerId="ADAL" clId="{632E1A70-A878-425A-A25E-985E423BAA9F}" dt="2020-01-17T11:45:51.693" v="211" actId="20577"/>
          <ac:spMkLst>
            <pc:docMk/>
            <pc:sldMk cId="2905054109" sldId="558"/>
            <ac:spMk id="6" creationId="{9048AE22-045D-5D48-B6B1-7A6473B1CF37}"/>
          </ac:spMkLst>
        </pc:spChg>
      </pc:sldChg>
      <pc:sldChg chg="delSp modSp add">
        <pc:chgData name="Anubhav Mittal" userId="0cec1447-ad5f-47c4-bef3-8ff0c5c26bca" providerId="ADAL" clId="{632E1A70-A878-425A-A25E-985E423BAA9F}" dt="2020-01-17T11:49:26.241" v="334" actId="478"/>
        <pc:sldMkLst>
          <pc:docMk/>
          <pc:sldMk cId="2127991733" sldId="561"/>
        </pc:sldMkLst>
        <pc:spChg chg="mod">
          <ac:chgData name="Anubhav Mittal" userId="0cec1447-ad5f-47c4-bef3-8ff0c5c26bca" providerId="ADAL" clId="{632E1A70-A878-425A-A25E-985E423BAA9F}" dt="2020-01-17T11:49:23.441" v="333" actId="20577"/>
          <ac:spMkLst>
            <pc:docMk/>
            <pc:sldMk cId="2127991733" sldId="561"/>
            <ac:spMk id="2" creationId="{8E03E6A4-DAE7-4962-8E6B-B7D70EB215C7}"/>
          </ac:spMkLst>
        </pc:spChg>
        <pc:spChg chg="mod">
          <ac:chgData name="Anubhav Mittal" userId="0cec1447-ad5f-47c4-bef3-8ff0c5c26bca" providerId="ADAL" clId="{632E1A70-A878-425A-A25E-985E423BAA9F}" dt="2020-01-17T11:49:12.861" v="326" actId="6549"/>
          <ac:spMkLst>
            <pc:docMk/>
            <pc:sldMk cId="2127991733" sldId="561"/>
            <ac:spMk id="6" creationId="{9048AE22-045D-5D48-B6B1-7A6473B1CF37}"/>
          </ac:spMkLst>
        </pc:spChg>
        <pc:cxnChg chg="del">
          <ac:chgData name="Anubhav Mittal" userId="0cec1447-ad5f-47c4-bef3-8ff0c5c26bca" providerId="ADAL" clId="{632E1A70-A878-425A-A25E-985E423BAA9F}" dt="2020-01-17T11:49:26.241" v="334" actId="478"/>
          <ac:cxnSpMkLst>
            <pc:docMk/>
            <pc:sldMk cId="2127991733" sldId="561"/>
            <ac:cxnSpMk id="10" creationId="{3BEFFC9E-026D-6540-8361-53FF8CDB64F9}"/>
          </ac:cxnSpMkLst>
        </pc:cxnChg>
      </pc:sldChg>
    </pc:docChg>
  </pc:docChgLst>
  <pc:docChgLst>
    <pc:chgData name="Anubhav Mittal" userId="0cec1447-ad5f-47c4-bef3-8ff0c5c26bca" providerId="ADAL" clId="{D9CBB7C7-4F7E-4002-B2FF-37F7993AC649}"/>
    <pc:docChg chg="undo custSel addSld delSld modSld">
      <pc:chgData name="Anubhav Mittal" userId="0cec1447-ad5f-47c4-bef3-8ff0c5c26bca" providerId="ADAL" clId="{D9CBB7C7-4F7E-4002-B2FF-37F7993AC649}" dt="2020-02-27T15:51:53.036" v="2881" actId="20577"/>
      <pc:docMkLst>
        <pc:docMk/>
      </pc:docMkLst>
      <pc:sldChg chg="modSp">
        <pc:chgData name="Anubhav Mittal" userId="0cec1447-ad5f-47c4-bef3-8ff0c5c26bca" providerId="ADAL" clId="{D9CBB7C7-4F7E-4002-B2FF-37F7993AC649}" dt="2020-02-27T14:46:19.262" v="1999" actId="20577"/>
        <pc:sldMkLst>
          <pc:docMk/>
          <pc:sldMk cId="0" sldId="454"/>
        </pc:sldMkLst>
        <pc:spChg chg="mod">
          <ac:chgData name="Anubhav Mittal" userId="0cec1447-ad5f-47c4-bef3-8ff0c5c26bca" providerId="ADAL" clId="{D9CBB7C7-4F7E-4002-B2FF-37F7993AC649}" dt="2020-02-27T14:46:19.262" v="1999" actId="20577"/>
          <ac:spMkLst>
            <pc:docMk/>
            <pc:sldMk cId="0" sldId="454"/>
            <ac:spMk id="4" creationId="{00000000-0000-0000-0000-000000000000}"/>
          </ac:spMkLst>
        </pc:spChg>
      </pc:sldChg>
      <pc:sldChg chg="modSp">
        <pc:chgData name="Anubhav Mittal" userId="0cec1447-ad5f-47c4-bef3-8ff0c5c26bca" providerId="ADAL" clId="{D9CBB7C7-4F7E-4002-B2FF-37F7993AC649}" dt="2020-02-27T10:11:06.752" v="66" actId="20577"/>
        <pc:sldMkLst>
          <pc:docMk/>
          <pc:sldMk cId="2820795509" sldId="510"/>
        </pc:sldMkLst>
        <pc:spChg chg="mod">
          <ac:chgData name="Anubhav Mittal" userId="0cec1447-ad5f-47c4-bef3-8ff0c5c26bca" providerId="ADAL" clId="{D9CBB7C7-4F7E-4002-B2FF-37F7993AC649}" dt="2020-02-27T10:11:06.752" v="66" actId="20577"/>
          <ac:spMkLst>
            <pc:docMk/>
            <pc:sldMk cId="2820795509" sldId="510"/>
            <ac:spMk id="3" creationId="{5FBEDDCC-E332-42C6-850C-19EA35A8C1E1}"/>
          </ac:spMkLst>
        </pc:spChg>
      </pc:sldChg>
      <pc:sldChg chg="addSp modSp">
        <pc:chgData name="Anubhav Mittal" userId="0cec1447-ad5f-47c4-bef3-8ff0c5c26bca" providerId="ADAL" clId="{D9CBB7C7-4F7E-4002-B2FF-37F7993AC649}" dt="2020-02-27T10:30:38.108" v="642" actId="14100"/>
        <pc:sldMkLst>
          <pc:docMk/>
          <pc:sldMk cId="598834772" sldId="530"/>
        </pc:sldMkLst>
        <pc:spChg chg="mod">
          <ac:chgData name="Anubhav Mittal" userId="0cec1447-ad5f-47c4-bef3-8ff0c5c26bca" providerId="ADAL" clId="{D9CBB7C7-4F7E-4002-B2FF-37F7993AC649}" dt="2020-02-27T10:16:54.931" v="508" actId="20577"/>
          <ac:spMkLst>
            <pc:docMk/>
            <pc:sldMk cId="598834772" sldId="530"/>
            <ac:spMk id="2" creationId="{8E03E6A4-DAE7-4962-8E6B-B7D70EB215C7}"/>
          </ac:spMkLst>
        </pc:spChg>
        <pc:spChg chg="mod">
          <ac:chgData name="Anubhav Mittal" userId="0cec1447-ad5f-47c4-bef3-8ff0c5c26bca" providerId="ADAL" clId="{D9CBB7C7-4F7E-4002-B2FF-37F7993AC649}" dt="2020-02-27T10:30:10.931" v="639" actId="20577"/>
          <ac:spMkLst>
            <pc:docMk/>
            <pc:sldMk cId="598834772" sldId="530"/>
            <ac:spMk id="3" creationId="{5FBEDDCC-E332-42C6-850C-19EA35A8C1E1}"/>
          </ac:spMkLst>
        </pc:spChg>
        <pc:graphicFrameChg chg="add mod modGraphic">
          <ac:chgData name="Anubhav Mittal" userId="0cec1447-ad5f-47c4-bef3-8ff0c5c26bca" providerId="ADAL" clId="{D9CBB7C7-4F7E-4002-B2FF-37F7993AC649}" dt="2020-02-27T10:30:38.108" v="642" actId="14100"/>
          <ac:graphicFrameMkLst>
            <pc:docMk/>
            <pc:sldMk cId="598834772" sldId="530"/>
            <ac:graphicFrameMk id="4" creationId="{5BA387FF-0530-437B-AAC1-BF03E7695046}"/>
          </ac:graphicFrameMkLst>
        </pc:graphicFrameChg>
      </pc:sldChg>
      <pc:sldChg chg="modSp">
        <pc:chgData name="Anubhav Mittal" userId="0cec1447-ad5f-47c4-bef3-8ff0c5c26bca" providerId="ADAL" clId="{D9CBB7C7-4F7E-4002-B2FF-37F7993AC649}" dt="2020-02-27T10:16:25.554" v="460" actId="12"/>
        <pc:sldMkLst>
          <pc:docMk/>
          <pc:sldMk cId="1520860431" sldId="540"/>
        </pc:sldMkLst>
        <pc:spChg chg="mod">
          <ac:chgData name="Anubhav Mittal" userId="0cec1447-ad5f-47c4-bef3-8ff0c5c26bca" providerId="ADAL" clId="{D9CBB7C7-4F7E-4002-B2FF-37F7993AC649}" dt="2020-02-27T10:16:25.554" v="460" actId="12"/>
          <ac:spMkLst>
            <pc:docMk/>
            <pc:sldMk cId="1520860431" sldId="540"/>
            <ac:spMk id="6" creationId="{9048AE22-045D-5D48-B6B1-7A6473B1CF37}"/>
          </ac:spMkLst>
        </pc:spChg>
      </pc:sldChg>
      <pc:sldChg chg="addSp modSp">
        <pc:chgData name="Anubhav Mittal" userId="0cec1447-ad5f-47c4-bef3-8ff0c5c26bca" providerId="ADAL" clId="{D9CBB7C7-4F7E-4002-B2FF-37F7993AC649}" dt="2020-02-27T14:46:07.366" v="1996" actId="20577"/>
        <pc:sldMkLst>
          <pc:docMk/>
          <pc:sldMk cId="2025797868" sldId="552"/>
        </pc:sldMkLst>
        <pc:spChg chg="mod">
          <ac:chgData name="Anubhav Mittal" userId="0cec1447-ad5f-47c4-bef3-8ff0c5c26bca" providerId="ADAL" clId="{D9CBB7C7-4F7E-4002-B2FF-37F7993AC649}" dt="2020-02-27T14:46:07.366" v="1996" actId="20577"/>
          <ac:spMkLst>
            <pc:docMk/>
            <pc:sldMk cId="2025797868" sldId="552"/>
            <ac:spMk id="2" creationId="{8E03E6A4-DAE7-4962-8E6B-B7D70EB215C7}"/>
          </ac:spMkLst>
        </pc:spChg>
        <pc:spChg chg="mod">
          <ac:chgData name="Anubhav Mittal" userId="0cec1447-ad5f-47c4-bef3-8ff0c5c26bca" providerId="ADAL" clId="{D9CBB7C7-4F7E-4002-B2FF-37F7993AC649}" dt="2020-02-27T10:35:40.601" v="729" actId="122"/>
          <ac:spMkLst>
            <pc:docMk/>
            <pc:sldMk cId="2025797868" sldId="552"/>
            <ac:spMk id="3" creationId="{5FBEDDCC-E332-42C6-850C-19EA35A8C1E1}"/>
          </ac:spMkLst>
        </pc:spChg>
        <pc:graphicFrameChg chg="add mod modGraphic">
          <ac:chgData name="Anubhav Mittal" userId="0cec1447-ad5f-47c4-bef3-8ff0c5c26bca" providerId="ADAL" clId="{D9CBB7C7-4F7E-4002-B2FF-37F7993AC649}" dt="2020-02-27T10:33:12.377" v="710" actId="14100"/>
          <ac:graphicFrameMkLst>
            <pc:docMk/>
            <pc:sldMk cId="2025797868" sldId="552"/>
            <ac:graphicFrameMk id="4" creationId="{205DDAD6-FCB9-4AC8-A8AB-CBF7DB757643}"/>
          </ac:graphicFrameMkLst>
        </pc:graphicFrameChg>
        <pc:graphicFrameChg chg="add mod modGraphic">
          <ac:chgData name="Anubhav Mittal" userId="0cec1447-ad5f-47c4-bef3-8ff0c5c26bca" providerId="ADAL" clId="{D9CBB7C7-4F7E-4002-B2FF-37F7993AC649}" dt="2020-02-27T10:35:04.302" v="718" actId="14100"/>
          <ac:graphicFrameMkLst>
            <pc:docMk/>
            <pc:sldMk cId="2025797868" sldId="552"/>
            <ac:graphicFrameMk id="5" creationId="{822ADEEA-8676-47B6-B72B-607119090CDB}"/>
          </ac:graphicFrameMkLst>
        </pc:graphicFrameChg>
      </pc:sldChg>
      <pc:sldChg chg="addSp delSp modSp">
        <pc:chgData name="Anubhav Mittal" userId="0cec1447-ad5f-47c4-bef3-8ff0c5c26bca" providerId="ADAL" clId="{D9CBB7C7-4F7E-4002-B2FF-37F7993AC649}" dt="2020-02-27T10:25:14.177" v="572" actId="20577"/>
        <pc:sldMkLst>
          <pc:docMk/>
          <pc:sldMk cId="25921175" sldId="553"/>
        </pc:sldMkLst>
        <pc:spChg chg="mod">
          <ac:chgData name="Anubhav Mittal" userId="0cec1447-ad5f-47c4-bef3-8ff0c5c26bca" providerId="ADAL" clId="{D9CBB7C7-4F7E-4002-B2FF-37F7993AC649}" dt="2020-02-27T10:25:14.177" v="572" actId="20577"/>
          <ac:spMkLst>
            <pc:docMk/>
            <pc:sldMk cId="25921175" sldId="553"/>
            <ac:spMk id="2" creationId="{8E03E6A4-DAE7-4962-8E6B-B7D70EB215C7}"/>
          </ac:spMkLst>
        </pc:spChg>
        <pc:spChg chg="add del mod">
          <ac:chgData name="Anubhav Mittal" userId="0cec1447-ad5f-47c4-bef3-8ff0c5c26bca" providerId="ADAL" clId="{D9CBB7C7-4F7E-4002-B2FF-37F7993AC649}" dt="2020-02-27T10:18:59.329" v="516"/>
          <ac:spMkLst>
            <pc:docMk/>
            <pc:sldMk cId="25921175" sldId="553"/>
            <ac:spMk id="4" creationId="{F7A58934-5BC7-4D10-865F-7145B423C99F}"/>
          </ac:spMkLst>
        </pc:spChg>
        <pc:spChg chg="mod">
          <ac:chgData name="Anubhav Mittal" userId="0cec1447-ad5f-47c4-bef3-8ff0c5c26bca" providerId="ADAL" clId="{D9CBB7C7-4F7E-4002-B2FF-37F7993AC649}" dt="2020-02-27T10:23:53.447" v="534" actId="14100"/>
          <ac:spMkLst>
            <pc:docMk/>
            <pc:sldMk cId="25921175" sldId="553"/>
            <ac:spMk id="6" creationId="{276A3A4A-3011-49DA-A2A1-1EDABE1E54A7}"/>
          </ac:spMkLst>
        </pc:spChg>
        <pc:spChg chg="del">
          <ac:chgData name="Anubhav Mittal" userId="0cec1447-ad5f-47c4-bef3-8ff0c5c26bca" providerId="ADAL" clId="{D9CBB7C7-4F7E-4002-B2FF-37F7993AC649}" dt="2020-02-27T10:18:01.025" v="511" actId="478"/>
          <ac:spMkLst>
            <pc:docMk/>
            <pc:sldMk cId="25921175" sldId="553"/>
            <ac:spMk id="9" creationId="{1D14C1B4-6601-4DED-976B-9D50103D4BD4}"/>
          </ac:spMkLst>
        </pc:spChg>
        <pc:spChg chg="add mod">
          <ac:chgData name="Anubhav Mittal" userId="0cec1447-ad5f-47c4-bef3-8ff0c5c26bca" providerId="ADAL" clId="{D9CBB7C7-4F7E-4002-B2FF-37F7993AC649}" dt="2020-02-27T10:24:55.201" v="539" actId="207"/>
          <ac:spMkLst>
            <pc:docMk/>
            <pc:sldMk cId="25921175" sldId="553"/>
            <ac:spMk id="10" creationId="{68808D26-E66D-44ED-A7A9-F672ACDF8896}"/>
          </ac:spMkLst>
        </pc:spChg>
        <pc:graphicFrameChg chg="add mod modGraphic">
          <ac:chgData name="Anubhav Mittal" userId="0cec1447-ad5f-47c4-bef3-8ff0c5c26bca" providerId="ADAL" clId="{D9CBB7C7-4F7E-4002-B2FF-37F7993AC649}" dt="2020-02-27T10:24:02.263" v="536" actId="1076"/>
          <ac:graphicFrameMkLst>
            <pc:docMk/>
            <pc:sldMk cId="25921175" sldId="553"/>
            <ac:graphicFrameMk id="8" creationId="{39210F3E-D0CD-41EB-94F8-F7B7DD60F242}"/>
          </ac:graphicFrameMkLst>
        </pc:graphicFrameChg>
        <pc:graphicFrameChg chg="del">
          <ac:chgData name="Anubhav Mittal" userId="0cec1447-ad5f-47c4-bef3-8ff0c5c26bca" providerId="ADAL" clId="{D9CBB7C7-4F7E-4002-B2FF-37F7993AC649}" dt="2020-02-27T10:19:09.757" v="519" actId="478"/>
          <ac:graphicFrameMkLst>
            <pc:docMk/>
            <pc:sldMk cId="25921175" sldId="553"/>
            <ac:graphicFrameMk id="12" creationId="{3B9171E4-F997-4B85-8F5A-294B2D749E9A}"/>
          </ac:graphicFrameMkLst>
        </pc:graphicFrameChg>
        <pc:graphicFrameChg chg="del">
          <ac:chgData name="Anubhav Mittal" userId="0cec1447-ad5f-47c4-bef3-8ff0c5c26bca" providerId="ADAL" clId="{D9CBB7C7-4F7E-4002-B2FF-37F7993AC649}" dt="2020-02-27T10:17:57.631" v="510" actId="478"/>
          <ac:graphicFrameMkLst>
            <pc:docMk/>
            <pc:sldMk cId="25921175" sldId="553"/>
            <ac:graphicFrameMk id="13" creationId="{B8BFBC20-F2E2-49B2-A442-87A5CC8D0A35}"/>
          </ac:graphicFrameMkLst>
        </pc:graphicFrameChg>
        <pc:picChg chg="del">
          <ac:chgData name="Anubhav Mittal" userId="0cec1447-ad5f-47c4-bef3-8ff0c5c26bca" providerId="ADAL" clId="{D9CBB7C7-4F7E-4002-B2FF-37F7993AC649}" dt="2020-02-27T10:18:52.751" v="515" actId="478"/>
          <ac:picMkLst>
            <pc:docMk/>
            <pc:sldMk cId="25921175" sldId="553"/>
            <ac:picMk id="5" creationId="{3AE4B4CE-B794-4F81-94B4-5558E494B001}"/>
          </ac:picMkLst>
        </pc:picChg>
        <pc:picChg chg="del">
          <ac:chgData name="Anubhav Mittal" userId="0cec1447-ad5f-47c4-bef3-8ff0c5c26bca" providerId="ADAL" clId="{D9CBB7C7-4F7E-4002-B2FF-37F7993AC649}" dt="2020-02-27T10:17:54.702" v="509" actId="478"/>
          <ac:picMkLst>
            <pc:docMk/>
            <pc:sldMk cId="25921175" sldId="553"/>
            <ac:picMk id="7" creationId="{8E3C9ECE-3A80-434B-B877-C4B93D19F03F}"/>
          </ac:picMkLst>
        </pc:picChg>
        <pc:picChg chg="add mod">
          <ac:chgData name="Anubhav Mittal" userId="0cec1447-ad5f-47c4-bef3-8ff0c5c26bca" providerId="ADAL" clId="{D9CBB7C7-4F7E-4002-B2FF-37F7993AC649}" dt="2020-02-27T10:23:57.323" v="535" actId="1076"/>
          <ac:picMkLst>
            <pc:docMk/>
            <pc:sldMk cId="25921175" sldId="553"/>
            <ac:picMk id="11" creationId="{560298F1-0AF8-42BD-9077-ECF15C7B419E}"/>
          </ac:picMkLst>
        </pc:picChg>
      </pc:sldChg>
      <pc:sldChg chg="addSp modSp">
        <pc:chgData name="Anubhav Mittal" userId="0cec1447-ad5f-47c4-bef3-8ff0c5c26bca" providerId="ADAL" clId="{D9CBB7C7-4F7E-4002-B2FF-37F7993AC649}" dt="2020-02-27T10:40:43.148" v="898" actId="20577"/>
        <pc:sldMkLst>
          <pc:docMk/>
          <pc:sldMk cId="186868760" sldId="557"/>
        </pc:sldMkLst>
        <pc:spChg chg="mod">
          <ac:chgData name="Anubhav Mittal" userId="0cec1447-ad5f-47c4-bef3-8ff0c5c26bca" providerId="ADAL" clId="{D9CBB7C7-4F7E-4002-B2FF-37F7993AC649}" dt="2020-02-27T10:40:43.148" v="898" actId="20577"/>
          <ac:spMkLst>
            <pc:docMk/>
            <pc:sldMk cId="186868760" sldId="557"/>
            <ac:spMk id="2" creationId="{8E03E6A4-DAE7-4962-8E6B-B7D70EB215C7}"/>
          </ac:spMkLst>
        </pc:spChg>
        <pc:spChg chg="mod">
          <ac:chgData name="Anubhav Mittal" userId="0cec1447-ad5f-47c4-bef3-8ff0c5c26bca" providerId="ADAL" clId="{D9CBB7C7-4F7E-4002-B2FF-37F7993AC649}" dt="2020-02-27T10:39:58.415" v="869" actId="6549"/>
          <ac:spMkLst>
            <pc:docMk/>
            <pc:sldMk cId="186868760" sldId="557"/>
            <ac:spMk id="3" creationId="{5FBEDDCC-E332-42C6-850C-19EA35A8C1E1}"/>
          </ac:spMkLst>
        </pc:spChg>
        <pc:graphicFrameChg chg="add mod modGraphic">
          <ac:chgData name="Anubhav Mittal" userId="0cec1447-ad5f-47c4-bef3-8ff0c5c26bca" providerId="ADAL" clId="{D9CBB7C7-4F7E-4002-B2FF-37F7993AC649}" dt="2020-02-27T10:40:06.546" v="870" actId="1076"/>
          <ac:graphicFrameMkLst>
            <pc:docMk/>
            <pc:sldMk cId="186868760" sldId="557"/>
            <ac:graphicFrameMk id="4" creationId="{670BB855-EC1B-4E9B-92D2-FE18D1692385}"/>
          </ac:graphicFrameMkLst>
        </pc:graphicFrameChg>
      </pc:sldChg>
      <pc:sldChg chg="modSp">
        <pc:chgData name="Anubhav Mittal" userId="0cec1447-ad5f-47c4-bef3-8ff0c5c26bca" providerId="ADAL" clId="{D9CBB7C7-4F7E-4002-B2FF-37F7993AC649}" dt="2020-02-27T15:51:53.036" v="2881" actId="20577"/>
        <pc:sldMkLst>
          <pc:docMk/>
          <pc:sldMk cId="2905054109" sldId="558"/>
        </pc:sldMkLst>
        <pc:spChg chg="mod">
          <ac:chgData name="Anubhav Mittal" userId="0cec1447-ad5f-47c4-bef3-8ff0c5c26bca" providerId="ADAL" clId="{D9CBB7C7-4F7E-4002-B2FF-37F7993AC649}" dt="2020-02-27T14:46:41.748" v="2001" actId="403"/>
          <ac:spMkLst>
            <pc:docMk/>
            <pc:sldMk cId="2905054109" sldId="558"/>
            <ac:spMk id="2" creationId="{8E03E6A4-DAE7-4962-8E6B-B7D70EB215C7}"/>
          </ac:spMkLst>
        </pc:spChg>
        <pc:spChg chg="mod">
          <ac:chgData name="Anubhav Mittal" userId="0cec1447-ad5f-47c4-bef3-8ff0c5c26bca" providerId="ADAL" clId="{D9CBB7C7-4F7E-4002-B2FF-37F7993AC649}" dt="2020-02-27T15:51:53.036" v="2881" actId="20577"/>
          <ac:spMkLst>
            <pc:docMk/>
            <pc:sldMk cId="2905054109" sldId="558"/>
            <ac:spMk id="6" creationId="{9048AE22-045D-5D48-B6B1-7A6473B1CF37}"/>
          </ac:spMkLst>
        </pc:spChg>
        <pc:cxnChg chg="mod">
          <ac:chgData name="Anubhav Mittal" userId="0cec1447-ad5f-47c4-bef3-8ff0c5c26bca" providerId="ADAL" clId="{D9CBB7C7-4F7E-4002-B2FF-37F7993AC649}" dt="2020-02-27T14:46:50.281" v="2002" actId="1076"/>
          <ac:cxnSpMkLst>
            <pc:docMk/>
            <pc:sldMk cId="2905054109" sldId="558"/>
            <ac:cxnSpMk id="10" creationId="{3BEFFC9E-026D-6540-8361-53FF8CDB64F9}"/>
          </ac:cxnSpMkLst>
        </pc:cxnChg>
      </pc:sldChg>
      <pc:sldChg chg="addSp delSp modSp add">
        <pc:chgData name="Anubhav Mittal" userId="0cec1447-ad5f-47c4-bef3-8ff0c5c26bca" providerId="ADAL" clId="{D9CBB7C7-4F7E-4002-B2FF-37F7993AC649}" dt="2020-02-27T10:49:02.003" v="1141" actId="122"/>
        <pc:sldMkLst>
          <pc:docMk/>
          <pc:sldMk cId="1351120382" sldId="562"/>
        </pc:sldMkLst>
        <pc:spChg chg="mod">
          <ac:chgData name="Anubhav Mittal" userId="0cec1447-ad5f-47c4-bef3-8ff0c5c26bca" providerId="ADAL" clId="{D9CBB7C7-4F7E-4002-B2FF-37F7993AC649}" dt="2020-02-27T10:43:36.938" v="1078"/>
          <ac:spMkLst>
            <pc:docMk/>
            <pc:sldMk cId="1351120382" sldId="562"/>
            <ac:spMk id="3" creationId="{5FBEDDCC-E332-42C6-850C-19EA35A8C1E1}"/>
          </ac:spMkLst>
        </pc:spChg>
        <pc:graphicFrameChg chg="del">
          <ac:chgData name="Anubhav Mittal" userId="0cec1447-ad5f-47c4-bef3-8ff0c5c26bca" providerId="ADAL" clId="{D9CBB7C7-4F7E-4002-B2FF-37F7993AC649}" dt="2020-02-27T10:43:18.209" v="1077" actId="478"/>
          <ac:graphicFrameMkLst>
            <pc:docMk/>
            <pc:sldMk cId="1351120382" sldId="562"/>
            <ac:graphicFrameMk id="4" creationId="{5BA387FF-0530-437B-AAC1-BF03E7695046}"/>
          </ac:graphicFrameMkLst>
        </pc:graphicFrameChg>
        <pc:graphicFrameChg chg="add del mod modGraphic">
          <ac:chgData name="Anubhav Mittal" userId="0cec1447-ad5f-47c4-bef3-8ff0c5c26bca" providerId="ADAL" clId="{D9CBB7C7-4F7E-4002-B2FF-37F7993AC649}" dt="2020-02-27T10:45:57.254" v="1085" actId="478"/>
          <ac:graphicFrameMkLst>
            <pc:docMk/>
            <pc:sldMk cId="1351120382" sldId="562"/>
            <ac:graphicFrameMk id="5" creationId="{3F278DBE-F032-4C6B-99D3-4D61980B8ACC}"/>
          </ac:graphicFrameMkLst>
        </pc:graphicFrameChg>
        <pc:graphicFrameChg chg="add del">
          <ac:chgData name="Anubhav Mittal" userId="0cec1447-ad5f-47c4-bef3-8ff0c5c26bca" providerId="ADAL" clId="{D9CBB7C7-4F7E-4002-B2FF-37F7993AC649}" dt="2020-02-27T10:46:08.831" v="1089"/>
          <ac:graphicFrameMkLst>
            <pc:docMk/>
            <pc:sldMk cId="1351120382" sldId="562"/>
            <ac:graphicFrameMk id="6" creationId="{2C961174-689A-4ADE-AE31-B9F7C84388E8}"/>
          </ac:graphicFrameMkLst>
        </pc:graphicFrameChg>
        <pc:graphicFrameChg chg="add mod modGraphic">
          <ac:chgData name="Anubhav Mittal" userId="0cec1447-ad5f-47c4-bef3-8ff0c5c26bca" providerId="ADAL" clId="{D9CBB7C7-4F7E-4002-B2FF-37F7993AC649}" dt="2020-02-27T10:49:02.003" v="1141" actId="122"/>
          <ac:graphicFrameMkLst>
            <pc:docMk/>
            <pc:sldMk cId="1351120382" sldId="562"/>
            <ac:graphicFrameMk id="7" creationId="{FA63DADB-7021-4827-B94D-9A0D8F0D6AE4}"/>
          </ac:graphicFrameMkLst>
        </pc:graphicFrameChg>
      </pc:sldChg>
    </pc:docChg>
  </pc:docChgLst>
  <pc:docChgLst>
    <pc:chgData name="Anubhav Mittal" userId="0cec1447-ad5f-47c4-bef3-8ff0c5c26bca" providerId="ADAL" clId="{10DC26C4-AA99-4012-AA37-3952E72766CB}"/>
    <pc:docChg chg="modSld">
      <pc:chgData name="Anubhav Mittal" userId="0cec1447-ad5f-47c4-bef3-8ff0c5c26bca" providerId="ADAL" clId="{10DC26C4-AA99-4012-AA37-3952E72766CB}" dt="2020-03-04T09:57:58.769" v="158" actId="20577"/>
      <pc:docMkLst>
        <pc:docMk/>
      </pc:docMkLst>
      <pc:sldChg chg="modSp">
        <pc:chgData name="Anubhav Mittal" userId="0cec1447-ad5f-47c4-bef3-8ff0c5c26bca" providerId="ADAL" clId="{10DC26C4-AA99-4012-AA37-3952E72766CB}" dt="2020-03-04T09:57:58.769" v="158" actId="20577"/>
        <pc:sldMkLst>
          <pc:docMk/>
          <pc:sldMk cId="1351120382" sldId="562"/>
        </pc:sldMkLst>
        <pc:graphicFrameChg chg="mod modGraphic">
          <ac:chgData name="Anubhav Mittal" userId="0cec1447-ad5f-47c4-bef3-8ff0c5c26bca" providerId="ADAL" clId="{10DC26C4-AA99-4012-AA37-3952E72766CB}" dt="2020-03-04T09:57:58.769" v="158" actId="20577"/>
          <ac:graphicFrameMkLst>
            <pc:docMk/>
            <pc:sldMk cId="1351120382" sldId="562"/>
            <ac:graphicFrameMk id="7" creationId="{FA63DADB-7021-4827-B94D-9A0D8F0D6AE4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FD778BC-D3A7-4949-A09A-9357A970C10F}" type="datetimeFigureOut">
              <a:rPr lang="en-GB"/>
              <a:pPr>
                <a:defRPr/>
              </a:pPr>
              <a:t>04/03/2020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A998410-66B9-46FC-8898-E1B0EAEDC3E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87145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998410-66B9-46FC-8898-E1B0EAEDC3E6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789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998410-66B9-46FC-8898-E1B0EAEDC3E6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04387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998410-66B9-46FC-8898-E1B0EAEDC3E6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319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998410-66B9-46FC-8898-E1B0EAEDC3E6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03437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998410-66B9-46FC-8898-E1B0EAEDC3E6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96376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998410-66B9-46FC-8898-E1B0EAEDC3E6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31838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998410-66B9-46FC-8898-E1B0EAEDC3E6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75257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998410-66B9-46FC-8898-E1B0EAEDC3E6}" type="slidenum">
              <a:rPr lang="en-GB" smtClean="0"/>
              <a:pPr>
                <a:defRPr/>
              </a:pPr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85734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998410-66B9-46FC-8898-E1B0EAEDC3E6}" type="slidenum">
              <a:rPr lang="en-GB" smtClean="0"/>
              <a:pPr>
                <a:defRPr/>
              </a:pPr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5104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9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C46112A-4B7F-7A47-97DF-61781BDD46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425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28464" y="980728"/>
            <a:ext cx="9649072" cy="52565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992560" y="260648"/>
            <a:ext cx="7920880" cy="576064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28464" y="980728"/>
            <a:ext cx="9649072" cy="52565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992560" y="260648"/>
            <a:ext cx="7920880" cy="576064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2823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Research 2017 - Task Sk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0227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Customer Research 2017 - Task Slide Screensho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464" y="44624"/>
            <a:ext cx="9649072" cy="864096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464" y="1052736"/>
            <a:ext cx="9649072" cy="561662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64893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7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AFB38B4-86B5-FD4F-B8C3-A8CDDEEF88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6" r:id="rId2"/>
    <p:sldLayoutId id="2147483685" r:id="rId3"/>
    <p:sldLayoutId id="2147483730" r:id="rId4"/>
    <p:sldLayoutId id="2147483690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34" charset="0"/>
          <a:ea typeface="MS PGothic" pitchFamily="34" charset="-128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34" charset="0"/>
          <a:ea typeface="MS PGothic" pitchFamily="34" charset="-128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34" charset="0"/>
          <a:ea typeface="MS PGothic" pitchFamily="34" charset="-128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34" charset="0"/>
          <a:ea typeface="MS PGothic" pitchFamily="34" charset="-128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34" charset="0"/>
          <a:ea typeface="MS PGothic" pitchFamily="34" charset="-128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34" charset="0"/>
          <a:ea typeface="MS PGothic" pitchFamily="34" charset="-128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34" charset="0"/>
          <a:ea typeface="MS PGothic" pitchFamily="34" charset="-128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34" charset="0"/>
          <a:ea typeface="MS PGothic" pitchFamily="34" charset="-128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128464" y="116632"/>
            <a:ext cx="9649071" cy="792163"/>
          </a:xfrm>
          <a:prstGeom prst="roundRect">
            <a:avLst/>
          </a:prstGeom>
          <a:solidFill>
            <a:srgbClr val="0042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2400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2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785813" y="188640"/>
            <a:ext cx="82804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8464" y="980804"/>
            <a:ext cx="9649071" cy="532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Box 17">
            <a:extLst>
              <a:ext uri="{FF2B5EF4-FFF2-40B4-BE49-F238E27FC236}">
                <a16:creationId xmlns:a16="http://schemas.microsoft.com/office/drawing/2014/main" id="{3BB1D2C7-9A25-DE4B-8177-AD357945EC8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16496" y="6475239"/>
            <a:ext cx="4319588" cy="3381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GB" sz="1600" dirty="0" err="1">
                <a:solidFill>
                  <a:srgbClr val="00427F"/>
                </a:solidFill>
                <a:latin typeface="Arial" charset="0"/>
                <a:cs typeface="Arial" charset="0"/>
              </a:rPr>
              <a:t>www.scottish-enterprise.com</a:t>
            </a:r>
            <a:endParaRPr lang="en-GB" sz="1600" dirty="0">
              <a:solidFill>
                <a:srgbClr val="00427F"/>
              </a:solidFill>
              <a:latin typeface="Arial" charset="0"/>
              <a:cs typeface="Arial" charset="0"/>
            </a:endParaRPr>
          </a:p>
        </p:txBody>
      </p:sp>
      <p:pic>
        <p:nvPicPr>
          <p:cNvPr id="10" name="Picture 2" descr="SE landscape logo (cmyk).jpg">
            <a:extLst>
              <a:ext uri="{FF2B5EF4-FFF2-40B4-BE49-F238E27FC236}">
                <a16:creationId xmlns:a16="http://schemas.microsoft.com/office/drawing/2014/main" id="{ABEBAB7E-13D1-A148-8C9F-0865B3F8B14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02488" y="6448251"/>
            <a:ext cx="2214562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bg1"/>
          </a:solidFill>
          <a:latin typeface="Arial" charset="0"/>
          <a:ea typeface="MS PGothic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MS PGothic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MS PGothic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MS PGothic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MS PGothic" pitchFamily="34" charset="-128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Arial" charset="0"/>
          <a:ea typeface="MS PGothic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Arial" charset="0"/>
          <a:ea typeface="MS PGothic" pitchFamily="34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200" kern="1200">
          <a:solidFill>
            <a:schemeClr val="tx1"/>
          </a:solidFill>
          <a:latin typeface="Arial" charset="0"/>
          <a:ea typeface="MS PGothic" pitchFamily="34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000" kern="1200">
          <a:solidFill>
            <a:schemeClr val="tx1"/>
          </a:solidFill>
          <a:latin typeface="Arial" charset="0"/>
          <a:ea typeface="MS PGothic" pitchFamily="34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800" kern="1200">
          <a:solidFill>
            <a:schemeClr val="tx1"/>
          </a:solidFill>
          <a:latin typeface="Arial" charset="0"/>
          <a:ea typeface="MS PGothic" pitchFamily="34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128464" y="116632"/>
            <a:ext cx="9649071" cy="792163"/>
          </a:xfrm>
          <a:prstGeom prst="roundRect">
            <a:avLst/>
          </a:prstGeom>
          <a:solidFill>
            <a:srgbClr val="0042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2400" b="1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2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785813" y="188640"/>
            <a:ext cx="82804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8464" y="980804"/>
            <a:ext cx="9649071" cy="5688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0901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bg1"/>
          </a:solidFill>
          <a:latin typeface="Arial" charset="0"/>
          <a:ea typeface="MS PGothic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MS PGothic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MS PGothic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MS PGothic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charset="0"/>
          <a:ea typeface="MS PGothic" pitchFamily="34" charset="-128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Arial" charset="0"/>
          <a:ea typeface="MS PGothic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Arial" charset="0"/>
          <a:ea typeface="MS PGothic" pitchFamily="34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200" kern="1200">
          <a:solidFill>
            <a:schemeClr val="tx1"/>
          </a:solidFill>
          <a:latin typeface="Arial" charset="0"/>
          <a:ea typeface="MS PGothic" pitchFamily="34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000" kern="1200">
          <a:solidFill>
            <a:schemeClr val="tx1"/>
          </a:solidFill>
          <a:latin typeface="Arial" charset="0"/>
          <a:ea typeface="MS PGothic" pitchFamily="34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800" kern="1200">
          <a:solidFill>
            <a:schemeClr val="tx1"/>
          </a:solidFill>
          <a:latin typeface="Arial" charset="0"/>
          <a:ea typeface="MS PGothic" pitchFamily="34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55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6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72480" y="6237312"/>
            <a:ext cx="3744416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4294967295"/>
          </p:nvPr>
        </p:nvSpPr>
        <p:spPr>
          <a:xfrm>
            <a:off x="704528" y="764704"/>
            <a:ext cx="8420100" cy="4752528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GB" sz="4000" b="1" dirty="0"/>
              <a:t>FBS</a:t>
            </a:r>
          </a:p>
          <a:p>
            <a:pPr marL="0" indent="0" algn="ctr">
              <a:buNone/>
            </a:pPr>
            <a:r>
              <a:rPr lang="en-GB" sz="4000" b="1" dirty="0"/>
              <a:t>User Research</a:t>
            </a:r>
          </a:p>
          <a:p>
            <a:pPr marL="0" indent="0" algn="ctr">
              <a:buNone/>
            </a:pPr>
            <a:r>
              <a:rPr lang="en-GB" sz="2800" b="1" dirty="0"/>
              <a:t>(Keyword(s) search)</a:t>
            </a:r>
          </a:p>
          <a:p>
            <a:pPr marL="0" indent="0" algn="ctr">
              <a:buNone/>
            </a:pPr>
            <a:r>
              <a:rPr lang="en-GB" sz="2800" b="1" dirty="0"/>
              <a:t>Feb 2020</a:t>
            </a:r>
          </a:p>
          <a:p>
            <a:pPr algn="ctr"/>
            <a:endParaRPr lang="en-GB" b="1" dirty="0"/>
          </a:p>
          <a:p>
            <a:pPr marL="0" indent="0" algn="ctr">
              <a:buNone/>
            </a:pPr>
            <a:r>
              <a:rPr lang="en-GB" b="1" dirty="0"/>
              <a:t>Anubhav Mittal </a:t>
            </a:r>
          </a:p>
        </p:txBody>
      </p:sp>
      <p:sp>
        <p:nvSpPr>
          <p:cNvPr id="55298" name="AutoShape 2" descr="Image result for sdi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3E6A4-DAE7-4962-8E6B-B7D70EB21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4638"/>
            <a:ext cx="9906000" cy="706090"/>
          </a:xfrm>
        </p:spPr>
        <p:txBody>
          <a:bodyPr/>
          <a:lstStyle/>
          <a:p>
            <a:br>
              <a:rPr lang="en-GB" sz="3200" dirty="0">
                <a:solidFill>
                  <a:schemeClr val="tx1"/>
                </a:solidFill>
              </a:rPr>
            </a:br>
            <a:br>
              <a:rPr lang="en-GB" sz="3200" dirty="0">
                <a:solidFill>
                  <a:schemeClr val="tx1"/>
                </a:solidFill>
              </a:rPr>
            </a:br>
            <a:br>
              <a:rPr lang="en-GB" sz="3200" dirty="0">
                <a:solidFill>
                  <a:schemeClr val="tx1"/>
                </a:solidFill>
              </a:rPr>
            </a:br>
            <a:br>
              <a:rPr lang="en-GB" sz="3200" dirty="0">
                <a:solidFill>
                  <a:schemeClr val="tx1"/>
                </a:solidFill>
              </a:rPr>
            </a:br>
            <a:br>
              <a:rPr lang="en-GB" sz="3200" dirty="0">
                <a:solidFill>
                  <a:schemeClr val="tx1"/>
                </a:solidFill>
              </a:rPr>
            </a:br>
            <a:br>
              <a:rPr lang="en-GB" sz="3200" dirty="0">
                <a:solidFill>
                  <a:schemeClr val="tx1"/>
                </a:solidFill>
              </a:rPr>
            </a:br>
            <a:r>
              <a:rPr lang="en-GB" sz="3200" dirty="0">
                <a:solidFill>
                  <a:schemeClr val="tx1"/>
                </a:solidFill>
              </a:rPr>
              <a:t>Thank you!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48AE22-045D-5D48-B6B1-7A6473B1CF37}"/>
              </a:ext>
            </a:extLst>
          </p:cNvPr>
          <p:cNvSpPr txBox="1"/>
          <p:nvPr/>
        </p:nvSpPr>
        <p:spPr>
          <a:xfrm>
            <a:off x="141383" y="1038532"/>
            <a:ext cx="93610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 </a:t>
            </a:r>
          </a:p>
          <a:p>
            <a:endParaRPr lang="en-GB" sz="1200" dirty="0"/>
          </a:p>
          <a:p>
            <a:endParaRPr lang="en-GB" sz="1200" dirty="0"/>
          </a:p>
          <a:p>
            <a:endParaRPr lang="en-GB" sz="1200" dirty="0"/>
          </a:p>
          <a:p>
            <a:endParaRPr lang="en-GB" sz="1200" dirty="0"/>
          </a:p>
          <a:p>
            <a:endParaRPr lang="en-GB" sz="1200" dirty="0"/>
          </a:p>
          <a:p>
            <a:endParaRPr lang="en-GB" sz="1200" dirty="0"/>
          </a:p>
          <a:p>
            <a:endParaRPr lang="en-GB" sz="1200" dirty="0"/>
          </a:p>
          <a:p>
            <a:endParaRPr lang="en-GB" sz="1200" dirty="0"/>
          </a:p>
          <a:p>
            <a:endParaRPr lang="en-GB" sz="1200" dirty="0"/>
          </a:p>
          <a:p>
            <a:endParaRPr lang="en-GB" sz="1200" dirty="0"/>
          </a:p>
          <a:p>
            <a:endParaRPr lang="en-GB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7991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3E6A4-DAE7-4962-8E6B-B7D70EB21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>
                <a:solidFill>
                  <a:schemeClr val="tx1"/>
                </a:solidFill>
              </a:rPr>
              <a:t>Who we tested with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EDDCC-E332-42C6-850C-19EA35A8C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417638"/>
            <a:ext cx="8915400" cy="4708525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200" dirty="0"/>
              <a:t>12 Online un-moderated test sessions, with </a:t>
            </a:r>
            <a:r>
              <a:rPr lang="en-GB" sz="3200" dirty="0" err="1"/>
              <a:t>Userzoom</a:t>
            </a:r>
            <a:r>
              <a:rPr lang="en-GB" sz="3200" dirty="0"/>
              <a:t> panel, for usability testing</a:t>
            </a:r>
          </a:p>
          <a:p>
            <a:endParaRPr lang="en-GB" sz="32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200" dirty="0"/>
              <a:t>Male – 6 / Female – 6</a:t>
            </a:r>
          </a:p>
          <a:p>
            <a:endParaRPr lang="en-GB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Region – UK </a:t>
            </a:r>
            <a:br>
              <a:rPr lang="en-GB" sz="3200" dirty="0"/>
            </a:br>
            <a:endParaRPr lang="en-GB" sz="3200" dirty="0"/>
          </a:p>
          <a:p>
            <a:endParaRPr lang="en-GB" sz="2800" dirty="0"/>
          </a:p>
          <a:p>
            <a:endParaRPr lang="en-GB" sz="2800" dirty="0"/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820795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3E6A4-DAE7-4962-8E6B-B7D70EB21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4638"/>
            <a:ext cx="9906000" cy="1143000"/>
          </a:xfrm>
        </p:spPr>
        <p:txBody>
          <a:bodyPr/>
          <a:lstStyle/>
          <a:p>
            <a:r>
              <a:rPr lang="en-GB" sz="3200">
                <a:solidFill>
                  <a:schemeClr val="tx1"/>
                </a:solidFill>
              </a:rPr>
              <a:t>What we were trying to find out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BEFFC9E-026D-6540-8361-53FF8CDB64F9}"/>
              </a:ext>
            </a:extLst>
          </p:cNvPr>
          <p:cNvCxnSpPr/>
          <p:nvPr/>
        </p:nvCxnSpPr>
        <p:spPr>
          <a:xfrm>
            <a:off x="272480" y="908720"/>
            <a:ext cx="936104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48AE22-045D-5D48-B6B1-7A6473B1CF37}"/>
              </a:ext>
            </a:extLst>
          </p:cNvPr>
          <p:cNvSpPr txBox="1"/>
          <p:nvPr/>
        </p:nvSpPr>
        <p:spPr>
          <a:xfrm>
            <a:off x="272480" y="1514243"/>
            <a:ext cx="936104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 explored the following things: 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Their views about the search functionality using different word(s) and if the search results were relevant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How easy or difficult was it to use this function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Likes and dislikes of the search and any areas for improvement  </a:t>
            </a:r>
          </a:p>
          <a:p>
            <a:endParaRPr lang="en-GB" dirty="0"/>
          </a:p>
          <a:p>
            <a:pPr marL="285750" indent="-285750">
              <a:buFontTx/>
              <a:buChar char="-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20860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3E6A4-DAE7-4962-8E6B-B7D70EB21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>
                <a:solidFill>
                  <a:schemeClr val="tx1"/>
                </a:solidFill>
              </a:rPr>
              <a:t>FBS keyword(s)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EDDCC-E332-42C6-850C-19EA35A8C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417638"/>
            <a:ext cx="8915400" cy="5165724"/>
          </a:xfrm>
        </p:spPr>
        <p:txBody>
          <a:bodyPr/>
          <a:lstStyle/>
          <a:p>
            <a:pPr marL="11113"/>
            <a:r>
              <a:rPr lang="en-GB" sz="2000" dirty="0"/>
              <a:t>Keyword(s) users used to test the search functionality: </a:t>
            </a:r>
          </a:p>
          <a:p>
            <a:pPr marL="11113"/>
            <a:endParaRPr lang="en-US" sz="1400" i="1" dirty="0"/>
          </a:p>
          <a:p>
            <a:pPr marL="354013" indent="-342900">
              <a:buFont typeface="Arial" panose="020B0604020202020204" pitchFamily="34" charset="0"/>
              <a:buChar char="•"/>
            </a:pPr>
            <a:endParaRPr lang="en-US" i="1" dirty="0"/>
          </a:p>
          <a:p>
            <a:pPr marL="354013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54013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+mj-lt"/>
              <a:buAutoNum type="arabicPeriod"/>
            </a:pPr>
            <a:endParaRPr lang="en-GB" dirty="0"/>
          </a:p>
          <a:p>
            <a:pPr marL="342900" indent="-342900">
              <a:buFont typeface="+mj-lt"/>
              <a:buAutoNum type="arabicPeriod"/>
            </a:pPr>
            <a:endParaRPr lang="en-GB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BA387FF-0530-437B-AAC1-BF03E76950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5914984"/>
              </p:ext>
            </p:extLst>
          </p:nvPr>
        </p:nvGraphicFramePr>
        <p:xfrm>
          <a:off x="632520" y="1916832"/>
          <a:ext cx="8568954" cy="45365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170">
                  <a:extLst>
                    <a:ext uri="{9D8B030D-6E8A-4147-A177-3AD203B41FA5}">
                      <a16:colId xmlns:a16="http://schemas.microsoft.com/office/drawing/2014/main" val="2837075769"/>
                    </a:ext>
                  </a:extLst>
                </a:gridCol>
                <a:gridCol w="1714170">
                  <a:extLst>
                    <a:ext uri="{9D8B030D-6E8A-4147-A177-3AD203B41FA5}">
                      <a16:colId xmlns:a16="http://schemas.microsoft.com/office/drawing/2014/main" val="1368945338"/>
                    </a:ext>
                  </a:extLst>
                </a:gridCol>
                <a:gridCol w="1714170">
                  <a:extLst>
                    <a:ext uri="{9D8B030D-6E8A-4147-A177-3AD203B41FA5}">
                      <a16:colId xmlns:a16="http://schemas.microsoft.com/office/drawing/2014/main" val="1755501571"/>
                    </a:ext>
                  </a:extLst>
                </a:gridCol>
                <a:gridCol w="1713222">
                  <a:extLst>
                    <a:ext uri="{9D8B030D-6E8A-4147-A177-3AD203B41FA5}">
                      <a16:colId xmlns:a16="http://schemas.microsoft.com/office/drawing/2014/main" val="3964327368"/>
                    </a:ext>
                  </a:extLst>
                </a:gridCol>
                <a:gridCol w="1713222">
                  <a:extLst>
                    <a:ext uri="{9D8B030D-6E8A-4147-A177-3AD203B41FA5}">
                      <a16:colId xmlns:a16="http://schemas.microsoft.com/office/drawing/2014/main" val="1578307958"/>
                    </a:ext>
                  </a:extLst>
                </a:gridCol>
              </a:tblGrid>
              <a:tr h="29968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3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4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5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78178273"/>
                  </a:ext>
                </a:extLst>
              </a:tr>
              <a:tr h="29968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funding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training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research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70593049"/>
                  </a:ext>
                </a:extLst>
              </a:tr>
              <a:tr h="29968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employment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merger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merge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buyout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37373427"/>
                  </a:ext>
                </a:extLst>
              </a:tr>
              <a:tr h="61999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Expanding in to Europe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Finding new staff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Developing the business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Obtaining a grant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Funding staff training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02847437"/>
                  </a:ext>
                </a:extLst>
              </a:tr>
              <a:tr h="29968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International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Funding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Hiring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71751375"/>
                  </a:ext>
                </a:extLst>
              </a:tr>
              <a:tr h="29968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Funding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Equipment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Printing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38115496"/>
                  </a:ext>
                </a:extLst>
              </a:tr>
              <a:tr h="29968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hiring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growth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innovation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2718636"/>
                  </a:ext>
                </a:extLst>
              </a:tr>
              <a:tr h="29968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legal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start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concerns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65949486"/>
                  </a:ext>
                </a:extLst>
              </a:tr>
              <a:tr h="61999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Recruiting staff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Raising money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Set up business in international market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94370026"/>
                  </a:ext>
                </a:extLst>
              </a:tr>
              <a:tr h="29968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hiring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international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funding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50877755"/>
                  </a:ext>
                </a:extLst>
              </a:tr>
              <a:tr h="29968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Website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Website building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Brexit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payroll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employee benefits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14254713"/>
                  </a:ext>
                </a:extLst>
              </a:tr>
              <a:tr h="29968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Hiring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Staff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Funding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Raising money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07507084"/>
                  </a:ext>
                </a:extLst>
              </a:tr>
              <a:tr h="29968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Digital marketer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GB" sz="9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99614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8834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3E6A4-DAE7-4962-8E6B-B7D70EB21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>
                <a:solidFill>
                  <a:schemeClr val="tx1"/>
                </a:solidFill>
              </a:rPr>
              <a:t>FBS keyword(s)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EDDCC-E332-42C6-850C-19EA35A8C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980728"/>
            <a:ext cx="8915400" cy="5602634"/>
          </a:xfrm>
        </p:spPr>
        <p:txBody>
          <a:bodyPr/>
          <a:lstStyle/>
          <a:p>
            <a:pPr marL="11113"/>
            <a:r>
              <a:rPr lang="en-GB" sz="2000" dirty="0"/>
              <a:t>Some specific feedback around each keyword(s) search result(s): </a:t>
            </a:r>
          </a:p>
          <a:p>
            <a:pPr marL="11113"/>
            <a:endParaRPr lang="en-US" sz="1400" i="1" dirty="0"/>
          </a:p>
          <a:p>
            <a:pPr marL="354013" indent="-342900">
              <a:buFont typeface="Arial" panose="020B0604020202020204" pitchFamily="34" charset="0"/>
              <a:buChar char="•"/>
            </a:pPr>
            <a:endParaRPr lang="en-US" i="1" dirty="0"/>
          </a:p>
          <a:p>
            <a:pPr marL="354013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54013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+mj-lt"/>
              <a:buAutoNum type="arabicPeriod"/>
            </a:pPr>
            <a:endParaRPr lang="en-GB" dirty="0"/>
          </a:p>
          <a:p>
            <a:pPr marL="342900" indent="-342900">
              <a:buFont typeface="+mj-lt"/>
              <a:buAutoNum type="arabicPeriod"/>
            </a:pPr>
            <a:endParaRPr lang="en-GB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A63DADB-7021-4827-B94D-9A0D8F0D6A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3074582"/>
              </p:ext>
            </p:extLst>
          </p:nvPr>
        </p:nvGraphicFramePr>
        <p:xfrm>
          <a:off x="1082571" y="1421903"/>
          <a:ext cx="7740858" cy="5188839"/>
        </p:xfrm>
        <a:graphic>
          <a:graphicData uri="http://schemas.openxmlformats.org/drawingml/2006/table">
            <a:tbl>
              <a:tblPr firstRow="1" firstCol="1" bandRow="1"/>
              <a:tblGrid>
                <a:gridCol w="2580286">
                  <a:extLst>
                    <a:ext uri="{9D8B030D-6E8A-4147-A177-3AD203B41FA5}">
                      <a16:colId xmlns:a16="http://schemas.microsoft.com/office/drawing/2014/main" val="934116166"/>
                    </a:ext>
                  </a:extLst>
                </a:gridCol>
                <a:gridCol w="2580286">
                  <a:extLst>
                    <a:ext uri="{9D8B030D-6E8A-4147-A177-3AD203B41FA5}">
                      <a16:colId xmlns:a16="http://schemas.microsoft.com/office/drawing/2014/main" val="1570942054"/>
                    </a:ext>
                  </a:extLst>
                </a:gridCol>
                <a:gridCol w="2580286">
                  <a:extLst>
                    <a:ext uri="{9D8B030D-6E8A-4147-A177-3AD203B41FA5}">
                      <a16:colId xmlns:a16="http://schemas.microsoft.com/office/drawing/2014/main" val="3847651228"/>
                    </a:ext>
                  </a:extLst>
                </a:gridCol>
              </a:tblGrid>
              <a:tr h="416733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Relevant results</a:t>
                      </a:r>
                      <a:endParaRPr lang="en-GB" sz="1100" b="1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1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highlight>
                            <a:srgbClr val="FFFF00"/>
                          </a:highlight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Growth </a:t>
                      </a:r>
                      <a:endParaRPr lang="en-GB" sz="1100" dirty="0">
                        <a:effectLst/>
                        <a:highlight>
                          <a:srgbClr val="FFFF00"/>
                        </a:highlight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Employee </a:t>
                      </a:r>
                      <a:endParaRPr lang="en-GB" sz="1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highlight>
                            <a:srgbClr val="FFFF00"/>
                          </a:highlight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Funding</a:t>
                      </a:r>
                      <a:endParaRPr lang="en-GB" sz="1100" dirty="0">
                        <a:effectLst/>
                        <a:highlight>
                          <a:srgbClr val="FFFF00"/>
                        </a:highlight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highlight>
                            <a:srgbClr val="FFFF00"/>
                          </a:highlight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Innovation </a:t>
                      </a:r>
                      <a:endParaRPr lang="en-GB" sz="1100" dirty="0">
                        <a:effectLst/>
                        <a:highlight>
                          <a:srgbClr val="FFFF00"/>
                        </a:highlight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Hiring </a:t>
                      </a:r>
                      <a:endParaRPr lang="en-GB" sz="1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Buyout </a:t>
                      </a:r>
                      <a:endParaRPr lang="en-GB" sz="1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Set a new international market </a:t>
                      </a:r>
                      <a:endParaRPr lang="en-GB" sz="1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Digital marketing </a:t>
                      </a:r>
                      <a:endParaRPr lang="en-GB" sz="1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Website</a:t>
                      </a:r>
                      <a:endParaRPr lang="en-GB" sz="1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Website building</a:t>
                      </a:r>
                      <a:endParaRPr lang="en-GB" sz="1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Raising money </a:t>
                      </a:r>
                      <a:endParaRPr lang="en-GB" sz="1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Payroll – but only 1 result </a:t>
                      </a:r>
                      <a:endParaRPr lang="en-GB" sz="1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highlight>
                            <a:srgbClr val="FFFF00"/>
                          </a:highlight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Training </a:t>
                      </a:r>
                      <a:endParaRPr lang="en-GB" sz="1100" dirty="0">
                        <a:effectLst/>
                        <a:highlight>
                          <a:srgbClr val="FFFF00"/>
                        </a:highlight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highlight>
                            <a:srgbClr val="FFFF00"/>
                          </a:highlight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Self-help guides</a:t>
                      </a:r>
                      <a:endParaRPr lang="en-GB" sz="1100" dirty="0">
                        <a:effectLst/>
                        <a:highlight>
                          <a:srgbClr val="FFFF00"/>
                        </a:highlight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International funding hiring </a:t>
                      </a:r>
                      <a:endParaRPr lang="en-GB" sz="1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Funding for equipment </a:t>
                      </a:r>
                      <a:endParaRPr lang="en-GB" sz="1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International </a:t>
                      </a:r>
                      <a:endParaRPr lang="en-GB" sz="1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Funding a project </a:t>
                      </a:r>
                      <a:endParaRPr lang="en-GB" sz="1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Develop new systems </a:t>
                      </a:r>
                      <a:endParaRPr lang="en-GB" sz="1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GB" sz="1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Raise money funding </a:t>
                      </a:r>
                      <a:endParaRPr lang="en-GB" sz="1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Hiring staff</a:t>
                      </a:r>
                      <a:endParaRPr lang="en-GB" sz="1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i="1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(“the search engine is not pairing results, it is listing hiring results and then staff results”)</a:t>
                      </a:r>
                      <a:endParaRPr lang="en-GB" sz="1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70" marR="653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Mixed results </a:t>
                      </a:r>
                      <a:endParaRPr lang="en-GB" sz="1100" b="1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GB" sz="1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Employment – does it cover recruitment or employing people?</a:t>
                      </a:r>
                      <a:endParaRPr lang="en-GB" sz="1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Find new staff </a:t>
                      </a:r>
                      <a:endParaRPr lang="en-GB" sz="1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Expand in to Europe </a:t>
                      </a:r>
                      <a:endParaRPr lang="en-GB" sz="1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Expand in to France</a:t>
                      </a:r>
                      <a:endParaRPr lang="en-GB" sz="1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GB" sz="1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70" marR="653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 results</a:t>
                      </a:r>
                      <a:endParaRPr lang="en-GB" sz="1100" b="1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GB" sz="1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Merger </a:t>
                      </a:r>
                      <a:endParaRPr lang="en-GB" sz="1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Merge – only 1 relevant result </a:t>
                      </a:r>
                      <a:endParaRPr lang="en-GB" sz="1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Hiring new staff – 1 or 2 relevant result </a:t>
                      </a:r>
                      <a:endParaRPr lang="en-GB" sz="1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Raise money + filter = funding</a:t>
                      </a:r>
                      <a:endParaRPr lang="en-GB" sz="1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highlight>
                          <a:srgbClr val="FFFF00"/>
                        </a:highlight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highlight>
                            <a:srgbClr val="FFFF00"/>
                          </a:highlight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*These keywords feature in our top 20 searches analytics report</a:t>
                      </a:r>
                      <a:endParaRPr lang="en-GB" sz="1100" dirty="0">
                        <a:effectLst/>
                        <a:highlight>
                          <a:srgbClr val="FFFF00"/>
                        </a:highlight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70" marR="6537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6303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1120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3E6A4-DAE7-4962-8E6B-B7D70EB21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>
                <a:solidFill>
                  <a:schemeClr val="tx1"/>
                </a:solidFill>
              </a:rPr>
              <a:t>FBS keyword(s)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EDDCC-E332-42C6-850C-19EA35A8C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124744"/>
            <a:ext cx="8915400" cy="5458618"/>
          </a:xfrm>
        </p:spPr>
        <p:txBody>
          <a:bodyPr/>
          <a:lstStyle/>
          <a:p>
            <a:pPr marL="11113" algn="ctr"/>
            <a:r>
              <a:rPr lang="en-GB" sz="2000" dirty="0"/>
              <a:t>Top 3 things users liked and disliked about the search results:</a:t>
            </a:r>
            <a:endParaRPr lang="en-US" i="1" dirty="0"/>
          </a:p>
          <a:p>
            <a:pPr marL="354013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54013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+mj-lt"/>
              <a:buAutoNum type="arabicPeriod"/>
            </a:pPr>
            <a:endParaRPr lang="en-GB" dirty="0"/>
          </a:p>
          <a:p>
            <a:pPr marL="342900" indent="-342900">
              <a:buFont typeface="+mj-lt"/>
              <a:buAutoNum type="arabicPeriod"/>
            </a:pPr>
            <a:endParaRPr lang="en-GB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05DDAD6-FCB9-4AC8-A8AB-CBF7DB7576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226519"/>
              </p:ext>
            </p:extLst>
          </p:nvPr>
        </p:nvGraphicFramePr>
        <p:xfrm>
          <a:off x="200472" y="1716302"/>
          <a:ext cx="4608511" cy="4990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1083">
                  <a:extLst>
                    <a:ext uri="{9D8B030D-6E8A-4147-A177-3AD203B41FA5}">
                      <a16:colId xmlns:a16="http://schemas.microsoft.com/office/drawing/2014/main" val="775242364"/>
                    </a:ext>
                  </a:extLst>
                </a:gridCol>
                <a:gridCol w="1533714">
                  <a:extLst>
                    <a:ext uri="{9D8B030D-6E8A-4147-A177-3AD203B41FA5}">
                      <a16:colId xmlns:a16="http://schemas.microsoft.com/office/drawing/2014/main" val="4096106323"/>
                    </a:ext>
                  </a:extLst>
                </a:gridCol>
                <a:gridCol w="1533714">
                  <a:extLst>
                    <a:ext uri="{9D8B030D-6E8A-4147-A177-3AD203B41FA5}">
                      <a16:colId xmlns:a16="http://schemas.microsoft.com/office/drawing/2014/main" val="1313911966"/>
                    </a:ext>
                  </a:extLst>
                </a:gridCol>
              </a:tblGrid>
              <a:tr h="28671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3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41951887"/>
                  </a:ext>
                </a:extLst>
              </a:tr>
              <a:tr h="59316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very comprehensive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easy to digest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showed how many options there were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94508302"/>
                  </a:ext>
                </a:extLst>
              </a:tr>
              <a:tr h="28671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Simple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Clear</a:t>
                      </a:r>
                      <a:endParaRPr lang="en-GB" sz="9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Sensible sort options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70316697"/>
                  </a:ext>
                </a:extLst>
              </a:tr>
              <a:tr h="59316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Simple answers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Relevant answers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An option to explore the answers further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04563900"/>
                  </a:ext>
                </a:extLst>
              </a:tr>
              <a:tr h="28671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Relevant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The small description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Size of text, easy to read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8663504"/>
                  </a:ext>
                </a:extLst>
              </a:tr>
              <a:tr h="28671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Clear wording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Seemed helpful and relevant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Providing events and courses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77891338"/>
                  </a:ext>
                </a:extLst>
              </a:tr>
              <a:tr h="28671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the ease of information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relevance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breadth of information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68718828"/>
                  </a:ext>
                </a:extLst>
              </a:tr>
              <a:tr h="28671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loads of options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easy preview to read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nice layout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30021189"/>
                  </a:ext>
                </a:extLst>
              </a:tr>
              <a:tr h="28671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Good Database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Good number of search results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very informative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27210299"/>
                  </a:ext>
                </a:extLst>
              </a:tr>
              <a:tr h="28671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Suggested words helps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Clear layout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Clear function to filter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00596239"/>
                  </a:ext>
                </a:extLst>
              </a:tr>
              <a:tr h="59316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It did it quick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you could see the amount of results easily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you can enter more than one word 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82180012"/>
                  </a:ext>
                </a:extLst>
              </a:tr>
              <a:tr h="59316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All results were easy to see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Information was clear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Access more info on them was simple, just click a button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2301347"/>
                  </a:ext>
                </a:extLst>
              </a:tr>
              <a:tr h="28671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simple to use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Good result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user friendly</a:t>
                      </a:r>
                      <a:endParaRPr lang="en-GB" sz="9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8498306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22ADEEA-8676-47B6-B72B-607119090C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4938068"/>
              </p:ext>
            </p:extLst>
          </p:nvPr>
        </p:nvGraphicFramePr>
        <p:xfrm>
          <a:off x="5297596" y="1716303"/>
          <a:ext cx="4407932" cy="49902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8975">
                  <a:extLst>
                    <a:ext uri="{9D8B030D-6E8A-4147-A177-3AD203B41FA5}">
                      <a16:colId xmlns:a16="http://schemas.microsoft.com/office/drawing/2014/main" val="2915616946"/>
                    </a:ext>
                  </a:extLst>
                </a:gridCol>
                <a:gridCol w="1468472">
                  <a:extLst>
                    <a:ext uri="{9D8B030D-6E8A-4147-A177-3AD203B41FA5}">
                      <a16:colId xmlns:a16="http://schemas.microsoft.com/office/drawing/2014/main" val="3366051960"/>
                    </a:ext>
                  </a:extLst>
                </a:gridCol>
                <a:gridCol w="1470485">
                  <a:extLst>
                    <a:ext uri="{9D8B030D-6E8A-4147-A177-3AD203B41FA5}">
                      <a16:colId xmlns:a16="http://schemas.microsoft.com/office/drawing/2014/main" val="259918062"/>
                    </a:ext>
                  </a:extLst>
                </a:gridCol>
              </a:tblGrid>
              <a:tr h="26715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3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44280413"/>
                  </a:ext>
                </a:extLst>
              </a:tr>
              <a:tr h="3485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the layout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the grey text didn’t stand out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time taken to load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81890827"/>
                  </a:ext>
                </a:extLst>
              </a:tr>
              <a:tr h="1684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Too basic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Not inspiring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Results not ’joined up’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66350636"/>
                  </a:ext>
                </a:extLst>
              </a:tr>
              <a:tr h="3485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Irrelevant answers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Answers that I cannot understand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Too few answers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38864278"/>
                  </a:ext>
                </a:extLst>
              </a:tr>
              <a:tr h="52865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Lack of matching my keywords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Lack of categories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no indicator of how popular result is, trends are important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02721437"/>
                  </a:ext>
                </a:extLst>
              </a:tr>
              <a:tr h="52865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No further details than normal provided following search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No highlighting of search terms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No suggestion of similar terms to search for,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05100195"/>
                  </a:ext>
                </a:extLst>
              </a:tr>
              <a:tr h="1684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boring layout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wordy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no color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91810915"/>
                  </a:ext>
                </a:extLst>
              </a:tr>
              <a:tr h="3485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too many options to scroll through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not having a quick contents bar of options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too much text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42217771"/>
                  </a:ext>
                </a:extLst>
              </a:tr>
              <a:tr h="52865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Sorting feature is unavailable.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Number of results are very high to select relevant.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disorganized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90313797"/>
                  </a:ext>
                </a:extLst>
              </a:tr>
              <a:tr h="3485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Didn’t grab my interest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Slow when going back to search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Events I missed until the end.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87859962"/>
                  </a:ext>
                </a:extLst>
              </a:tr>
              <a:tr h="52865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I think it would be nice to give examples as you start typing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66667790"/>
                  </a:ext>
                </a:extLst>
              </a:tr>
              <a:tr h="52865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Some were not relevant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Maybe more info could be added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Design could be improved, such as adding more photos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07610073"/>
                  </a:ext>
                </a:extLst>
              </a:tr>
              <a:tr h="3485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there is not enough categories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Not enough topic on marketing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Not enough result</a:t>
                      </a:r>
                      <a:endParaRPr lang="en-GB" sz="9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82707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5797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3E6A4-DAE7-4962-8E6B-B7D70EB21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105687"/>
            <a:ext cx="8915400" cy="1112838"/>
          </a:xfrm>
        </p:spPr>
        <p:txBody>
          <a:bodyPr/>
          <a:lstStyle/>
          <a:p>
            <a:r>
              <a:rPr lang="en-GB" sz="4000" dirty="0">
                <a:solidFill>
                  <a:schemeClr val="tx1"/>
                </a:solidFill>
              </a:rPr>
              <a:t>FBS keyword(s) search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6A3A4A-3011-49DA-A2A1-1EDABE1E54A7}"/>
              </a:ext>
            </a:extLst>
          </p:cNvPr>
          <p:cNvSpPr/>
          <p:nvPr/>
        </p:nvSpPr>
        <p:spPr>
          <a:xfrm>
            <a:off x="848544" y="858436"/>
            <a:ext cx="82809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How easy or difficult was it to use the keyword search option on the website?</a:t>
            </a:r>
            <a:endParaRPr lang="en-GB" dirty="0">
              <a:latin typeface="+mn-lt"/>
            </a:endParaRPr>
          </a:p>
        </p:txBody>
      </p:sp>
      <p:pic>
        <p:nvPicPr>
          <p:cNvPr id="11" name="C1022C4356" descr="C1022C4356.jpeg">
            <a:extLst>
              <a:ext uri="{FF2B5EF4-FFF2-40B4-BE49-F238E27FC236}">
                <a16:creationId xmlns:a16="http://schemas.microsoft.com/office/drawing/2014/main" id="{560298F1-0AF8-42BD-9077-ECF15C7B419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14063" y="1277352"/>
            <a:ext cx="4232920" cy="1650657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9210F3E-D0CD-41EB-94F8-F7B7DD60F2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6449953"/>
              </p:ext>
            </p:extLst>
          </p:nvPr>
        </p:nvGraphicFramePr>
        <p:xfrm>
          <a:off x="4218857" y="1576928"/>
          <a:ext cx="5559425" cy="1033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8391">
                  <a:extLst>
                    <a:ext uri="{9D8B030D-6E8A-4147-A177-3AD203B41FA5}">
                      <a16:colId xmlns:a16="http://schemas.microsoft.com/office/drawing/2014/main" val="1783062801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796340311"/>
                    </a:ext>
                  </a:extLst>
                </a:gridCol>
                <a:gridCol w="878906">
                  <a:extLst>
                    <a:ext uri="{9D8B030D-6E8A-4147-A177-3AD203B41FA5}">
                      <a16:colId xmlns:a16="http://schemas.microsoft.com/office/drawing/2014/main" val="13210971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Answer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Count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Percent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265838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 (very difficulty)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0%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93287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0%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568715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3 (neither)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0%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125531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4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6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50%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95923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5 (very easy)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6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50%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834483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answered question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12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 </a:t>
                      </a:r>
                      <a:endParaRPr lang="en-GB" sz="9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9386253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68808D26-E66D-44ED-A7A9-F672ACDF8896}"/>
              </a:ext>
            </a:extLst>
          </p:cNvPr>
          <p:cNvSpPr/>
          <p:nvPr/>
        </p:nvSpPr>
        <p:spPr>
          <a:xfrm>
            <a:off x="408554" y="2977593"/>
            <a:ext cx="9088892" cy="3792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i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really good search engine</a:t>
            </a:r>
            <a:endParaRPr lang="en-GB" sz="1400" i="1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i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Easy to use, but a bit primitive.  Would expect predictive search</a:t>
            </a:r>
            <a:endParaRPr lang="en-GB" sz="1400" i="1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i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easy to use function which answered most of my questions, though some need more developing. </a:t>
            </a:r>
            <a:r>
              <a:rPr lang="en-US" sz="1400" i="1" dirty="0">
                <a:solidFill>
                  <a:srgbClr val="2CB43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’live chat’ option would be good here as it could be used to ask questions when answers on the search page could not be found. </a:t>
            </a:r>
            <a:r>
              <a:rPr lang="en-US" sz="1400" i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Plenty of relevant answers to all but one of the questions I asked.</a:t>
            </a:r>
            <a:endParaRPr lang="en-GB" sz="1400" i="1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i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 see very little flaws in the website besides proof that it helps businesses</a:t>
            </a:r>
            <a:endParaRPr lang="en-GB" sz="1400" i="1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i="1" dirty="0">
                <a:solidFill>
                  <a:srgbClr val="2CB43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lack of a search function on the home page could be corrected to make things easier, </a:t>
            </a:r>
            <a:r>
              <a:rPr lang="en-US" sz="1400" i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but once you found the search function it was easy and intuitive to use.</a:t>
            </a:r>
            <a:endParaRPr lang="en-GB" sz="1400" i="1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i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Very easy to find and utilize this.</a:t>
            </a:r>
            <a:endParaRPr lang="en-GB" sz="1400" i="1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i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was easy to search but </a:t>
            </a:r>
            <a:r>
              <a:rPr lang="en-US" sz="1400" i="1" dirty="0">
                <a:solidFill>
                  <a:srgbClr val="2CB43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 would put a search button in after the keyword instead of scrolling down </a:t>
            </a:r>
            <a:r>
              <a:rPr lang="en-US" sz="1400" i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apply filters</a:t>
            </a:r>
            <a:endParaRPr lang="en-GB" sz="1400" i="1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i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Search option is very simple to use.</a:t>
            </a:r>
            <a:endParaRPr lang="en-GB" sz="1400" i="1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i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 found it very easy, had no problems</a:t>
            </a:r>
            <a:endParaRPr lang="en-GB" sz="1400" i="1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i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Easy to use overall</a:t>
            </a:r>
            <a:endParaRPr lang="en-GB" sz="1400" i="1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i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was is straight forward</a:t>
            </a:r>
            <a:endParaRPr lang="en-GB" sz="1400" i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21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3E6A4-DAE7-4962-8E6B-B7D70EB21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>
                <a:solidFill>
                  <a:schemeClr val="tx1"/>
                </a:solidFill>
              </a:rPr>
              <a:t>FBS keyword(s)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EDDCC-E332-42C6-850C-19EA35A8C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124744"/>
            <a:ext cx="8915400" cy="5458618"/>
          </a:xfrm>
        </p:spPr>
        <p:txBody>
          <a:bodyPr/>
          <a:lstStyle/>
          <a:p>
            <a:pPr marL="11113"/>
            <a:r>
              <a:rPr lang="en-GB" sz="2000" dirty="0"/>
              <a:t>When we about suggestions to improve the search results, following comments were made:</a:t>
            </a:r>
          </a:p>
          <a:p>
            <a:pPr marL="11113"/>
            <a:endParaRPr lang="en-GB" sz="2000" dirty="0"/>
          </a:p>
          <a:p>
            <a:pPr marL="342900" indent="-342900">
              <a:buFont typeface="+mj-lt"/>
              <a:buAutoNum type="arabicPeriod"/>
            </a:pPr>
            <a:endParaRPr lang="en-GB" dirty="0"/>
          </a:p>
          <a:p>
            <a:pPr marL="342900" indent="-342900">
              <a:buFont typeface="+mj-lt"/>
              <a:buAutoNum type="arabicPeriod"/>
            </a:pPr>
            <a:endParaRPr lang="en-GB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70BB855-EC1B-4E9B-92D2-FE18D16923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387590"/>
              </p:ext>
            </p:extLst>
          </p:nvPr>
        </p:nvGraphicFramePr>
        <p:xfrm>
          <a:off x="671922" y="1935603"/>
          <a:ext cx="8562156" cy="46477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1863">
                  <a:extLst>
                    <a:ext uri="{9D8B030D-6E8A-4147-A177-3AD203B41FA5}">
                      <a16:colId xmlns:a16="http://schemas.microsoft.com/office/drawing/2014/main" val="911864627"/>
                    </a:ext>
                  </a:extLst>
                </a:gridCol>
                <a:gridCol w="1711863">
                  <a:extLst>
                    <a:ext uri="{9D8B030D-6E8A-4147-A177-3AD203B41FA5}">
                      <a16:colId xmlns:a16="http://schemas.microsoft.com/office/drawing/2014/main" val="3670893379"/>
                    </a:ext>
                  </a:extLst>
                </a:gridCol>
                <a:gridCol w="1712810">
                  <a:extLst>
                    <a:ext uri="{9D8B030D-6E8A-4147-A177-3AD203B41FA5}">
                      <a16:colId xmlns:a16="http://schemas.microsoft.com/office/drawing/2014/main" val="2179336266"/>
                    </a:ext>
                  </a:extLst>
                </a:gridCol>
                <a:gridCol w="1712810">
                  <a:extLst>
                    <a:ext uri="{9D8B030D-6E8A-4147-A177-3AD203B41FA5}">
                      <a16:colId xmlns:a16="http://schemas.microsoft.com/office/drawing/2014/main" val="97840489"/>
                    </a:ext>
                  </a:extLst>
                </a:gridCol>
                <a:gridCol w="1712810">
                  <a:extLst>
                    <a:ext uri="{9D8B030D-6E8A-4147-A177-3AD203B41FA5}">
                      <a16:colId xmlns:a16="http://schemas.microsoft.com/office/drawing/2014/main" val="1851702892"/>
                    </a:ext>
                  </a:extLst>
                </a:gridCol>
              </a:tblGrid>
              <a:tr h="22316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1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2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3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4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5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19662882"/>
                  </a:ext>
                </a:extLst>
              </a:tr>
              <a:tr h="46170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Make the search results detail page more user friendly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Ditch the grey!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Improve load time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Think about things from the user view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Don’t look so corporate!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14251158"/>
                  </a:ext>
                </a:extLst>
              </a:tr>
              <a:tr h="46170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Related search terms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Use of icons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Have a ranking of useful info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It would be good to start giving examples as you start typing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93498306"/>
                  </a:ext>
                </a:extLst>
              </a:tr>
              <a:tr h="70023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More details on specific answers &amp; questions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Certain questions did not have any relevant answers, needs updating regular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Keep it simple with answers, do not over complicate things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 live chat to answer questions that cannot be found using the search feature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More filters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53630407"/>
                  </a:ext>
                </a:extLst>
              </a:tr>
              <a:tr h="70023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I want to know what events are trending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I want to know popular search terms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I want to know or be notified of newest funds for businesses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I want to know which of your partners work with which support types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I want to expand the search results for more information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35986608"/>
                  </a:ext>
                </a:extLst>
              </a:tr>
              <a:tr h="46170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Add sorting feature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Add more filters to narrow down search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Show less results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Date when result was posted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Date when result was updated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373849"/>
                  </a:ext>
                </a:extLst>
              </a:tr>
              <a:tr h="70023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I would put events into a different catagory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I would maybe use more colour or images to engage with the applicant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Add costs into the search filter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More categories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More search result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34695576"/>
                  </a:ext>
                </a:extLst>
              </a:tr>
              <a:tr h="9387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More relevant searches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Maybe a voting function where other people who have found this info can vote on its usefulness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Search engine is not stringing multiple words together, just singular words.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More specific filter options</a:t>
                      </a:r>
                      <a:endParaRPr lang="en-GB" sz="9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Add sub categories </a:t>
                      </a:r>
                      <a:endParaRPr lang="en-GB" sz="9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50751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868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3E6A4-DAE7-4962-8E6B-B7D70EB21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4638"/>
            <a:ext cx="9906000" cy="706090"/>
          </a:xfrm>
        </p:spPr>
        <p:txBody>
          <a:bodyPr/>
          <a:lstStyle/>
          <a:p>
            <a:r>
              <a:rPr lang="en-GB" sz="4000" dirty="0">
                <a:solidFill>
                  <a:schemeClr val="tx1"/>
                </a:solidFill>
              </a:rPr>
              <a:t>Summary – keyword(s) search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BEFFC9E-026D-6540-8361-53FF8CDB64F9}"/>
              </a:ext>
            </a:extLst>
          </p:cNvPr>
          <p:cNvCxnSpPr/>
          <p:nvPr/>
        </p:nvCxnSpPr>
        <p:spPr>
          <a:xfrm>
            <a:off x="272480" y="1038532"/>
            <a:ext cx="936104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48AE22-045D-5D48-B6B1-7A6473B1CF37}"/>
              </a:ext>
            </a:extLst>
          </p:cNvPr>
          <p:cNvSpPr txBox="1"/>
          <p:nvPr/>
        </p:nvSpPr>
        <p:spPr>
          <a:xfrm>
            <a:off x="141383" y="1038532"/>
            <a:ext cx="9361040" cy="683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Search function worked very well across the board and users liked that it was simple, easy to use and that the search results were comprehensive in most cases 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Some dislikes included the layout, lack of sub-categories, predictive text not being available and irrelevant or no results for some search keyword(s) </a:t>
            </a:r>
            <a:r>
              <a:rPr lang="en-GB" sz="1400" i="1" dirty="0"/>
              <a:t>(slide 5 has more details)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Following suggestions were made to improve the search results: </a:t>
            </a:r>
            <a:r>
              <a:rPr lang="en-GB" sz="1400" i="1" dirty="0"/>
              <a:t>(please be aware that there are no strong themes coming out, these could be small incremental changes that we could look at)</a:t>
            </a:r>
          </a:p>
          <a:p>
            <a:endParaRPr lang="en-GB" dirty="0"/>
          </a:p>
          <a:p>
            <a:r>
              <a:rPr lang="en-GB" dirty="0"/>
              <a:t>	</a:t>
            </a:r>
            <a:r>
              <a:rPr lang="en-GB" sz="1600" dirty="0"/>
              <a:t>- show less but more relevant results </a:t>
            </a:r>
            <a:r>
              <a:rPr lang="en-GB" sz="1400" i="1" dirty="0"/>
              <a:t>(mentioned on the back of irrelevant results) </a:t>
            </a:r>
          </a:p>
          <a:p>
            <a:r>
              <a:rPr lang="en-GB" sz="1600" dirty="0"/>
              <a:t>	- more specific filter options </a:t>
            </a:r>
          </a:p>
          <a:p>
            <a:r>
              <a:rPr lang="en-GB" sz="1600" dirty="0"/>
              <a:t>	- add sub-categories</a:t>
            </a:r>
            <a:endParaRPr lang="en-GB" sz="1400" i="1" dirty="0"/>
          </a:p>
          <a:p>
            <a:r>
              <a:rPr lang="en-GB" sz="1600" dirty="0"/>
              <a:t>	- have predictive text </a:t>
            </a:r>
          </a:p>
          <a:p>
            <a:r>
              <a:rPr lang="en-GB" sz="1600" dirty="0"/>
              <a:t>	- have related search terms </a:t>
            </a:r>
          </a:p>
          <a:p>
            <a:r>
              <a:rPr lang="en-GB" sz="1600" dirty="0"/>
              <a:t>	- keyword(s) against each search result </a:t>
            </a:r>
          </a:p>
          <a:p>
            <a:r>
              <a:rPr lang="en-GB" sz="1600" dirty="0"/>
              <a:t>	- search bar on homepage</a:t>
            </a:r>
          </a:p>
          <a:p>
            <a:endParaRPr lang="en-GB" sz="1600" dirty="0"/>
          </a:p>
          <a:p>
            <a:pPr lvl="1" algn="ctr"/>
            <a:r>
              <a:rPr lang="en-US" sz="1400" i="1" dirty="0"/>
              <a:t>“Search engine is not stringing multiple words together, just singular words”</a:t>
            </a:r>
          </a:p>
          <a:p>
            <a:pPr lvl="1" algn="ctr"/>
            <a:r>
              <a:rPr lang="en-US" sz="1400" i="1" dirty="0"/>
              <a:t>“Certain words did not have any relevant answers, needs updating regularly”</a:t>
            </a:r>
          </a:p>
          <a:p>
            <a:pPr lvl="1" algn="ctr"/>
            <a:r>
              <a:rPr lang="en-US" sz="1400" i="1" dirty="0"/>
              <a:t>“It would be good to start giving examples as you start typing”</a:t>
            </a:r>
            <a:endParaRPr lang="en-GB" sz="1400" i="1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5054109"/>
      </p:ext>
    </p:extLst>
  </p:cSld>
  <p:clrMapOvr>
    <a:masterClrMapping/>
  </p:clrMapOvr>
</p:sld>
</file>

<file path=ppt/theme/theme1.xml><?xml version="1.0" encoding="utf-8"?>
<a:theme xmlns:a="http://schemas.openxmlformats.org/drawingml/2006/main" name="1_sdi template">
  <a:themeElements>
    <a:clrScheme name="1_sdi templat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sdi template">
      <a:majorFont>
        <a:latin typeface="Arial"/>
        <a:ea typeface="MS PGothic"/>
        <a:cs typeface="Arial"/>
      </a:majorFont>
      <a:minorFont>
        <a:latin typeface="Arial"/>
        <a:ea typeface="MS PGothic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sdi templat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sdi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sdi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Customer Research 2017 - Screenshot onl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Flow_SignoffStatus xmlns="6db2c8f2-fe83-4eb7-aef3-51a35d5deb60" xsi:nil="true"/>
    <Research_x0020_Tags xmlns="6db2c8f2-fe83-4eb7-aef3-51a35d5deb60" xsi:nil="true"/>
    <Presentation xmlns="6db2c8f2-fe83-4eb7-aef3-51a35d5deb60">false</Presentation>
    <Link xmlns="6db2c8f2-fe83-4eb7-aef3-51a35d5deb60">
      <Url xsi:nil="true"/>
      <Description xsi:nil="true"/>
    </Link>
    <CR_DocType xmlns="6db2c8f2-fe83-4eb7-aef3-51a35d5deb60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D45AEB09696B4EA516F306332D0663" ma:contentTypeVersion="15" ma:contentTypeDescription="Create a new document." ma:contentTypeScope="" ma:versionID="17c674f168b82a9c7784790953073d51">
  <xsd:schema xmlns:xsd="http://www.w3.org/2001/XMLSchema" xmlns:xs="http://www.w3.org/2001/XMLSchema" xmlns:p="http://schemas.microsoft.com/office/2006/metadata/properties" xmlns:ns1="6db2c8f2-fe83-4eb7-aef3-51a35d5deb60" xmlns:ns3="5c0236c5-800f-4186-8dff-7b2f080b9de5" targetNamespace="http://schemas.microsoft.com/office/2006/metadata/properties" ma:root="true" ma:fieldsID="dfc4c0cea19d9ecc23ed3b0ff38e7bce" ns1:_="" ns3:_="">
    <xsd:import namespace="6db2c8f2-fe83-4eb7-aef3-51a35d5deb60"/>
    <xsd:import namespace="5c0236c5-800f-4186-8dff-7b2f080b9de5"/>
    <xsd:element name="properties">
      <xsd:complexType>
        <xsd:sequence>
          <xsd:element name="documentManagement">
            <xsd:complexType>
              <xsd:all>
                <xsd:element ref="ns1:Research_x0020_Tags" minOccurs="0"/>
                <xsd:element ref="ns1:Presentation" minOccurs="0"/>
                <xsd:element ref="ns1:Link" minOccurs="0"/>
                <xsd:element ref="ns1:_Flow_SignoffStatus" minOccurs="0"/>
                <xsd:element ref="ns1:MediaServiceMetadata" minOccurs="0"/>
                <xsd:element ref="ns1:MediaServiceFastMetadata" minOccurs="0"/>
                <xsd:element ref="ns1:MediaServiceAutoTags" minOccurs="0"/>
                <xsd:element ref="ns1:MediaServiceOCR" minOccurs="0"/>
                <xsd:element ref="ns1:MediaServiceDateTaken" minOccurs="0"/>
                <xsd:element ref="ns1:MediaServiceLocation" minOccurs="0"/>
                <xsd:element ref="ns3:SharedWithUsers" minOccurs="0"/>
                <xsd:element ref="ns3:SharedWithDetails" minOccurs="0"/>
                <xsd:element ref="ns1:MediaServiceGenerationTime" minOccurs="0"/>
                <xsd:element ref="ns1:MediaServiceEventHashCode" minOccurs="0"/>
                <xsd:element ref="ns1:CR_DocTyp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b2c8f2-fe83-4eb7-aef3-51a35d5deb60" elementFormDefault="qualified">
    <xsd:import namespace="http://schemas.microsoft.com/office/2006/documentManagement/types"/>
    <xsd:import namespace="http://schemas.microsoft.com/office/infopath/2007/PartnerControls"/>
    <xsd:element name="Research_x0020_Tags" ma:index="0" nillable="true" ma:displayName="Tags" ma:indexed="true" ma:internalName="Research_x0020_Tags">
      <xsd:simpleType>
        <xsd:restriction base="dms:Text">
          <xsd:maxLength value="255"/>
        </xsd:restriction>
      </xsd:simpleType>
    </xsd:element>
    <xsd:element name="Presentation" ma:index="1" nillable="true" ma:displayName="Presentation" ma:default="0" ma:format="Dropdown" ma:indexed="true" ma:internalName="Presentation">
      <xsd:simpleType>
        <xsd:restriction base="dms:Boolean"/>
      </xsd:simpleType>
    </xsd:element>
    <xsd:element name="Link" ma:index="4" nillable="true" ma:displayName="Link" ma:description="Link" ma:format="Hyperlink" ma:internalName="Link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Flow_SignoffStatus" ma:index="5" nillable="true" ma:displayName="Sign-off status" ma:internalName="_x0024_Resources_x003a_core_x002c_Signoff_Status_x003b_">
      <xsd:simpleType>
        <xsd:restriction base="dms:Text"/>
      </xsd:simple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  <xsd:element name="CR_DocType" ma:index="22" nillable="true" ma:displayName="CR_DocType" ma:description="Type of file" ma:format="Dropdown" ma:internalName="CR_DocType">
      <xsd:simpleType>
        <xsd:restriction base="dms:Choice">
          <xsd:enumeration value="Results Presentation"/>
          <xsd:enumeration value="OneNote"/>
          <xsd:enumeration value="Test Session Docs"/>
          <xsd:enumeration value="Admin"/>
          <xsd:enumeration value="Other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0236c5-800f-4186-8dff-7b2f080b9de5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7" ma:displayName="Content Typ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36BBD3D-5952-4429-8E4B-D240C2B8377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194AF57-505B-43E7-8B2B-F88E875D2B2E}">
  <ds:schemaRefs>
    <ds:schemaRef ds:uri="6db2c8f2-fe83-4eb7-aef3-51a35d5deb60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2006/metadata/properties"/>
    <ds:schemaRef ds:uri="5c0236c5-800f-4186-8dff-7b2f080b9de5"/>
    <ds:schemaRef ds:uri="http://purl.org/dc/terms/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A9AB62A5-AAD1-4550-96C4-2C96376866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db2c8f2-fe83-4eb7-aef3-51a35d5deb60"/>
    <ds:schemaRef ds:uri="5c0236c5-800f-4186-8dff-7b2f080b9de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41041</TotalTime>
  <Words>1196</Words>
  <Application>Microsoft Office PowerPoint</Application>
  <PresentationFormat>A4 Paper (210x297 mm)</PresentationFormat>
  <Paragraphs>354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1_sdi template</vt:lpstr>
      <vt:lpstr>sdi template</vt:lpstr>
      <vt:lpstr>2_sdi template</vt:lpstr>
      <vt:lpstr>2_Customer Research 2017 - Screenshot only</vt:lpstr>
      <vt:lpstr>PowerPoint Presentation</vt:lpstr>
      <vt:lpstr>Who we tested with</vt:lpstr>
      <vt:lpstr>What we were trying to find out</vt:lpstr>
      <vt:lpstr>FBS keyword(s) search</vt:lpstr>
      <vt:lpstr>FBS keyword(s) search</vt:lpstr>
      <vt:lpstr>FBS keyword(s) search</vt:lpstr>
      <vt:lpstr>FBS keyword(s) search</vt:lpstr>
      <vt:lpstr>FBS keyword(s) search</vt:lpstr>
      <vt:lpstr>Summary – keyword(s) search</vt:lpstr>
      <vt:lpstr>      Thank you!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SEP Events Testing August 2019</dc:title>
  <dc:subject>User Research </dc:subject>
  <dc:creator>Martin Kerr</dc:creator>
  <cp:keywords>SEP</cp:keywords>
  <dc:description/>
  <cp:lastModifiedBy>Anubhav Mittal</cp:lastModifiedBy>
  <cp:revision>2260</cp:revision>
  <dcterms:created xsi:type="dcterms:W3CDTF">2013-05-29T15:18:42Z</dcterms:created>
  <dcterms:modified xsi:type="dcterms:W3CDTF">2020-03-04T09:58:06Z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0x010100CDD45AEB09696B4EA516F306332D0663</vt:lpwstr>
  </property>
  <property fmtid="{D5CDD505-2E9C-101B-9397-08002B2CF9AE}" pid="3" name="_dlc_DocIdItemGuid">
    <vt:lpwstr>10fc3092-07d6-4e2c-a95c-8e76faa055d0</vt:lpwstr>
  </property>
</Properties>
</file>