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3"/>
  </p:notesMasterIdLst>
  <p:sldIdLst>
    <p:sldId id="454" r:id="rId8"/>
    <p:sldId id="510" r:id="rId9"/>
    <p:sldId id="530" r:id="rId10"/>
    <p:sldId id="540" r:id="rId11"/>
    <p:sldId id="541" r:id="rId12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431"/>
    <a:srgbClr val="36434D"/>
    <a:srgbClr val="2CB4D2"/>
    <a:srgbClr val="D0BB7E"/>
    <a:srgbClr val="00427F"/>
    <a:srgbClr val="610E6C"/>
    <a:srgbClr val="5EBEB9"/>
    <a:srgbClr val="D65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8" autoAdjust="0"/>
    <p:restoredTop sz="95504" autoAdjust="0"/>
  </p:normalViewPr>
  <p:slideViewPr>
    <p:cSldViewPr>
      <p:cViewPr varScale="1">
        <p:scale>
          <a:sx n="102" d="100"/>
          <a:sy n="102" d="100"/>
        </p:scale>
        <p:origin x="424" y="176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27/05/2019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2051" name="Picture 2" descr="SE landscape logo (cmyk)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90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My Account</a:t>
            </a:r>
            <a:br>
              <a:rPr lang="en-GB" sz="4000" b="1" dirty="0"/>
            </a:br>
            <a:r>
              <a:rPr lang="en-GB" sz="4000" b="1" dirty="0"/>
              <a:t>Discovery Research 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22</a:t>
            </a:r>
            <a:r>
              <a:rPr lang="en-GB" sz="2800" b="1" baseline="30000" dirty="0"/>
              <a:t>nd</a:t>
            </a:r>
            <a:r>
              <a:rPr lang="en-GB" sz="2800" b="1" dirty="0"/>
              <a:t> May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Martin Kerr </a:t>
            </a:r>
          </a:p>
          <a:p>
            <a:pPr marL="0" indent="0" algn="ctr">
              <a:buNone/>
            </a:pPr>
            <a:r>
              <a:rPr lang="en-GB" b="1" dirty="0"/>
              <a:t>Anubhav Mittal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did research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5 face to face lab test sessions</a:t>
            </a:r>
            <a:br>
              <a:rPr lang="en-GB" sz="3600" dirty="0"/>
            </a:br>
            <a:endParaRPr lang="en-GB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 x Manufacturing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 x Health &amp; Beauty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 x Finance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 x Voluntary Sector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 x Design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My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354013" indent="-342900">
              <a:buFont typeface="Arial" panose="020B0604020202020204" pitchFamily="34" charset="0"/>
              <a:buChar char="•"/>
            </a:pPr>
            <a:r>
              <a:rPr lang="en-GB" sz="2000" dirty="0"/>
              <a:t>Mentioning an account up front is a barrier to some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People only want to register for an account when they are eventually getting some value from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Funding applications would require customers giving us: Provide trading info for the company, company info, turnover, markets that we trade in, projected earnings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Other methods of verification were mentioned such 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HMRC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Pass 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Insurance/Banks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National Insurance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Most people would welcome the chance to talk to someone first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Open Banking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Only the Finance company new what it meant.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people are OK with the concept</a:t>
            </a:r>
            <a:br>
              <a:rPr lang="en-US" sz="2000" dirty="0"/>
            </a:br>
            <a:r>
              <a:rPr lang="en-US" sz="2000" dirty="0"/>
              <a:t>BUT</a:t>
            </a:r>
            <a:br>
              <a:rPr lang="en-US" sz="2000" dirty="0"/>
            </a:br>
            <a:r>
              <a:rPr lang="en-US" sz="2000" dirty="0"/>
              <a:t>Nervous about how we would actually use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People would need to know and trust us before considering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People would need explicit uses, and timescales of use, before considering it’s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term “Open Banking” is not meaningful to most people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Quotes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“I would just do a google search”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“This website would have been my </a:t>
            </a:r>
            <a:r>
              <a:rPr lang="en-GB" dirty="0" err="1"/>
              <a:t>goto</a:t>
            </a:r>
            <a:r>
              <a:rPr lang="en-GB" dirty="0"/>
              <a:t> when I was starting up”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“An Account would be a barrier to that initial enquiry”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“I want to enquire, get feedback, have a chat and only when an actual application is made would I set up an account. “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Open Banking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“It is about building up that trust first”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“A bit hesitant at first”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“When it is explained properly with benefits etc… it is more and more prevalent”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“Is that like Mobile Banking”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07812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2" ma:contentTypeDescription="Create a new document." ma:contentTypeScope="" ma:versionID="25db8d872c254fc71faf1c091965abb6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9a1c6b799196d19d05cc4ea6c5fe6515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4AF57-505B-43E7-8B2B-F88E875D2B2E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5c0236c5-800f-4186-8dff-7b2f080b9de5"/>
    <ds:schemaRef ds:uri="http://purl.org/dc/terms/"/>
    <ds:schemaRef ds:uri="http://purl.org/dc/elements/1.1/"/>
    <ds:schemaRef ds:uri="6db2c8f2-fe83-4eb7-aef3-51a35d5deb60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7C0306B-7FD9-47C9-804F-39B8E75B6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39082</TotalTime>
  <Words>231</Words>
  <Application>Microsoft Macintosh PowerPoint</Application>
  <PresentationFormat>A4 Paper (210x297 mm)</PresentationFormat>
  <Paragraphs>49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did research with</vt:lpstr>
      <vt:lpstr>My Account</vt:lpstr>
      <vt:lpstr>Open Banking</vt:lpstr>
      <vt:lpstr>Quotes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Transformation</dc:title>
  <dc:subject>digital</dc:subject>
  <dc:creator>Glenn Exton</dc:creator>
  <cp:lastModifiedBy>Martin Kerr</cp:lastModifiedBy>
  <cp:revision>2239</cp:revision>
  <dcterms:created xsi:type="dcterms:W3CDTF">2013-05-29T15:18:42Z</dcterms:created>
  <dcterms:modified xsi:type="dcterms:W3CDTF">2019-05-27T13:55:22Z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