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7"/>
  </p:notesMasterIdLst>
  <p:sldIdLst>
    <p:sldId id="454" r:id="rId8"/>
    <p:sldId id="510" r:id="rId9"/>
    <p:sldId id="530" r:id="rId10"/>
    <p:sldId id="540" r:id="rId11"/>
    <p:sldId id="542" r:id="rId12"/>
    <p:sldId id="551" r:id="rId13"/>
    <p:sldId id="552" r:id="rId14"/>
    <p:sldId id="553" r:id="rId15"/>
    <p:sldId id="550" r:id="rId16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2" autoAdjust="0"/>
    <p:restoredTop sz="95511" autoAdjust="0"/>
  </p:normalViewPr>
  <p:slideViewPr>
    <p:cSldViewPr>
      <p:cViewPr varScale="1">
        <p:scale>
          <a:sx n="102" d="100"/>
          <a:sy n="102" d="100"/>
        </p:scale>
        <p:origin x="1104" y="184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31/10/2019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2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7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1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6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55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3950z.axsha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</a:t>
            </a:r>
            <a:br>
              <a:rPr lang="en-GB" sz="4000" b="1" dirty="0"/>
            </a:br>
            <a:r>
              <a:rPr lang="en-GB" sz="4000" b="1" dirty="0"/>
              <a:t>New Feedback  Testing 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Oct 28th 2019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15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Screener used to find Business Owners or decision makers</a:t>
            </a:r>
            <a:br>
              <a:rPr lang="en-GB" sz="3200" dirty="0"/>
            </a:br>
            <a:endParaRPr lang="en-GB" sz="32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354013" indent="-342900">
              <a:buFont typeface="Arial" panose="020B0604020202020204" pitchFamily="34" charset="0"/>
              <a:buChar char="•"/>
            </a:pPr>
            <a:r>
              <a:rPr lang="en-GB" sz="2000" dirty="0"/>
              <a:t>The feedback made sense to people as it followed a well known design pattern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GB" sz="2000" dirty="0"/>
              <a:t>They suggested that some options could be added but did not state what they should be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GB" sz="2000" dirty="0"/>
              <a:t>The form’s brevity was welcomed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GB" sz="2000" dirty="0"/>
              <a:t>Many expected it to be a one stage process and populate a ratings scale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GB" sz="2000" dirty="0"/>
              <a:t>Expected to leave contact details and get some kind of response and a copy of what they submitted.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were interested in: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would users provide feedback when on the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Test different feedback options and provide their thoughts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there was anything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GB" sz="2000" dirty="0"/>
              <a:t>Starting URL: </a:t>
            </a:r>
            <a:r>
              <a:rPr lang="en-GB" sz="2000" u="sng" dirty="0">
                <a:hlinkClick r:id="rId3"/>
              </a:rPr>
              <a:t>https://i3950z.axshare.com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03ADF-5A34-6246-9130-A1C6011E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63" y="1439758"/>
            <a:ext cx="4156905" cy="4077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On page feedback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1" y="1514243"/>
            <a:ext cx="46805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People liked the feedback options as they were easy to notice and were at the bottom of the content where they expected them.</a:t>
            </a:r>
          </a:p>
          <a:p>
            <a:br>
              <a:rPr lang="en-US" sz="2000" dirty="0"/>
            </a:b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8A538-3F01-D846-BBC4-356D0219A469}"/>
              </a:ext>
            </a:extLst>
          </p:cNvPr>
          <p:cNvCxnSpPr>
            <a:cxnSpLocks/>
          </p:cNvCxnSpPr>
          <p:nvPr/>
        </p:nvCxnSpPr>
        <p:spPr>
          <a:xfrm>
            <a:off x="3512356" y="2743608"/>
            <a:ext cx="2232732" cy="1909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7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On page feedback YES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1" y="1514243"/>
            <a:ext cx="4680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People were 50/50 between wanting to leave a comment as opposed to expecting it to be a single stage process</a:t>
            </a:r>
          </a:p>
          <a:p>
            <a:endParaRPr lang="en-US" sz="2000" dirty="0"/>
          </a:p>
          <a:p>
            <a:r>
              <a:rPr lang="en-US" sz="2000" dirty="0"/>
              <a:t>The single stage people expected it to create a rating or star scale</a:t>
            </a:r>
          </a:p>
          <a:p>
            <a:endParaRPr lang="en-US" sz="2000" dirty="0"/>
          </a:p>
          <a:p>
            <a:r>
              <a:rPr lang="en-US" sz="2000" dirty="0"/>
              <a:t>People suggested that having a feedback acknowledgement, would be beneficial</a:t>
            </a:r>
          </a:p>
          <a:p>
            <a:endParaRPr lang="en-US" sz="2000" dirty="0"/>
          </a:p>
          <a:p>
            <a:r>
              <a:rPr lang="en-US" sz="2000" dirty="0"/>
              <a:t>People also suggested having inputs copied to their own email </a:t>
            </a:r>
          </a:p>
          <a:p>
            <a:endParaRPr lang="en-US" sz="2000" dirty="0"/>
          </a:p>
          <a:p>
            <a:br>
              <a:rPr lang="en-US" sz="2000" dirty="0"/>
            </a:b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8A538-3F01-D846-BBC4-356D0219A469}"/>
              </a:ext>
            </a:extLst>
          </p:cNvPr>
          <p:cNvCxnSpPr>
            <a:cxnSpLocks/>
          </p:cNvCxnSpPr>
          <p:nvPr/>
        </p:nvCxnSpPr>
        <p:spPr>
          <a:xfrm flipV="1">
            <a:off x="6033120" y="3184300"/>
            <a:ext cx="936426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585C46-5D4D-9F49-890D-FDA113ACD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63" y="1427432"/>
            <a:ext cx="4381011" cy="35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97B97-4991-0343-BF15-0C0925F9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93" y="1448671"/>
            <a:ext cx="4572578" cy="3780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On page feedback NO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1" y="1514243"/>
            <a:ext cx="4680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70% were in </a:t>
            </a:r>
            <a:r>
              <a:rPr lang="en-US" sz="2000" dirty="0" err="1"/>
              <a:t>favour</a:t>
            </a:r>
            <a:r>
              <a:rPr lang="en-US" sz="2000" dirty="0"/>
              <a:t> of leaving a comment after selecting NO</a:t>
            </a:r>
          </a:p>
          <a:p>
            <a:endParaRPr lang="en-US" sz="2000" dirty="0"/>
          </a:p>
          <a:p>
            <a:r>
              <a:rPr lang="en-US" sz="2000" dirty="0"/>
              <a:t>Dropdown menu was welcome and made sense</a:t>
            </a:r>
          </a:p>
          <a:p>
            <a:endParaRPr lang="en-US" sz="2000" dirty="0"/>
          </a:p>
          <a:p>
            <a:r>
              <a:rPr lang="en-US" sz="2000" dirty="0"/>
              <a:t>Expected to leave contact details and get a response 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A copy of their submission</a:t>
            </a:r>
          </a:p>
          <a:p>
            <a:endParaRPr lang="en-US" sz="2000" dirty="0"/>
          </a:p>
          <a:p>
            <a:endParaRPr lang="en-US" sz="2000" dirty="0"/>
          </a:p>
          <a:p>
            <a:br>
              <a:rPr lang="en-US" sz="2000" dirty="0"/>
            </a:b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8A538-3F01-D846-BBC4-356D0219A469}"/>
              </a:ext>
            </a:extLst>
          </p:cNvPr>
          <p:cNvCxnSpPr>
            <a:cxnSpLocks/>
          </p:cNvCxnSpPr>
          <p:nvPr/>
        </p:nvCxnSpPr>
        <p:spPr>
          <a:xfrm flipV="1">
            <a:off x="4571308" y="2420888"/>
            <a:ext cx="1055263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On page feedback YES, BUT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1" y="1514243"/>
            <a:ext cx="4680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60% were in </a:t>
            </a:r>
            <a:r>
              <a:rPr lang="en-US" sz="2000" dirty="0" err="1"/>
              <a:t>favour</a:t>
            </a:r>
            <a:r>
              <a:rPr lang="en-US" sz="2000" dirty="0"/>
              <a:t> of leaving a comment after selecting YES, BUT</a:t>
            </a:r>
          </a:p>
          <a:p>
            <a:endParaRPr lang="en-US" sz="2000" dirty="0"/>
          </a:p>
          <a:p>
            <a:r>
              <a:rPr lang="en-US" sz="2000" dirty="0"/>
              <a:t>Dropdown menu was welcome and made sense</a:t>
            </a:r>
          </a:p>
          <a:p>
            <a:endParaRPr lang="en-US" sz="2000" dirty="0"/>
          </a:p>
          <a:p>
            <a:r>
              <a:rPr lang="en-US" sz="2000" dirty="0"/>
              <a:t>Expected to leave contact details and get a response 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A copy of their submission</a:t>
            </a:r>
          </a:p>
          <a:p>
            <a:endParaRPr lang="en-US" sz="2000" dirty="0"/>
          </a:p>
          <a:p>
            <a:endParaRPr lang="en-US" sz="2000" dirty="0"/>
          </a:p>
          <a:p>
            <a:br>
              <a:rPr lang="en-US" sz="2000" dirty="0"/>
            </a:b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8A538-3F01-D846-BBC4-356D0219A469}"/>
              </a:ext>
            </a:extLst>
          </p:cNvPr>
          <p:cNvCxnSpPr>
            <a:cxnSpLocks/>
          </p:cNvCxnSpPr>
          <p:nvPr/>
        </p:nvCxnSpPr>
        <p:spPr>
          <a:xfrm flipV="1">
            <a:off x="4571308" y="2420888"/>
            <a:ext cx="1055263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8303CC4-F604-FE40-8C34-1F272005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63" y="1474063"/>
            <a:ext cx="4320156" cy="39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SEP Feedback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Feedback option was easy to find and straightforward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Easy form, helpful dropdown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categories titles are clear and easy to understand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Would have liked to see a question as to whether I wanted to be contacted with respect to my specific problem and if yes then to be prompted for contact information.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When using the word ’but’, it is expected that I need to be precise in my feedback to help improve the page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Just the option to add an email for a response is missing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a star rating option would be a great little addition into overall feedback in general.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Nothing, sometimes it is good to be let known that you will receive a confirmation that it has been received and that you will get a response via email.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title above where you enter your feedback </a:t>
            </a:r>
            <a:r>
              <a:rPr lang="en-US" i="1" dirty="0" err="1"/>
              <a:t>eg</a:t>
            </a:r>
            <a:r>
              <a:rPr lang="en-US" i="1" dirty="0"/>
              <a:t> Please provide your Feedback.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There could have been a star rating/symbols above the comments box to give a general score/overall rating.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What is positive is that you are helping the customers to voice their concerns when they choose no or yes but thanks to the drop-down menu, since it give them suggestions about what they can think of</a:t>
            </a:r>
            <a:endParaRPr lang="en-US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901572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5c0236c5-800f-4186-8dff-7b2f080b9de5"/>
    <ds:schemaRef ds:uri="http://purl.org/dc/terms/"/>
    <ds:schemaRef ds:uri="http://purl.org/dc/elements/1.1/"/>
    <ds:schemaRef ds:uri="6db2c8f2-fe83-4eb7-aef3-51a35d5deb60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7C0306B-7FD9-47C9-804F-39B8E75B6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39266</TotalTime>
  <Words>541</Words>
  <Application>Microsoft Macintosh PowerPoint</Application>
  <PresentationFormat>A4 Paper (210x297 mm)</PresentationFormat>
  <Paragraphs>81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Summary</vt:lpstr>
      <vt:lpstr>What we were trying to find out</vt:lpstr>
      <vt:lpstr>On page feedback</vt:lpstr>
      <vt:lpstr>On page feedback YES</vt:lpstr>
      <vt:lpstr>On page feedback NO</vt:lpstr>
      <vt:lpstr>On page feedback YES, BUT</vt:lpstr>
      <vt:lpstr>SEP Feedback Quotes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Martin Kerr</cp:lastModifiedBy>
  <cp:revision>2261</cp:revision>
  <dcterms:created xsi:type="dcterms:W3CDTF">2013-05-29T15:18:42Z</dcterms:created>
  <dcterms:modified xsi:type="dcterms:W3CDTF">2019-10-31T16:13:02Z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