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7"/>
  </p:notesMasterIdLst>
  <p:sldIdLst>
    <p:sldId id="454" r:id="rId8"/>
    <p:sldId id="510" r:id="rId9"/>
    <p:sldId id="540" r:id="rId10"/>
    <p:sldId id="567" r:id="rId11"/>
    <p:sldId id="563" r:id="rId12"/>
    <p:sldId id="565" r:id="rId13"/>
    <p:sldId id="566" r:id="rId14"/>
    <p:sldId id="554" r:id="rId15"/>
    <p:sldId id="561" r:id="rId16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9B9F9-694B-4B85-976E-D1919D4C5211}" v="23" dt="2020-07-09T10:07:22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5504" autoAdjust="0"/>
  </p:normalViewPr>
  <p:slideViewPr>
    <p:cSldViewPr>
      <p:cViewPr varScale="1">
        <p:scale>
          <a:sx n="62" d="100"/>
          <a:sy n="62" d="100"/>
        </p:scale>
        <p:origin x="928" y="56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2326F06C-97B6-4017-9FFE-01E8F6EB828C}"/>
    <pc:docChg chg="modSld">
      <pc:chgData name="Anubhav Mittal" userId="0cec1447-ad5f-47c4-bef3-8ff0c5c26bca" providerId="ADAL" clId="{2326F06C-97B6-4017-9FFE-01E8F6EB828C}" dt="2020-02-13T12:15:33.598" v="0" actId="20577"/>
      <pc:docMkLst>
        <pc:docMk/>
      </pc:docMkLst>
    </pc:docChg>
  </pc:docChgLst>
  <pc:docChgLst>
    <pc:chgData name="Anubhav Mittal" userId="0cec1447-ad5f-47c4-bef3-8ff0c5c26bca" providerId="ADAL" clId="{156FB409-E1CB-4759-A7FE-53C467AC7A3A}"/>
    <pc:docChg chg="modSld">
      <pc:chgData name="Anubhav Mittal" userId="0cec1447-ad5f-47c4-bef3-8ff0c5c26bca" providerId="ADAL" clId="{156FB409-E1CB-4759-A7FE-53C467AC7A3A}" dt="2020-02-25T14:31:26.118" v="5" actId="6549"/>
      <pc:docMkLst>
        <pc:docMk/>
      </pc:docMkLst>
    </pc:docChg>
  </pc:docChgLst>
  <pc:docChgLst>
    <pc:chgData name="Anubhav Mittal" userId="0cec1447-ad5f-47c4-bef3-8ff0c5c26bca" providerId="ADAL" clId="{AFA722EA-62B4-48E7-8050-481B67F61238}"/>
    <pc:docChg chg="undo custSel addSld delSld modSld">
      <pc:chgData name="Anubhav Mittal" userId="0cec1447-ad5f-47c4-bef3-8ff0c5c26bca" providerId="ADAL" clId="{AFA722EA-62B4-48E7-8050-481B67F61238}" dt="2020-03-20T10:02:54.761" v="1117" actId="313"/>
      <pc:docMkLst>
        <pc:docMk/>
      </pc:docMkLst>
      <pc:sldChg chg="modSp">
        <pc:chgData name="Anubhav Mittal" userId="0cec1447-ad5f-47c4-bef3-8ff0c5c26bca" providerId="ADAL" clId="{AFA722EA-62B4-48E7-8050-481B67F61238}" dt="2020-03-20T09:28:17.735" v="52" actId="20577"/>
        <pc:sldMkLst>
          <pc:docMk/>
          <pc:sldMk cId="0" sldId="454"/>
        </pc:sldMkLst>
        <pc:spChg chg="mod">
          <ac:chgData name="Anubhav Mittal" userId="0cec1447-ad5f-47c4-bef3-8ff0c5c26bca" providerId="ADAL" clId="{AFA722EA-62B4-48E7-8050-481B67F61238}" dt="2020-03-20T09:28:17.735" v="52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AFA722EA-62B4-48E7-8050-481B67F61238}" dt="2020-03-20T09:28:47.839" v="59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AFA722EA-62B4-48E7-8050-481B67F61238}" dt="2020-03-20T09:28:47.839" v="59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AFA722EA-62B4-48E7-8050-481B67F61238}" dt="2020-03-20T09:52:36.278" v="305" actId="20577"/>
        <pc:sldMkLst>
          <pc:docMk/>
          <pc:sldMk cId="598834772" sldId="530"/>
        </pc:sldMkLst>
        <pc:spChg chg="mod">
          <ac:chgData name="Anubhav Mittal" userId="0cec1447-ad5f-47c4-bef3-8ff0c5c26bca" providerId="ADAL" clId="{AFA722EA-62B4-48E7-8050-481B67F61238}" dt="2020-03-20T09:52:36.278" v="305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35:45.642" v="185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AFA722EA-62B4-48E7-8050-481B67F61238}" dt="2020-03-20T09:40:26.855" v="196" actId="1076"/>
          <ac:graphicFrameMkLst>
            <pc:docMk/>
            <pc:sldMk cId="598834772" sldId="530"/>
            <ac:graphicFrameMk id="4" creationId="{8E34B5E0-86F7-42D0-B420-8CF0810E3FF6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0:39.847" v="199" actId="14100"/>
          <ac:graphicFrameMkLst>
            <pc:docMk/>
            <pc:sldMk cId="598834772" sldId="530"/>
            <ac:graphicFrameMk id="5" creationId="{6B6586ED-82F4-420F-AE8D-9BFA87D2D11C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4.429" v="171" actId="478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6.036" v="172" actId="478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AFA722EA-62B4-48E7-8050-481B67F61238}" dt="2020-03-20T09:29:50.353" v="170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AFA722EA-62B4-48E7-8050-481B67F61238}" dt="2020-03-20T09:29:50.353" v="170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modSp">
        <pc:chgData name="Anubhav Mittal" userId="0cec1447-ad5f-47c4-bef3-8ff0c5c26bca" providerId="ADAL" clId="{AFA722EA-62B4-48E7-8050-481B67F61238}" dt="2020-03-20T09:55:49.208" v="46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AFA722EA-62B4-48E7-8050-481B67F61238}" dt="2020-03-20T09:55:49.208" v="469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54:09.539" v="437" actId="6549"/>
          <ac:spMkLst>
            <pc:docMk/>
            <pc:sldMk cId="1192761563" sldId="554"/>
            <ac:spMk id="3" creationId="{5FBEDDCC-E332-42C6-850C-19EA35A8C1E1}"/>
          </ac:spMkLst>
        </pc:spChg>
        <pc:graphicFrameChg chg="add mod">
          <ac:chgData name="Anubhav Mittal" userId="0cec1447-ad5f-47c4-bef3-8ff0c5c26bca" providerId="ADAL" clId="{AFA722EA-62B4-48E7-8050-481B67F61238}" dt="2020-03-20T09:55:21.760" v="442" actId="1076"/>
          <ac:graphicFrameMkLst>
            <pc:docMk/>
            <pc:sldMk cId="1192761563" sldId="554"/>
            <ac:graphicFrameMk id="5" creationId="{0B433703-6650-42B9-A88F-4F0D87E33F64}"/>
          </ac:graphicFrameMkLst>
        </pc:graphicFrameChg>
        <pc:picChg chg="add mod">
          <ac:chgData name="Anubhav Mittal" userId="0cec1447-ad5f-47c4-bef3-8ff0c5c26bca" providerId="ADAL" clId="{AFA722EA-62B4-48E7-8050-481B67F61238}" dt="2020-03-20T09:54:21.079" v="440" actId="1076"/>
          <ac:picMkLst>
            <pc:docMk/>
            <pc:sldMk cId="1192761563" sldId="554"/>
            <ac:picMk id="4" creationId="{C77C0739-C129-4862-9EBE-D73F7CF12230}"/>
          </ac:picMkLst>
        </pc:picChg>
      </pc:sldChg>
      <pc:sldChg chg="addSp delSp modSp">
        <pc:chgData name="Anubhav Mittal" userId="0cec1447-ad5f-47c4-bef3-8ff0c5c26bca" providerId="ADAL" clId="{AFA722EA-62B4-48E7-8050-481B67F61238}" dt="2020-03-20T09:52:54.670" v="353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AFA722EA-62B4-48E7-8050-481B67F61238}" dt="2020-03-20T09:52:54.670" v="353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44:47.756" v="286" actId="20577"/>
          <ac:spMkLst>
            <pc:docMk/>
            <pc:sldMk cId="2015197526" sldId="56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AFA722EA-62B4-48E7-8050-481B67F61238}" dt="2020-03-20T09:43:19.472" v="200" actId="478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43:58.621" v="212" actId="478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3:54.843" v="211" actId="1076"/>
          <ac:graphicFrameMkLst>
            <pc:docMk/>
            <pc:sldMk cId="2015197526" sldId="563"/>
            <ac:graphicFrameMk id="6" creationId="{ED758792-088F-4A75-9B1C-650DE4A448A2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52:12.143" v="295" actId="404"/>
          <ac:graphicFrameMkLst>
            <pc:docMk/>
            <pc:sldMk cId="2015197526" sldId="563"/>
            <ac:graphicFrameMk id="7" creationId="{4ED0EAC8-62F8-4BB2-A2F4-257988BF5276}"/>
          </ac:graphicFrameMkLst>
        </pc:graphicFrameChg>
      </pc:sldChg>
      <pc:sldChg chg="delSp modSp add">
        <pc:chgData name="Anubhav Mittal" userId="0cec1447-ad5f-47c4-bef3-8ff0c5c26bca" providerId="ADAL" clId="{AFA722EA-62B4-48E7-8050-481B67F61238}" dt="2020-03-20T10:02:54.761" v="1117" actId="313"/>
        <pc:sldMkLst>
          <pc:docMk/>
          <pc:sldMk cId="2404192243" sldId="564"/>
        </pc:sldMkLst>
        <pc:spChg chg="mod">
          <ac:chgData name="Anubhav Mittal" userId="0cec1447-ad5f-47c4-bef3-8ff0c5c26bca" providerId="ADAL" clId="{AFA722EA-62B4-48E7-8050-481B67F61238}" dt="2020-03-20T09:55:58.767" v="491" actId="20577"/>
          <ac:spMkLst>
            <pc:docMk/>
            <pc:sldMk cId="2404192243" sldId="56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10:02:54.761" v="1117" actId="313"/>
          <ac:spMkLst>
            <pc:docMk/>
            <pc:sldMk cId="2404192243" sldId="564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AFA722EA-62B4-48E7-8050-481B67F61238}" dt="2020-03-20T09:56:06.126" v="493" actId="478"/>
          <ac:graphicFrameMkLst>
            <pc:docMk/>
            <pc:sldMk cId="2404192243" sldId="564"/>
            <ac:graphicFrameMk id="5" creationId="{0B433703-6650-42B9-A88F-4F0D87E33F64}"/>
          </ac:graphicFrameMkLst>
        </pc:graphicFrameChg>
        <pc:picChg chg="del">
          <ac:chgData name="Anubhav Mittal" userId="0cec1447-ad5f-47c4-bef3-8ff0c5c26bca" providerId="ADAL" clId="{AFA722EA-62B4-48E7-8050-481B67F61238}" dt="2020-03-20T09:56:07.804" v="494" actId="478"/>
          <ac:picMkLst>
            <pc:docMk/>
            <pc:sldMk cId="2404192243" sldId="564"/>
            <ac:picMk id="4" creationId="{C77C0739-C129-4862-9EBE-D73F7CF12230}"/>
          </ac:picMkLst>
        </pc:picChg>
      </pc:sldChg>
    </pc:docChg>
  </pc:docChgLst>
  <pc:docChgLst>
    <pc:chgData name="Anubhav Mittal" userId="0cec1447-ad5f-47c4-bef3-8ff0c5c26bca" providerId="ADAL" clId="{5E73755E-BEA2-4DEE-ADD3-171E44CBF8D8}"/>
    <pc:docChg chg="undo redo custSel addSld delSld modSld">
      <pc:chgData name="Anubhav Mittal" userId="0cec1447-ad5f-47c4-bef3-8ff0c5c26bca" providerId="ADAL" clId="{5E73755E-BEA2-4DEE-ADD3-171E44CBF8D8}" dt="2020-02-24T16:15:19.205" v="2174" actId="2696"/>
      <pc:docMkLst>
        <pc:docMk/>
      </pc:docMkLst>
      <pc:sldChg chg="modSp">
        <pc:chgData name="Anubhav Mittal" userId="0cec1447-ad5f-47c4-bef3-8ff0c5c26bca" providerId="ADAL" clId="{5E73755E-BEA2-4DEE-ADD3-171E44CBF8D8}" dt="2020-02-24T10:37:10.541" v="35" actId="20577"/>
        <pc:sldMkLst>
          <pc:docMk/>
          <pc:sldMk cId="0" sldId="454"/>
        </pc:sldMkLst>
        <pc:spChg chg="mod">
          <ac:chgData name="Anubhav Mittal" userId="0cec1447-ad5f-47c4-bef3-8ff0c5c26bca" providerId="ADAL" clId="{5E73755E-BEA2-4DEE-ADD3-171E44CBF8D8}" dt="2020-02-24T10:37:10.541" v="35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5E73755E-BEA2-4DEE-ADD3-171E44CBF8D8}" dt="2020-02-24T11:28:07.373" v="801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5E73755E-BEA2-4DEE-ADD3-171E44CBF8D8}" dt="2020-02-24T11:28:07.373" v="801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5E73755E-BEA2-4DEE-ADD3-171E44CBF8D8}" dt="2020-02-24T10:42:58.890" v="82" actId="14100"/>
        <pc:sldMkLst>
          <pc:docMk/>
          <pc:sldMk cId="598834772" sldId="530"/>
        </pc:sldMkLst>
        <pc:graphicFrameChg chg="del">
          <ac:chgData name="Anubhav Mittal" userId="0cec1447-ad5f-47c4-bef3-8ff0c5c26bca" providerId="ADAL" clId="{5E73755E-BEA2-4DEE-ADD3-171E44CBF8D8}" dt="2020-02-24T10:38:52.709" v="61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5E73755E-BEA2-4DEE-ADD3-171E44CBF8D8}" dt="2020-02-24T10:38:54.590" v="62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43.249" v="79" actId="1076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58.890" v="82" actId="14100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5E73755E-BEA2-4DEE-ADD3-171E44CBF8D8}" dt="2020-02-24T12:37:26.543" v="2005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5E73755E-BEA2-4DEE-ADD3-171E44CBF8D8}" dt="2020-02-24T12:37:26.543" v="200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5E73755E-BEA2-4DEE-ADD3-171E44CBF8D8}" dt="2020-02-24T12:38:28.387" v="200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5E73755E-BEA2-4DEE-ADD3-171E44CBF8D8}" dt="2020-02-24T12:03:28.488" v="1308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38:28.387" v="2009" actId="20577"/>
          <ac:spMkLst>
            <pc:docMk/>
            <pc:sldMk cId="1192761563" sldId="554"/>
            <ac:spMk id="3" creationId="{5FBEDDCC-E332-42C6-850C-19EA35A8C1E1}"/>
          </ac:spMkLst>
        </pc:spChg>
        <pc:graphicFrameChg chg="add del">
          <ac:chgData name="Anubhav Mittal" userId="0cec1447-ad5f-47c4-bef3-8ff0c5c26bca" providerId="ADAL" clId="{5E73755E-BEA2-4DEE-ADD3-171E44CBF8D8}" dt="2020-02-24T11:32:53.886" v="1017"/>
          <ac:graphicFrameMkLst>
            <pc:docMk/>
            <pc:sldMk cId="1192761563" sldId="554"/>
            <ac:graphicFrameMk id="4" creationId="{BD424375-9516-4392-BA8F-C05F7583AB34}"/>
          </ac:graphicFrameMkLst>
        </pc:graphicFrameChg>
      </pc:sldChg>
      <pc:sldChg chg="addSp delSp modSp">
        <pc:chgData name="Anubhav Mittal" userId="0cec1447-ad5f-47c4-bef3-8ff0c5c26bca" providerId="ADAL" clId="{5E73755E-BEA2-4DEE-ADD3-171E44CBF8D8}" dt="2020-02-24T12:15:09.117" v="1660" actId="1076"/>
        <pc:sldMkLst>
          <pc:docMk/>
          <pc:sldMk cId="2015197526" sldId="563"/>
        </pc:sldMkLst>
        <pc:spChg chg="mod">
          <ac:chgData name="Anubhav Mittal" userId="0cec1447-ad5f-47c4-bef3-8ff0c5c26bca" providerId="ADAL" clId="{5E73755E-BEA2-4DEE-ADD3-171E44CBF8D8}" dt="2020-02-24T12:06:50.649" v="1416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08:10.045" v="1508" actId="404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5E73755E-BEA2-4DEE-ADD3-171E44CBF8D8}" dt="2020-02-24T12:11:59.229" v="1654" actId="14100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2:15:09.117" v="1660" actId="1076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5.765" v="1417" actId="478"/>
          <ac:graphicFrameMkLst>
            <pc:docMk/>
            <pc:sldMk cId="2015197526" sldId="563"/>
            <ac:graphicFrameMk id="7" creationId="{22E8E21E-49EC-4660-9733-F914B29C5E1D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8.251" v="1418" actId="478"/>
          <ac:graphicFrameMkLst>
            <pc:docMk/>
            <pc:sldMk cId="2015197526" sldId="563"/>
            <ac:graphicFrameMk id="8" creationId="{812A6511-0835-485F-8DAD-674F35A64D2B}"/>
          </ac:graphicFrameMkLst>
        </pc:graphicFrameChg>
      </pc:sldChg>
    </pc:docChg>
  </pc:docChgLst>
  <pc:docChgLst>
    <pc:chgData name="Anubhav Mittal" userId="0cec1447-ad5f-47c4-bef3-8ff0c5c26bca" providerId="ADAL" clId="{1BBC51A5-82BA-453B-9398-05526E45BC3C}"/>
    <pc:docChg chg="undo custSel addSld delSld modSld">
      <pc:chgData name="Anubhav Mittal" userId="0cec1447-ad5f-47c4-bef3-8ff0c5c26bca" providerId="ADAL" clId="{1BBC51A5-82BA-453B-9398-05526E45BC3C}" dt="2020-03-31T10:16:38.365" v="708" actId="20577"/>
      <pc:docMkLst>
        <pc:docMk/>
      </pc:docMkLst>
      <pc:sldChg chg="modSp">
        <pc:chgData name="Anubhav Mittal" userId="0cec1447-ad5f-47c4-bef3-8ff0c5c26bca" providerId="ADAL" clId="{1BBC51A5-82BA-453B-9398-05526E45BC3C}" dt="2020-03-31T08:50:33.779" v="58" actId="6549"/>
        <pc:sldMkLst>
          <pc:docMk/>
          <pc:sldMk cId="0" sldId="454"/>
        </pc:sldMkLst>
        <pc:spChg chg="mod">
          <ac:chgData name="Anubhav Mittal" userId="0cec1447-ad5f-47c4-bef3-8ff0c5c26bca" providerId="ADAL" clId="{1BBC51A5-82BA-453B-9398-05526E45BC3C}" dt="2020-03-31T08:50:33.779" v="58" actId="6549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1BBC51A5-82BA-453B-9398-05526E45BC3C}" dt="2020-03-31T08:51:00.703" v="64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1BBC51A5-82BA-453B-9398-05526E45BC3C}" dt="2020-03-31T08:51:00.703" v="64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1BBC51A5-82BA-453B-9398-05526E45BC3C}" dt="2020-03-31T08:59:46.537" v="256" actId="14100"/>
        <pc:sldMkLst>
          <pc:docMk/>
          <pc:sldMk cId="598834772" sldId="530"/>
        </pc:sldMkLst>
        <pc:spChg chg="mod">
          <ac:chgData name="Anubhav Mittal" userId="0cec1447-ad5f-47c4-bef3-8ff0c5c26bca" providerId="ADAL" clId="{1BBC51A5-82BA-453B-9398-05526E45BC3C}" dt="2020-03-31T08:56:09.741" v="241" actId="20577"/>
          <ac:spMkLst>
            <pc:docMk/>
            <pc:sldMk cId="598834772" sldId="530"/>
            <ac:spMk id="2" creationId="{8E03E6A4-DAE7-4962-8E6B-B7D70EB215C7}"/>
          </ac:spMkLst>
        </pc:spChg>
        <pc:graphicFrameChg chg="del">
          <ac:chgData name="Anubhav Mittal" userId="0cec1447-ad5f-47c4-bef3-8ff0c5c26bca" providerId="ADAL" clId="{1BBC51A5-82BA-453B-9398-05526E45BC3C}" dt="2020-03-31T08:56:12.583" v="242" actId="478"/>
          <ac:graphicFrameMkLst>
            <pc:docMk/>
            <pc:sldMk cId="598834772" sldId="530"/>
            <ac:graphicFrameMk id="4" creationId="{8E34B5E0-86F7-42D0-B420-8CF0810E3FF6}"/>
          </ac:graphicFrameMkLst>
        </pc:graphicFrameChg>
        <pc:graphicFrameChg chg="del">
          <ac:chgData name="Anubhav Mittal" userId="0cec1447-ad5f-47c4-bef3-8ff0c5c26bca" providerId="ADAL" clId="{1BBC51A5-82BA-453B-9398-05526E45BC3C}" dt="2020-03-31T08:56:46.414" v="250" actId="478"/>
          <ac:graphicFrameMkLst>
            <pc:docMk/>
            <pc:sldMk cId="598834772" sldId="530"/>
            <ac:graphicFrameMk id="5" creationId="{6B6586ED-82F4-420F-AE8D-9BFA87D2D11C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08:56:37.807" v="249" actId="1076"/>
          <ac:graphicFrameMkLst>
            <pc:docMk/>
            <pc:sldMk cId="598834772" sldId="530"/>
            <ac:graphicFrameMk id="6" creationId="{2C27C32D-7779-4F80-82BD-B6790BF1E577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08:59:46.537" v="256" actId="14100"/>
          <ac:graphicFrameMkLst>
            <pc:docMk/>
            <pc:sldMk cId="598834772" sldId="530"/>
            <ac:graphicFrameMk id="7" creationId="{E4CDDA5F-7425-4CCE-A16E-3A1623F9BDE7}"/>
          </ac:graphicFrameMkLst>
        </pc:graphicFrameChg>
      </pc:sldChg>
      <pc:sldChg chg="modSp">
        <pc:chgData name="Anubhav Mittal" userId="0cec1447-ad5f-47c4-bef3-8ff0c5c26bca" providerId="ADAL" clId="{1BBC51A5-82BA-453B-9398-05526E45BC3C}" dt="2020-03-31T10:16:00.911" v="624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1BBC51A5-82BA-453B-9398-05526E45BC3C}" dt="2020-03-31T10:16:00.911" v="624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1BBC51A5-82BA-453B-9398-05526E45BC3C}" dt="2020-03-31T10:14:33.236" v="620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1BBC51A5-82BA-453B-9398-05526E45BC3C}" dt="2020-03-31T10:12:58.382" v="587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10:14:33.236" v="620" actId="20577"/>
          <ac:spMkLst>
            <pc:docMk/>
            <pc:sldMk cId="1192761563" sldId="554"/>
            <ac:spMk id="3" creationId="{5FBEDDCC-E332-42C6-850C-19EA35A8C1E1}"/>
          </ac:spMkLst>
        </pc:spChg>
        <pc:spChg chg="add del">
          <ac:chgData name="Anubhav Mittal" userId="0cec1447-ad5f-47c4-bef3-8ff0c5c26bca" providerId="ADAL" clId="{1BBC51A5-82BA-453B-9398-05526E45BC3C}" dt="2020-03-31T10:10:08.612" v="431"/>
          <ac:spMkLst>
            <pc:docMk/>
            <pc:sldMk cId="1192761563" sldId="554"/>
            <ac:spMk id="6" creationId="{55E9D9D6-4FBF-4071-BA76-AEFDFF256B51}"/>
          </ac:spMkLst>
        </pc:spChg>
        <pc:graphicFrameChg chg="del">
          <ac:chgData name="Anubhav Mittal" userId="0cec1447-ad5f-47c4-bef3-8ff0c5c26bca" providerId="ADAL" clId="{1BBC51A5-82BA-453B-9398-05526E45BC3C}" dt="2020-03-31T10:11:28.694" v="546" actId="478"/>
          <ac:graphicFrameMkLst>
            <pc:docMk/>
            <pc:sldMk cId="1192761563" sldId="554"/>
            <ac:graphicFrameMk id="5" creationId="{0B433703-6650-42B9-A88F-4F0D87E33F64}"/>
          </ac:graphicFrameMkLst>
        </pc:graphicFrameChg>
        <pc:graphicFrameChg chg="add mod">
          <ac:chgData name="Anubhav Mittal" userId="0cec1447-ad5f-47c4-bef3-8ff0c5c26bca" providerId="ADAL" clId="{1BBC51A5-82BA-453B-9398-05526E45BC3C}" dt="2020-03-31T10:11:43.604" v="547" actId="1076"/>
          <ac:graphicFrameMkLst>
            <pc:docMk/>
            <pc:sldMk cId="1192761563" sldId="554"/>
            <ac:graphicFrameMk id="8" creationId="{A6B2AF23-88DB-413A-96DE-A8768E705D45}"/>
          </ac:graphicFrameMkLst>
        </pc:graphicFrameChg>
        <pc:graphicFrameChg chg="add del">
          <ac:chgData name="Anubhav Mittal" userId="0cec1447-ad5f-47c4-bef3-8ff0c5c26bca" providerId="ADAL" clId="{1BBC51A5-82BA-453B-9398-05526E45BC3C}" dt="2020-03-31T10:12:13.752" v="551"/>
          <ac:graphicFrameMkLst>
            <pc:docMk/>
            <pc:sldMk cId="1192761563" sldId="554"/>
            <ac:graphicFrameMk id="9" creationId="{69447125-1A70-4256-B668-4F55B0A5DC07}"/>
          </ac:graphicFrameMkLst>
        </pc:graphicFrameChg>
        <pc:graphicFrameChg chg="add del">
          <ac:chgData name="Anubhav Mittal" userId="0cec1447-ad5f-47c4-bef3-8ff0c5c26bca" providerId="ADAL" clId="{1BBC51A5-82BA-453B-9398-05526E45BC3C}" dt="2020-03-31T10:12:18.421" v="553"/>
          <ac:graphicFrameMkLst>
            <pc:docMk/>
            <pc:sldMk cId="1192761563" sldId="554"/>
            <ac:graphicFrameMk id="10" creationId="{FDC119AA-F11C-4A67-80F9-E7C7392678F4}"/>
          </ac:graphicFrameMkLst>
        </pc:graphicFrameChg>
        <pc:picChg chg="del">
          <ac:chgData name="Anubhav Mittal" userId="0cec1447-ad5f-47c4-bef3-8ff0c5c26bca" providerId="ADAL" clId="{1BBC51A5-82BA-453B-9398-05526E45BC3C}" dt="2020-03-31T10:10:03.408" v="429" actId="478"/>
          <ac:picMkLst>
            <pc:docMk/>
            <pc:sldMk cId="1192761563" sldId="554"/>
            <ac:picMk id="4" creationId="{C77C0739-C129-4862-9EBE-D73F7CF12230}"/>
          </ac:picMkLst>
        </pc:picChg>
        <pc:picChg chg="add mod">
          <ac:chgData name="Anubhav Mittal" userId="0cec1447-ad5f-47c4-bef3-8ff0c5c26bca" providerId="ADAL" clId="{1BBC51A5-82BA-453B-9398-05526E45BC3C}" dt="2020-03-31T10:10:54.873" v="543" actId="14100"/>
          <ac:picMkLst>
            <pc:docMk/>
            <pc:sldMk cId="1192761563" sldId="554"/>
            <ac:picMk id="7" creationId="{D4E5085A-E17A-407D-B6C1-C79DBF8F9058}"/>
          </ac:picMkLst>
        </pc:picChg>
      </pc:sldChg>
      <pc:sldChg chg="addSp delSp modSp">
        <pc:chgData name="Anubhav Mittal" userId="0cec1447-ad5f-47c4-bef3-8ff0c5c26bca" providerId="ADAL" clId="{1BBC51A5-82BA-453B-9398-05526E45BC3C}" dt="2020-03-31T10:16:38.365" v="708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1BBC51A5-82BA-453B-9398-05526E45BC3C}" dt="2020-03-31T10:02:50.116" v="412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10:16:38.365" v="708" actId="20577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1BBC51A5-82BA-453B-9398-05526E45BC3C}" dt="2020-03-31T10:03:31.007" v="423" actId="14100"/>
          <ac:graphicFrameMkLst>
            <pc:docMk/>
            <pc:sldMk cId="2015197526" sldId="563"/>
            <ac:graphicFrameMk id="4" creationId="{604935B1-C140-4DD7-9A23-E6C6DA35B2A1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10:08:40.868" v="428" actId="14100"/>
          <ac:graphicFrameMkLst>
            <pc:docMk/>
            <pc:sldMk cId="2015197526" sldId="563"/>
            <ac:graphicFrameMk id="5" creationId="{C63CDE59-B8AC-46AE-9E7C-519A1DD0444F}"/>
          </ac:graphicFrameMkLst>
        </pc:graphicFrameChg>
        <pc:graphicFrameChg chg="del">
          <ac:chgData name="Anubhav Mittal" userId="0cec1447-ad5f-47c4-bef3-8ff0c5c26bca" providerId="ADAL" clId="{1BBC51A5-82BA-453B-9398-05526E45BC3C}" dt="2020-03-31T10:03:16.186" v="418" actId="478"/>
          <ac:graphicFrameMkLst>
            <pc:docMk/>
            <pc:sldMk cId="2015197526" sldId="563"/>
            <ac:graphicFrameMk id="6" creationId="{ED758792-088F-4A75-9B1C-650DE4A448A2}"/>
          </ac:graphicFrameMkLst>
        </pc:graphicFrameChg>
        <pc:graphicFrameChg chg="del">
          <ac:chgData name="Anubhav Mittal" userId="0cec1447-ad5f-47c4-bef3-8ff0c5c26bca" providerId="ADAL" clId="{1BBC51A5-82BA-453B-9398-05526E45BC3C}" dt="2020-03-31T10:08:30.816" v="424" actId="478"/>
          <ac:graphicFrameMkLst>
            <pc:docMk/>
            <pc:sldMk cId="2015197526" sldId="563"/>
            <ac:graphicFrameMk id="7" creationId="{4ED0EAC8-62F8-4BB2-A2F4-257988BF5276}"/>
          </ac:graphicFrameMkLst>
        </pc:graphicFrameChg>
      </pc:sldChg>
      <pc:sldChg chg="del">
        <pc:chgData name="Anubhav Mittal" userId="0cec1447-ad5f-47c4-bef3-8ff0c5c26bca" providerId="ADAL" clId="{1BBC51A5-82BA-453B-9398-05526E45BC3C}" dt="2020-03-31T10:15:40.279" v="621" actId="2696"/>
        <pc:sldMkLst>
          <pc:docMk/>
          <pc:sldMk cId="2404192243" sldId="564"/>
        </pc:sldMkLst>
      </pc:sldChg>
      <pc:sldChg chg="addSp delSp modSp add">
        <pc:chgData name="Anubhav Mittal" userId="0cec1447-ad5f-47c4-bef3-8ff0c5c26bca" providerId="ADAL" clId="{1BBC51A5-82BA-453B-9398-05526E45BC3C}" dt="2020-03-31T09:02:36.832" v="396" actId="1076"/>
        <pc:sldMkLst>
          <pc:docMk/>
          <pc:sldMk cId="4060651244" sldId="565"/>
        </pc:sldMkLst>
        <pc:spChg chg="mod">
          <ac:chgData name="Anubhav Mittal" userId="0cec1447-ad5f-47c4-bef3-8ff0c5c26bca" providerId="ADAL" clId="{1BBC51A5-82BA-453B-9398-05526E45BC3C}" dt="2020-03-31T09:01:48.730" v="283" actId="6549"/>
          <ac:spMkLst>
            <pc:docMk/>
            <pc:sldMk cId="4060651244" sldId="565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09:02:22.480" v="392" actId="6549"/>
          <ac:spMkLst>
            <pc:docMk/>
            <pc:sldMk cId="4060651244" sldId="565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1BBC51A5-82BA-453B-9398-05526E45BC3C}" dt="2020-03-31T09:02:36.832" v="396" actId="1076"/>
          <ac:graphicFrameMkLst>
            <pc:docMk/>
            <pc:sldMk cId="4060651244" sldId="565"/>
            <ac:graphicFrameMk id="4" creationId="{758F9656-009F-4F1E-BB71-73076342FE74}"/>
          </ac:graphicFrameMkLst>
        </pc:graphicFrameChg>
        <pc:graphicFrameChg chg="del">
          <ac:chgData name="Anubhav Mittal" userId="0cec1447-ad5f-47c4-bef3-8ff0c5c26bca" providerId="ADAL" clId="{1BBC51A5-82BA-453B-9398-05526E45BC3C}" dt="2020-03-31T09:02:14.346" v="390" actId="478"/>
          <ac:graphicFrameMkLst>
            <pc:docMk/>
            <pc:sldMk cId="4060651244" sldId="565"/>
            <ac:graphicFrameMk id="6" creationId="{2C27C32D-7779-4F80-82BD-B6790BF1E577}"/>
          </ac:graphicFrameMkLst>
        </pc:graphicFrameChg>
        <pc:graphicFrameChg chg="del">
          <ac:chgData name="Anubhav Mittal" userId="0cec1447-ad5f-47c4-bef3-8ff0c5c26bca" providerId="ADAL" clId="{1BBC51A5-82BA-453B-9398-05526E45BC3C}" dt="2020-03-31T09:02:20.627" v="391" actId="478"/>
          <ac:graphicFrameMkLst>
            <pc:docMk/>
            <pc:sldMk cId="4060651244" sldId="565"/>
            <ac:graphicFrameMk id="7" creationId="{E4CDDA5F-7425-4CCE-A16E-3A1623F9BDE7}"/>
          </ac:graphicFrameMkLst>
        </pc:graphicFrameChg>
      </pc:sldChg>
    </pc:docChg>
  </pc:docChgLst>
  <pc:docChgLst>
    <pc:chgData name="Anubhav Mittal" userId="0cec1447-ad5f-47c4-bef3-8ff0c5c26bca" providerId="ADAL" clId="{9369B9F9-694B-4B85-976E-D1919D4C5211}"/>
    <pc:docChg chg="custSel addSld delSld modSld sldOrd">
      <pc:chgData name="Anubhav Mittal" userId="0cec1447-ad5f-47c4-bef3-8ff0c5c26bca" providerId="ADAL" clId="{9369B9F9-694B-4B85-976E-D1919D4C5211}" dt="2020-07-09T10:16:15.170" v="1390" actId="20577"/>
      <pc:docMkLst>
        <pc:docMk/>
      </pc:docMkLst>
      <pc:sldChg chg="modSp">
        <pc:chgData name="Anubhav Mittal" userId="0cec1447-ad5f-47c4-bef3-8ff0c5c26bca" providerId="ADAL" clId="{9369B9F9-694B-4B85-976E-D1919D4C5211}" dt="2020-07-09T08:27:16.144" v="37" actId="20577"/>
        <pc:sldMkLst>
          <pc:docMk/>
          <pc:sldMk cId="0" sldId="454"/>
        </pc:sldMkLst>
        <pc:spChg chg="mod">
          <ac:chgData name="Anubhav Mittal" userId="0cec1447-ad5f-47c4-bef3-8ff0c5c26bca" providerId="ADAL" clId="{9369B9F9-694B-4B85-976E-D1919D4C5211}" dt="2020-07-09T08:27:16.144" v="37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9369B9F9-694B-4B85-976E-D1919D4C5211}" dt="2020-07-09T08:29:18.459" v="91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9369B9F9-694B-4B85-976E-D1919D4C5211}" dt="2020-07-09T08:29:18.459" v="91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del">
        <pc:chgData name="Anubhav Mittal" userId="0cec1447-ad5f-47c4-bef3-8ff0c5c26bca" providerId="ADAL" clId="{9369B9F9-694B-4B85-976E-D1919D4C5211}" dt="2020-07-09T08:52:50.043" v="285" actId="2696"/>
        <pc:sldMkLst>
          <pc:docMk/>
          <pc:sldMk cId="598834772" sldId="530"/>
        </pc:sldMkLst>
      </pc:sldChg>
      <pc:sldChg chg="addSp modSp">
        <pc:chgData name="Anubhav Mittal" userId="0cec1447-ad5f-47c4-bef3-8ff0c5c26bca" providerId="ADAL" clId="{9369B9F9-694B-4B85-976E-D1919D4C5211}" dt="2020-07-09T08:52:43.639" v="284" actId="1076"/>
        <pc:sldMkLst>
          <pc:docMk/>
          <pc:sldMk cId="1520860431" sldId="540"/>
        </pc:sldMkLst>
        <pc:spChg chg="mod">
          <ac:chgData name="Anubhav Mittal" userId="0cec1447-ad5f-47c4-bef3-8ff0c5c26bca" providerId="ADAL" clId="{9369B9F9-694B-4B85-976E-D1919D4C5211}" dt="2020-07-09T08:52:43.639" v="284" actId="1076"/>
          <ac:spMkLst>
            <pc:docMk/>
            <pc:sldMk cId="1520860431" sldId="540"/>
            <ac:spMk id="6" creationId="{9048AE22-045D-5D48-B6B1-7A6473B1CF37}"/>
          </ac:spMkLst>
        </pc:spChg>
        <pc:picChg chg="add mod">
          <ac:chgData name="Anubhav Mittal" userId="0cec1447-ad5f-47c4-bef3-8ff0c5c26bca" providerId="ADAL" clId="{9369B9F9-694B-4B85-976E-D1919D4C5211}" dt="2020-07-09T08:52:32.071" v="283" actId="1076"/>
          <ac:picMkLst>
            <pc:docMk/>
            <pc:sldMk cId="1520860431" sldId="540"/>
            <ac:picMk id="4" creationId="{953069F1-66B5-4476-B787-666F9D99443D}"/>
          </ac:picMkLst>
        </pc:picChg>
      </pc:sldChg>
      <pc:sldChg chg="addSp delSp modSp">
        <pc:chgData name="Anubhav Mittal" userId="0cec1447-ad5f-47c4-bef3-8ff0c5c26bca" providerId="ADAL" clId="{9369B9F9-694B-4B85-976E-D1919D4C5211}" dt="2020-07-09T09:23:25.850" v="652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9369B9F9-694B-4B85-976E-D1919D4C5211}" dt="2020-07-09T09:19:16.279" v="622" actId="404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9369B9F9-694B-4B85-976E-D1919D4C5211}" dt="2020-07-09T09:23:25.850" v="652" actId="20577"/>
          <ac:spMkLst>
            <pc:docMk/>
            <pc:sldMk cId="1192761563" sldId="554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369B9F9-694B-4B85-976E-D1919D4C5211}" dt="2020-07-09T09:19:49.208" v="627" actId="478"/>
          <ac:graphicFrameMkLst>
            <pc:docMk/>
            <pc:sldMk cId="1192761563" sldId="554"/>
            <ac:graphicFrameMk id="8" creationId="{A6B2AF23-88DB-413A-96DE-A8768E705D45}"/>
          </ac:graphicFrameMkLst>
        </pc:graphicFrameChg>
        <pc:picChg chg="add mod">
          <ac:chgData name="Anubhav Mittal" userId="0cec1447-ad5f-47c4-bef3-8ff0c5c26bca" providerId="ADAL" clId="{9369B9F9-694B-4B85-976E-D1919D4C5211}" dt="2020-07-09T09:19:59.791" v="630" actId="1076"/>
          <ac:picMkLst>
            <pc:docMk/>
            <pc:sldMk cId="1192761563" sldId="554"/>
            <ac:picMk id="6" creationId="{C5A3F238-C57A-4EE7-A233-071F99D5BB88}"/>
          </ac:picMkLst>
        </pc:picChg>
        <pc:picChg chg="del">
          <ac:chgData name="Anubhav Mittal" userId="0cec1447-ad5f-47c4-bef3-8ff0c5c26bca" providerId="ADAL" clId="{9369B9F9-694B-4B85-976E-D1919D4C5211}" dt="2020-07-09T09:19:43.533" v="624" actId="478"/>
          <ac:picMkLst>
            <pc:docMk/>
            <pc:sldMk cId="1192761563" sldId="554"/>
            <ac:picMk id="7" creationId="{D4E5085A-E17A-407D-B6C1-C79DBF8F9058}"/>
          </ac:picMkLst>
        </pc:picChg>
      </pc:sldChg>
      <pc:sldChg chg="addSp delSp modSp">
        <pc:chgData name="Anubhav Mittal" userId="0cec1447-ad5f-47c4-bef3-8ff0c5c26bca" providerId="ADAL" clId="{9369B9F9-694B-4B85-976E-D1919D4C5211}" dt="2020-07-09T09:12:01.510" v="435" actId="255"/>
        <pc:sldMkLst>
          <pc:docMk/>
          <pc:sldMk cId="2015197526" sldId="563"/>
        </pc:sldMkLst>
        <pc:spChg chg="mod">
          <ac:chgData name="Anubhav Mittal" userId="0cec1447-ad5f-47c4-bef3-8ff0c5c26bca" providerId="ADAL" clId="{9369B9F9-694B-4B85-976E-D1919D4C5211}" dt="2020-07-09T08:53:13.856" v="307" actId="6549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9369B9F9-694B-4B85-976E-D1919D4C5211}" dt="2020-07-09T09:12:01.510" v="435" actId="255"/>
          <ac:spMkLst>
            <pc:docMk/>
            <pc:sldMk cId="2015197526" sldId="56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369B9F9-694B-4B85-976E-D1919D4C5211}" dt="2020-07-09T08:55:33.535" v="417" actId="478"/>
          <ac:graphicFrameMkLst>
            <pc:docMk/>
            <pc:sldMk cId="2015197526" sldId="563"/>
            <ac:graphicFrameMk id="4" creationId="{604935B1-C140-4DD7-9A23-E6C6DA35B2A1}"/>
          </ac:graphicFrameMkLst>
        </pc:graphicFrameChg>
        <pc:graphicFrameChg chg="del">
          <ac:chgData name="Anubhav Mittal" userId="0cec1447-ad5f-47c4-bef3-8ff0c5c26bca" providerId="ADAL" clId="{9369B9F9-694B-4B85-976E-D1919D4C5211}" dt="2020-07-09T08:55:36.179" v="418" actId="478"/>
          <ac:graphicFrameMkLst>
            <pc:docMk/>
            <pc:sldMk cId="2015197526" sldId="563"/>
            <ac:graphicFrameMk id="5" creationId="{C63CDE59-B8AC-46AE-9E7C-519A1DD0444F}"/>
          </ac:graphicFrameMkLst>
        </pc:graphicFrameChg>
        <pc:graphicFrameChg chg="add mod modGraphic">
          <ac:chgData name="Anubhav Mittal" userId="0cec1447-ad5f-47c4-bef3-8ff0c5c26bca" providerId="ADAL" clId="{9369B9F9-694B-4B85-976E-D1919D4C5211}" dt="2020-07-09T09:09:44.648" v="428" actId="14100"/>
          <ac:graphicFrameMkLst>
            <pc:docMk/>
            <pc:sldMk cId="2015197526" sldId="563"/>
            <ac:graphicFrameMk id="6" creationId="{C8CBBA5B-D901-41A3-9B71-0796CD6F653A}"/>
          </ac:graphicFrameMkLst>
        </pc:graphicFrameChg>
        <pc:graphicFrameChg chg="add mod modGraphic">
          <ac:chgData name="Anubhav Mittal" userId="0cec1447-ad5f-47c4-bef3-8ff0c5c26bca" providerId="ADAL" clId="{9369B9F9-694B-4B85-976E-D1919D4C5211}" dt="2020-07-09T09:11:50.285" v="434" actId="14734"/>
          <ac:graphicFrameMkLst>
            <pc:docMk/>
            <pc:sldMk cId="2015197526" sldId="563"/>
            <ac:graphicFrameMk id="7" creationId="{DB791ACA-9190-4FD0-BA58-C43CB6A8B871}"/>
          </ac:graphicFrameMkLst>
        </pc:graphicFrameChg>
      </pc:sldChg>
      <pc:sldChg chg="addSp delSp modSp ord">
        <pc:chgData name="Anubhav Mittal" userId="0cec1447-ad5f-47c4-bef3-8ff0c5c26bca" providerId="ADAL" clId="{9369B9F9-694B-4B85-976E-D1919D4C5211}" dt="2020-07-09T09:15:22.887" v="485" actId="20577"/>
        <pc:sldMkLst>
          <pc:docMk/>
          <pc:sldMk cId="4060651244" sldId="565"/>
        </pc:sldMkLst>
        <pc:spChg chg="mod">
          <ac:chgData name="Anubhav Mittal" userId="0cec1447-ad5f-47c4-bef3-8ff0c5c26bca" providerId="ADAL" clId="{9369B9F9-694B-4B85-976E-D1919D4C5211}" dt="2020-07-09T09:13:03.177" v="455" actId="20577"/>
          <ac:spMkLst>
            <pc:docMk/>
            <pc:sldMk cId="4060651244" sldId="565"/>
            <ac:spMk id="2" creationId="{8E03E6A4-DAE7-4962-8E6B-B7D70EB215C7}"/>
          </ac:spMkLst>
        </pc:spChg>
        <pc:spChg chg="mod">
          <ac:chgData name="Anubhav Mittal" userId="0cec1447-ad5f-47c4-bef3-8ff0c5c26bca" providerId="ADAL" clId="{9369B9F9-694B-4B85-976E-D1919D4C5211}" dt="2020-07-09T09:13:26.605" v="473" actId="20577"/>
          <ac:spMkLst>
            <pc:docMk/>
            <pc:sldMk cId="4060651244" sldId="565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9369B9F9-694B-4B85-976E-D1919D4C5211}" dt="2020-07-09T09:13:31.369" v="474" actId="478"/>
          <ac:graphicFrameMkLst>
            <pc:docMk/>
            <pc:sldMk cId="4060651244" sldId="565"/>
            <ac:graphicFrameMk id="4" creationId="{758F9656-009F-4F1E-BB71-73076342FE74}"/>
          </ac:graphicFrameMkLst>
        </pc:graphicFrameChg>
        <pc:graphicFrameChg chg="add mod modGraphic">
          <ac:chgData name="Anubhav Mittal" userId="0cec1447-ad5f-47c4-bef3-8ff0c5c26bca" providerId="ADAL" clId="{9369B9F9-694B-4B85-976E-D1919D4C5211}" dt="2020-07-09T09:15:22.887" v="485" actId="20577"/>
          <ac:graphicFrameMkLst>
            <pc:docMk/>
            <pc:sldMk cId="4060651244" sldId="565"/>
            <ac:graphicFrameMk id="5" creationId="{9EA15D3A-34B5-477B-9D68-115E794F44F2}"/>
          </ac:graphicFrameMkLst>
        </pc:graphicFrameChg>
      </pc:sldChg>
      <pc:sldChg chg="addSp delSp modSp add">
        <pc:chgData name="Anubhav Mittal" userId="0cec1447-ad5f-47c4-bef3-8ff0c5c26bca" providerId="ADAL" clId="{9369B9F9-694B-4B85-976E-D1919D4C5211}" dt="2020-07-09T09:24:01.510" v="653" actId="6549"/>
        <pc:sldMkLst>
          <pc:docMk/>
          <pc:sldMk cId="332498690" sldId="566"/>
        </pc:sldMkLst>
        <pc:spChg chg="mod">
          <ac:chgData name="Anubhav Mittal" userId="0cec1447-ad5f-47c4-bef3-8ff0c5c26bca" providerId="ADAL" clId="{9369B9F9-694B-4B85-976E-D1919D4C5211}" dt="2020-07-09T09:16:21.218" v="513" actId="404"/>
          <ac:spMkLst>
            <pc:docMk/>
            <pc:sldMk cId="332498690" sldId="566"/>
            <ac:spMk id="2" creationId="{8E03E6A4-DAE7-4962-8E6B-B7D70EB215C7}"/>
          </ac:spMkLst>
        </pc:spChg>
        <pc:spChg chg="mod">
          <ac:chgData name="Anubhav Mittal" userId="0cec1447-ad5f-47c4-bef3-8ff0c5c26bca" providerId="ADAL" clId="{9369B9F9-694B-4B85-976E-D1919D4C5211}" dt="2020-07-09T09:16:44.566" v="610" actId="20577"/>
          <ac:spMkLst>
            <pc:docMk/>
            <pc:sldMk cId="332498690" sldId="566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9369B9F9-694B-4B85-976E-D1919D4C5211}" dt="2020-07-09T09:24:01.510" v="653" actId="6549"/>
          <ac:graphicFrameMkLst>
            <pc:docMk/>
            <pc:sldMk cId="332498690" sldId="566"/>
            <ac:graphicFrameMk id="4" creationId="{CD5606CB-E252-4A3F-AA96-B0FF87EABEAF}"/>
          </ac:graphicFrameMkLst>
        </pc:graphicFrameChg>
        <pc:graphicFrameChg chg="del mod">
          <ac:chgData name="Anubhav Mittal" userId="0cec1447-ad5f-47c4-bef3-8ff0c5c26bca" providerId="ADAL" clId="{9369B9F9-694B-4B85-976E-D1919D4C5211}" dt="2020-07-09T09:17:40.931" v="612" actId="478"/>
          <ac:graphicFrameMkLst>
            <pc:docMk/>
            <pc:sldMk cId="332498690" sldId="566"/>
            <ac:graphicFrameMk id="5" creationId="{9EA15D3A-34B5-477B-9D68-115E794F44F2}"/>
          </ac:graphicFrameMkLst>
        </pc:graphicFrameChg>
      </pc:sldChg>
      <pc:sldChg chg="modSp add ord">
        <pc:chgData name="Anubhav Mittal" userId="0cec1447-ad5f-47c4-bef3-8ff0c5c26bca" providerId="ADAL" clId="{9369B9F9-694B-4B85-976E-D1919D4C5211}" dt="2020-07-09T10:16:15.170" v="1390" actId="20577"/>
        <pc:sldMkLst>
          <pc:docMk/>
          <pc:sldMk cId="855119197" sldId="567"/>
        </pc:sldMkLst>
        <pc:spChg chg="mod">
          <ac:chgData name="Anubhav Mittal" userId="0cec1447-ad5f-47c4-bef3-8ff0c5c26bca" providerId="ADAL" clId="{9369B9F9-694B-4B85-976E-D1919D4C5211}" dt="2020-07-09T10:06:52.835" v="661" actId="20577"/>
          <ac:spMkLst>
            <pc:docMk/>
            <pc:sldMk cId="855119197" sldId="567"/>
            <ac:spMk id="2" creationId="{8E03E6A4-DAE7-4962-8E6B-B7D70EB215C7}"/>
          </ac:spMkLst>
        </pc:spChg>
        <pc:spChg chg="mod">
          <ac:chgData name="Anubhav Mittal" userId="0cec1447-ad5f-47c4-bef3-8ff0c5c26bca" providerId="ADAL" clId="{9369B9F9-694B-4B85-976E-D1919D4C5211}" dt="2020-07-09T10:16:15.170" v="1390" actId="20577"/>
          <ac:spMkLst>
            <pc:docMk/>
            <pc:sldMk cId="855119197" sldId="567"/>
            <ac:spMk id="3" creationId="{5FBEDDCC-E332-42C6-850C-19EA35A8C1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8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6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4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-uat-singleentrypoint.azurewebsites.net/browse-support#!Products=/newest-first/show+25/page+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FBS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(New Industry filters)</a:t>
            </a:r>
          </a:p>
          <a:p>
            <a:pPr marL="0" indent="0" algn="ctr">
              <a:buNone/>
            </a:pPr>
            <a:r>
              <a:rPr lang="en-GB" sz="2800" b="1" dirty="0"/>
              <a:t>July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4 / Female – 2 / Undisclosed - 4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Region – UK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Date – 8</a:t>
            </a:r>
            <a:r>
              <a:rPr lang="en-GB" sz="3200" baseline="30000" dirty="0"/>
              <a:t>th</a:t>
            </a:r>
            <a:r>
              <a:rPr lang="en-GB" sz="3200" dirty="0"/>
              <a:t> July 2020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366072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thing: </a:t>
            </a:r>
          </a:p>
          <a:p>
            <a:endParaRPr lang="en-GB" dirty="0"/>
          </a:p>
          <a:p>
            <a:r>
              <a:rPr lang="en-GB" dirty="0"/>
              <a:t>Users views on the new industry filter under the Browse support webpage (their likes, dislikes, if they were able to understand “other sectors” tag  and if anything was missing)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3069F1-66B5-4476-B787-666F9D99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10534"/>
            <a:ext cx="4248472" cy="37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Users found the new industry filter easy to use, simple and easy to find.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Simple, plain, easy to use, logical were some of the comments made by the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Some dislikes included the design being a bit bland, colourless, some sectors being left out like farming, finance, digital.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Users understood what the “other sectors” industry tag meant and were happy with the search results displayed when it was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Overall users were happy with the search and filter options that were available under the browse support web page.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51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New Industry filter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500" dirty="0"/>
              <a:t>We asked the users about their likes and dislikes upon looking at the new industry filter panel - </a:t>
            </a:r>
            <a:r>
              <a:rPr lang="en-GB" sz="1500" dirty="0">
                <a:hlinkClick r:id="rId3"/>
              </a:rPr>
              <a:t>https://se-uat-singleentrypoint.azurewebsites.net/browse-support#!Products=/newest-first/show+25/page+1</a:t>
            </a:r>
            <a:r>
              <a:rPr lang="en-GB" sz="1500" dirty="0"/>
              <a:t>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per user </a:t>
            </a:r>
            <a:r>
              <a:rPr lang="en-GB" dirty="0"/>
              <a:t>		             </a:t>
            </a:r>
            <a:r>
              <a:rPr lang="en-GB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CBBA5B-D901-41A3-9B71-0796CD6F6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22963"/>
              </p:ext>
            </p:extLst>
          </p:nvPr>
        </p:nvGraphicFramePr>
        <p:xfrm>
          <a:off x="200472" y="2212826"/>
          <a:ext cx="4464496" cy="461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786">
                  <a:extLst>
                    <a:ext uri="{9D8B030D-6E8A-4147-A177-3AD203B41FA5}">
                      <a16:colId xmlns:a16="http://schemas.microsoft.com/office/drawing/2014/main" val="3898972215"/>
                    </a:ext>
                  </a:extLst>
                </a:gridCol>
                <a:gridCol w="1489355">
                  <a:extLst>
                    <a:ext uri="{9D8B030D-6E8A-4147-A177-3AD203B41FA5}">
                      <a16:colId xmlns:a16="http://schemas.microsoft.com/office/drawing/2014/main" val="4210205823"/>
                    </a:ext>
                  </a:extLst>
                </a:gridCol>
                <a:gridCol w="1489355">
                  <a:extLst>
                    <a:ext uri="{9D8B030D-6E8A-4147-A177-3AD203B41FA5}">
                      <a16:colId xmlns:a16="http://schemas.microsoft.com/office/drawing/2014/main" val="2022009636"/>
                    </a:ext>
                  </a:extLst>
                </a:gridCol>
              </a:tblGrid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382684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understand the options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variety of things on the list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632743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Logical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Comprehensive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429311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Great way to show and hide lots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only showing the information I want to see while hiding the rest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and 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639303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64657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variety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See more option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778005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find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find relevant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240096"/>
                  </a:ext>
                </a:extLst>
              </a:tr>
              <a:tr h="1093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like the way how much they can offer for the creative org.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information given offers clarity on how to move forward to adapt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industry filter gives helpful options with a few good search results because it helps me exactly on what I am looking for.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26941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like the filter feature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think this really help narrow down the information you need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like it 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17783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brings all the results required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amount of industry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818799"/>
                  </a:ext>
                </a:extLst>
              </a:tr>
              <a:tr h="260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straightforward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plain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3476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791ACA-9190-4FD0-BA58-C43CB6A8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6462"/>
              </p:ext>
            </p:extLst>
          </p:nvPr>
        </p:nvGraphicFramePr>
        <p:xfrm>
          <a:off x="4808984" y="2212828"/>
          <a:ext cx="4995486" cy="448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46">
                  <a:extLst>
                    <a:ext uri="{9D8B030D-6E8A-4147-A177-3AD203B41FA5}">
                      <a16:colId xmlns:a16="http://schemas.microsoft.com/office/drawing/2014/main" val="2928880504"/>
                    </a:ext>
                  </a:extLst>
                </a:gridCol>
                <a:gridCol w="1663070">
                  <a:extLst>
                    <a:ext uri="{9D8B030D-6E8A-4147-A177-3AD203B41FA5}">
                      <a16:colId xmlns:a16="http://schemas.microsoft.com/office/drawing/2014/main" val="2599484975"/>
                    </a:ext>
                  </a:extLst>
                </a:gridCol>
                <a:gridCol w="1663070">
                  <a:extLst>
                    <a:ext uri="{9D8B030D-6E8A-4147-A177-3AD203B41FA5}">
                      <a16:colId xmlns:a16="http://schemas.microsoft.com/office/drawing/2014/main" val="1316039662"/>
                    </a:ext>
                  </a:extLst>
                </a:gridCol>
              </a:tblGrid>
              <a:tr h="280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031993"/>
                  </a:ext>
                </a:extLst>
              </a:tr>
              <a:tr h="85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"other sectors" seemed very broad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bland color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112836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Limited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General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inclusive of new business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61731"/>
                  </a:ext>
                </a:extLst>
              </a:tr>
              <a:tr h="85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be even more listed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search option if yours isn’t included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Specific search bar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408752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looks a bit boring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282847"/>
                  </a:ext>
                </a:extLst>
              </a:tr>
              <a:tr h="85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every tick you do in the filter it starts to 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plane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layout is good but missing some design in it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895673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needs more of a flow to it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needs a drop-down box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less industry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43491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colorless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bland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80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New Industry filter-missing?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if there was anything missing from the filters following things were mentioned: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A15D3A-34B5-477B-9D68-115E794F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1655"/>
              </p:ext>
            </p:extLst>
          </p:nvPr>
        </p:nvGraphicFramePr>
        <p:xfrm>
          <a:off x="1136576" y="2195736"/>
          <a:ext cx="7488832" cy="359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128">
                  <a:extLst>
                    <a:ext uri="{9D8B030D-6E8A-4147-A177-3AD203B41FA5}">
                      <a16:colId xmlns:a16="http://schemas.microsoft.com/office/drawing/2014/main" val="3412561300"/>
                    </a:ext>
                  </a:extLst>
                </a:gridCol>
                <a:gridCol w="2494852">
                  <a:extLst>
                    <a:ext uri="{9D8B030D-6E8A-4147-A177-3AD203B41FA5}">
                      <a16:colId xmlns:a16="http://schemas.microsoft.com/office/drawing/2014/main" val="1385608256"/>
                    </a:ext>
                  </a:extLst>
                </a:gridCol>
                <a:gridCol w="2494852">
                  <a:extLst>
                    <a:ext uri="{9D8B030D-6E8A-4147-A177-3AD203B41FA5}">
                      <a16:colId xmlns:a16="http://schemas.microsoft.com/office/drawing/2014/main" val="2614986666"/>
                    </a:ext>
                  </a:extLst>
                </a:gridCol>
              </a:tblGrid>
              <a:tr h="485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288343"/>
                  </a:ext>
                </a:extLst>
              </a:tr>
              <a:tr h="100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Farming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Mining, Gathering, Extracting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Medical care and/or Protective services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353234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maybe government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 private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670537"/>
                  </a:ext>
                </a:extLst>
              </a:tr>
              <a:tr h="100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more options for sectors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more options for support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drop down box to narrow it down for specific industries.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475718"/>
                  </a:ext>
                </a:extLst>
              </a:tr>
              <a:tr h="485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finance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digital - of some description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65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FBS New Industry filter- “other sectors”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what “other sectors” filter tag mean to them, following things were mentioned: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606CB-E252-4A3F-AA96-B0FF87EA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09611"/>
              </p:ext>
            </p:extLst>
          </p:nvPr>
        </p:nvGraphicFramePr>
        <p:xfrm>
          <a:off x="848544" y="1988840"/>
          <a:ext cx="820891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698">
                  <a:extLst>
                    <a:ext uri="{9D8B030D-6E8A-4147-A177-3AD203B41FA5}">
                      <a16:colId xmlns:a16="http://schemas.microsoft.com/office/drawing/2014/main" val="1574735943"/>
                    </a:ext>
                  </a:extLst>
                </a:gridCol>
                <a:gridCol w="2736607">
                  <a:extLst>
                    <a:ext uri="{9D8B030D-6E8A-4147-A177-3AD203B41FA5}">
                      <a16:colId xmlns:a16="http://schemas.microsoft.com/office/drawing/2014/main" val="79556223"/>
                    </a:ext>
                  </a:extLst>
                </a:gridCol>
                <a:gridCol w="2736607">
                  <a:extLst>
                    <a:ext uri="{9D8B030D-6E8A-4147-A177-3AD203B41FA5}">
                      <a16:colId xmlns:a16="http://schemas.microsoft.com/office/drawing/2014/main" val="699461406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444736"/>
                  </a:ext>
                </a:extLst>
              </a:tr>
              <a:tr h="53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 means anything not covered under what is already listed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where you might find further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might find more detailed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310222"/>
                  </a:ext>
                </a:extLst>
              </a:tr>
              <a:tr h="53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Sectors that were not listed previously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76967"/>
                  </a:ext>
                </a:extLst>
              </a:tr>
              <a:tr h="53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sectors which don’t fit in the above categories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181702"/>
                  </a:ext>
                </a:extLst>
              </a:tr>
              <a:tr h="53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Anything that does not fit into the pre - mentioned categories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industries which don’t have a category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294680"/>
                  </a:ext>
                </a:extLst>
              </a:tr>
              <a:tr h="53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 sectors that aren’t highlighted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05900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sectors not already listed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maybe smaller industrial sectors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89813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TV and Film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Performing Arts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Workshop facilitators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723535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maybe this is for undefined sectors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sectors you cannot categories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unknown sector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39976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variety of other job sectors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jobs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relevant jobs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014174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everything else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4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FBS New Industry filter- “other sectors”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58618"/>
          </a:xfrm>
        </p:spPr>
        <p:txBody>
          <a:bodyPr/>
          <a:lstStyle/>
          <a:p>
            <a:r>
              <a:rPr lang="en-US" b="1" dirty="0"/>
              <a:t>Is it easy to understand the industry label "other sectors"?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i="1" dirty="0"/>
          </a:p>
          <a:p>
            <a:endParaRPr lang="en-US" b="1" dirty="0"/>
          </a:p>
          <a:p>
            <a:pPr algn="ctr"/>
            <a:r>
              <a:rPr lang="en-US" b="1" dirty="0"/>
              <a:t>Yes=7 / No=3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 didn’t have any problems understanding the sector labels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Presumably means sectors not covered under main menu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Other surely means everything else 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seems relatively self-explanatory to me that this would be to describe other sectors of business that aren’t on the list.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 believe it generalizes business sectors making it difficult to distinguish between relevant sectors.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No, the reason for that is because it could be any other sector which </a:t>
            </a:r>
            <a:r>
              <a:rPr lang="en-US" sz="1200" i="1" dirty="0" err="1"/>
              <a:t>i</a:t>
            </a:r>
            <a:r>
              <a:rPr lang="en-US" sz="1200" i="1" dirty="0"/>
              <a:t> might not like or not know off and that could mean anything the word "other sectors" so not really too keen as to what would mean if there are a variety of other sectors that are being displayed.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To me this section included more than just information for sectors which don’t fit into other categories. It also included more general guides for all industries. To me this was confusing.</a:t>
            </a:r>
            <a:endParaRPr lang="en-GB" sz="1200" i="1" dirty="0"/>
          </a:p>
          <a:p>
            <a:endParaRPr lang="en-US" i="1" dirty="0"/>
          </a:p>
        </p:txBody>
      </p:sp>
      <p:pic>
        <p:nvPicPr>
          <p:cNvPr id="6" name="C1022C6264">
            <a:extLst>
              <a:ext uri="{FF2B5EF4-FFF2-40B4-BE49-F238E27FC236}">
                <a16:creationId xmlns:a16="http://schemas.microsoft.com/office/drawing/2014/main" id="{C5A3F238-C57A-4EE7-A233-071F99D5BB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450" y="2085404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5c0236c5-800f-4186-8dff-7b2f080b9de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6db2c8f2-fe83-4eb7-aef3-51a35d5deb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41702</TotalTime>
  <Words>911</Words>
  <Application>Microsoft Office PowerPoint</Application>
  <PresentationFormat>A4 Paper (210x297 mm)</PresentationFormat>
  <Paragraphs>182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Summary</vt:lpstr>
      <vt:lpstr>FBS New Industry filter feedback</vt:lpstr>
      <vt:lpstr>FBS New Industry filter-missing?</vt:lpstr>
      <vt:lpstr>FBS New Industry filter- “other sectors”</vt:lpstr>
      <vt:lpstr>FBS New Industry filter- “other sectors”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2020-07-09T10:16:27Z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