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  <p:sldMasterId id="2147483710" r:id="rId5"/>
    <p:sldMasterId id="2147483728" r:id="rId6"/>
    <p:sldMasterId id="2147483720" r:id="rId7"/>
  </p:sldMasterIdLst>
  <p:notesMasterIdLst>
    <p:notesMasterId r:id="rId19"/>
  </p:notesMasterIdLst>
  <p:sldIdLst>
    <p:sldId id="454" r:id="rId8"/>
    <p:sldId id="510" r:id="rId9"/>
    <p:sldId id="540" r:id="rId10"/>
    <p:sldId id="571" r:id="rId11"/>
    <p:sldId id="530" r:id="rId12"/>
    <p:sldId id="563" r:id="rId13"/>
    <p:sldId id="567" r:id="rId14"/>
    <p:sldId id="568" r:id="rId15"/>
    <p:sldId id="569" r:id="rId16"/>
    <p:sldId id="570" r:id="rId17"/>
    <p:sldId id="561" r:id="rId18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3120">
          <p15:clr>
            <a:srgbClr val="A4A3A4"/>
          </p15:clr>
        </p15:guide>
        <p15:guide id="4" pos="3347" userDrawn="1">
          <p15:clr>
            <a:srgbClr val="A4A3A4"/>
          </p15:clr>
        </p15:guide>
        <p15:guide id="5" pos="2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5811"/>
    <a:srgbClr val="2CB431"/>
    <a:srgbClr val="36434D"/>
    <a:srgbClr val="2CB4D2"/>
    <a:srgbClr val="D0BB7E"/>
    <a:srgbClr val="00427F"/>
    <a:srgbClr val="610E6C"/>
    <a:srgbClr val="5EB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C7DC8B-E8A2-474D-8A2F-97B649E22D82}" v="46" dt="2020-07-07T13:49:39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48" autoAdjust="0"/>
    <p:restoredTop sz="91398" autoAdjust="0"/>
  </p:normalViewPr>
  <p:slideViewPr>
    <p:cSldViewPr>
      <p:cViewPr varScale="1">
        <p:scale>
          <a:sx n="61" d="100"/>
          <a:sy n="61" d="100"/>
        </p:scale>
        <p:origin x="972" y="48"/>
      </p:cViewPr>
      <p:guideLst>
        <p:guide orient="horz" pos="890"/>
        <p:guide pos="3120"/>
        <p:guide pos="3347"/>
        <p:guide pos="2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85" d="100"/>
        <a:sy n="185" d="100"/>
      </p:scale>
      <p:origin x="0" y="0"/>
    </p:cViewPr>
  </p:notesTextViewPr>
  <p:sorterViewPr>
    <p:cViewPr>
      <p:scale>
        <a:sx n="100" d="100"/>
        <a:sy n="100" d="100"/>
      </p:scale>
      <p:origin x="0" y="1200"/>
    </p:cViewPr>
  </p:sorterViewPr>
  <p:notesViewPr>
    <p:cSldViewPr>
      <p:cViewPr varScale="1">
        <p:scale>
          <a:sx n="77" d="100"/>
          <a:sy n="77" d="100"/>
        </p:scale>
        <p:origin x="348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bhav Mittal" userId="0cec1447-ad5f-47c4-bef3-8ff0c5c26bca" providerId="ADAL" clId="{2326F06C-97B6-4017-9FFE-01E8F6EB828C}"/>
  </pc:docChgLst>
  <pc:docChgLst>
    <pc:chgData name="Anubhav Mittal" userId="0cec1447-ad5f-47c4-bef3-8ff0c5c26bca" providerId="ADAL" clId="{F00D7844-72DE-4D8B-A728-50B0B9F88FE6}"/>
    <pc:docChg chg="delSld modSld">
      <pc:chgData name="Anubhav Mittal" userId="0cec1447-ad5f-47c4-bef3-8ff0c5c26bca" providerId="ADAL" clId="{F00D7844-72DE-4D8B-A728-50B0B9F88FE6}" dt="2020-05-22T13:19:44.056" v="5" actId="6549"/>
      <pc:docMkLst>
        <pc:docMk/>
      </pc:docMkLst>
      <pc:sldChg chg="modSp">
        <pc:chgData name="Anubhav Mittal" userId="0cec1447-ad5f-47c4-bef3-8ff0c5c26bca" providerId="ADAL" clId="{F00D7844-72DE-4D8B-A728-50B0B9F88FE6}" dt="2020-05-22T13:19:44.056" v="5" actId="6549"/>
        <pc:sldMkLst>
          <pc:docMk/>
          <pc:sldMk cId="0" sldId="454"/>
        </pc:sldMkLst>
        <pc:spChg chg="mod">
          <ac:chgData name="Anubhav Mittal" userId="0cec1447-ad5f-47c4-bef3-8ff0c5c26bca" providerId="ADAL" clId="{F00D7844-72DE-4D8B-A728-50B0B9F88FE6}" dt="2020-05-22T13:19:44.056" v="5" actId="6549"/>
          <ac:spMkLst>
            <pc:docMk/>
            <pc:sldMk cId="0" sldId="454"/>
            <ac:spMk id="4" creationId="{00000000-0000-0000-0000-000000000000}"/>
          </ac:spMkLst>
        </pc:spChg>
      </pc:sldChg>
      <pc:sldChg chg="modSp">
        <pc:chgData name="Anubhav Mittal" userId="0cec1447-ad5f-47c4-bef3-8ff0c5c26bca" providerId="ADAL" clId="{F00D7844-72DE-4D8B-A728-50B0B9F88FE6}" dt="2020-05-22T13:19:37.508" v="4" actId="6549"/>
        <pc:sldMkLst>
          <pc:docMk/>
          <pc:sldMk cId="1520860431" sldId="540"/>
        </pc:sldMkLst>
        <pc:spChg chg="mod">
          <ac:chgData name="Anubhav Mittal" userId="0cec1447-ad5f-47c4-bef3-8ff0c5c26bca" providerId="ADAL" clId="{F00D7844-72DE-4D8B-A728-50B0B9F88FE6}" dt="2020-05-22T13:19:37.508" v="4" actId="6549"/>
          <ac:spMkLst>
            <pc:docMk/>
            <pc:sldMk cId="1520860431" sldId="540"/>
            <ac:spMk id="6" creationId="{9048AE22-045D-5D48-B6B1-7A6473B1CF37}"/>
          </ac:spMkLst>
        </pc:spChg>
      </pc:sldChg>
      <pc:sldChg chg="del">
        <pc:chgData name="Anubhav Mittal" userId="0cec1447-ad5f-47c4-bef3-8ff0c5c26bca" providerId="ADAL" clId="{F00D7844-72DE-4D8B-A728-50B0B9F88FE6}" dt="2020-05-22T13:19:28.056" v="0" actId="2696"/>
        <pc:sldMkLst>
          <pc:docMk/>
          <pc:sldMk cId="2949591515" sldId="570"/>
        </pc:sldMkLst>
      </pc:sldChg>
      <pc:sldChg chg="del">
        <pc:chgData name="Anubhav Mittal" userId="0cec1447-ad5f-47c4-bef3-8ff0c5c26bca" providerId="ADAL" clId="{F00D7844-72DE-4D8B-A728-50B0B9F88FE6}" dt="2020-05-22T13:19:29.110" v="2" actId="2696"/>
        <pc:sldMkLst>
          <pc:docMk/>
          <pc:sldMk cId="4123792977" sldId="573"/>
        </pc:sldMkLst>
      </pc:sldChg>
      <pc:sldChg chg="del">
        <pc:chgData name="Anubhav Mittal" userId="0cec1447-ad5f-47c4-bef3-8ff0c5c26bca" providerId="ADAL" clId="{F00D7844-72DE-4D8B-A728-50B0B9F88FE6}" dt="2020-05-22T13:19:28.472" v="1" actId="2696"/>
        <pc:sldMkLst>
          <pc:docMk/>
          <pc:sldMk cId="4092887654" sldId="574"/>
        </pc:sldMkLst>
      </pc:sldChg>
      <pc:sldChg chg="del">
        <pc:chgData name="Anubhav Mittal" userId="0cec1447-ad5f-47c4-bef3-8ff0c5c26bca" providerId="ADAL" clId="{F00D7844-72DE-4D8B-A728-50B0B9F88FE6}" dt="2020-05-22T13:19:29.690" v="3" actId="2696"/>
        <pc:sldMkLst>
          <pc:docMk/>
          <pc:sldMk cId="449774805" sldId="575"/>
        </pc:sldMkLst>
      </pc:sldChg>
    </pc:docChg>
  </pc:docChgLst>
  <pc:docChgLst>
    <pc:chgData name="Anubhav Mittal" userId="0cec1447-ad5f-47c4-bef3-8ff0c5c26bca" providerId="ADAL" clId="{44C7DC8B-E8A2-474D-8A2F-97B649E22D82}"/>
    <pc:docChg chg="undo custSel addSld delSld modSld sldOrd">
      <pc:chgData name="Anubhav Mittal" userId="0cec1447-ad5f-47c4-bef3-8ff0c5c26bca" providerId="ADAL" clId="{44C7DC8B-E8A2-474D-8A2F-97B649E22D82}" dt="2020-07-07T14:33:57.203" v="1644" actId="313"/>
      <pc:docMkLst>
        <pc:docMk/>
      </pc:docMkLst>
      <pc:sldChg chg="modSp">
        <pc:chgData name="Anubhav Mittal" userId="0cec1447-ad5f-47c4-bef3-8ff0c5c26bca" providerId="ADAL" clId="{44C7DC8B-E8A2-474D-8A2F-97B649E22D82}" dt="2020-07-07T13:54:23.560" v="1569" actId="313"/>
        <pc:sldMkLst>
          <pc:docMk/>
          <pc:sldMk cId="0" sldId="454"/>
        </pc:sldMkLst>
        <pc:spChg chg="mod">
          <ac:chgData name="Anubhav Mittal" userId="0cec1447-ad5f-47c4-bef3-8ff0c5c26bca" providerId="ADAL" clId="{44C7DC8B-E8A2-474D-8A2F-97B649E22D82}" dt="2020-07-07T13:54:23.560" v="1569" actId="313"/>
          <ac:spMkLst>
            <pc:docMk/>
            <pc:sldMk cId="0" sldId="454"/>
            <ac:spMk id="4" creationId="{00000000-0000-0000-0000-000000000000}"/>
          </ac:spMkLst>
        </pc:spChg>
      </pc:sldChg>
      <pc:sldChg chg="modSp">
        <pc:chgData name="Anubhav Mittal" userId="0cec1447-ad5f-47c4-bef3-8ff0c5c26bca" providerId="ADAL" clId="{44C7DC8B-E8A2-474D-8A2F-97B649E22D82}" dt="2020-07-07T13:54:14.447" v="1568" actId="20577"/>
        <pc:sldMkLst>
          <pc:docMk/>
          <pc:sldMk cId="2820795509" sldId="510"/>
        </pc:sldMkLst>
        <pc:spChg chg="mod">
          <ac:chgData name="Anubhav Mittal" userId="0cec1447-ad5f-47c4-bef3-8ff0c5c26bca" providerId="ADAL" clId="{44C7DC8B-E8A2-474D-8A2F-97B649E22D82}" dt="2020-07-07T13:54:14.447" v="1568" actId="20577"/>
          <ac:spMkLst>
            <pc:docMk/>
            <pc:sldMk cId="2820795509" sldId="510"/>
            <ac:spMk id="3" creationId="{5FBEDDCC-E332-42C6-850C-19EA35A8C1E1}"/>
          </ac:spMkLst>
        </pc:spChg>
      </pc:sldChg>
      <pc:sldChg chg="addSp delSp modSp">
        <pc:chgData name="Anubhav Mittal" userId="0cec1447-ad5f-47c4-bef3-8ff0c5c26bca" providerId="ADAL" clId="{44C7DC8B-E8A2-474D-8A2F-97B649E22D82}" dt="2020-07-07T14:28:46.372" v="1598" actId="20577"/>
        <pc:sldMkLst>
          <pc:docMk/>
          <pc:sldMk cId="598834772" sldId="530"/>
        </pc:sldMkLst>
        <pc:spChg chg="mod">
          <ac:chgData name="Anubhav Mittal" userId="0cec1447-ad5f-47c4-bef3-8ff0c5c26bca" providerId="ADAL" clId="{44C7DC8B-E8A2-474D-8A2F-97B649E22D82}" dt="2020-07-07T14:28:46.372" v="1598" actId="20577"/>
          <ac:spMkLst>
            <pc:docMk/>
            <pc:sldMk cId="598834772" sldId="530"/>
            <ac:spMk id="2" creationId="{8E03E6A4-DAE7-4962-8E6B-B7D70EB215C7}"/>
          </ac:spMkLst>
        </pc:spChg>
        <pc:spChg chg="mod">
          <ac:chgData name="Anubhav Mittal" userId="0cec1447-ad5f-47c4-bef3-8ff0c5c26bca" providerId="ADAL" clId="{44C7DC8B-E8A2-474D-8A2F-97B649E22D82}" dt="2020-07-07T13:36:23.119" v="453" actId="20577"/>
          <ac:spMkLst>
            <pc:docMk/>
            <pc:sldMk cId="598834772" sldId="530"/>
            <ac:spMk id="3" creationId="{5FBEDDCC-E332-42C6-850C-19EA35A8C1E1}"/>
          </ac:spMkLst>
        </pc:spChg>
        <pc:graphicFrameChg chg="del">
          <ac:chgData name="Anubhav Mittal" userId="0cec1447-ad5f-47c4-bef3-8ff0c5c26bca" providerId="ADAL" clId="{44C7DC8B-E8A2-474D-8A2F-97B649E22D82}" dt="2020-07-07T13:33:59.941" v="414" actId="478"/>
          <ac:graphicFrameMkLst>
            <pc:docMk/>
            <pc:sldMk cId="598834772" sldId="530"/>
            <ac:graphicFrameMk id="4" creationId="{FA57A300-3924-4F84-8426-4689D79B693D}"/>
          </ac:graphicFrameMkLst>
        </pc:graphicFrameChg>
        <pc:graphicFrameChg chg="add mod modGraphic">
          <ac:chgData name="Anubhav Mittal" userId="0cec1447-ad5f-47c4-bef3-8ff0c5c26bca" providerId="ADAL" clId="{44C7DC8B-E8A2-474D-8A2F-97B649E22D82}" dt="2020-07-07T13:36:06.733" v="419" actId="14100"/>
          <ac:graphicFrameMkLst>
            <pc:docMk/>
            <pc:sldMk cId="598834772" sldId="530"/>
            <ac:graphicFrameMk id="5" creationId="{C184338E-320F-4893-96CB-32EAA5345181}"/>
          </ac:graphicFrameMkLst>
        </pc:graphicFrameChg>
        <pc:graphicFrameChg chg="add mod modGraphic">
          <ac:chgData name="Anubhav Mittal" userId="0cec1447-ad5f-47c4-bef3-8ff0c5c26bca" providerId="ADAL" clId="{44C7DC8B-E8A2-474D-8A2F-97B649E22D82}" dt="2020-07-07T13:38:25.608" v="458" actId="1076"/>
          <ac:graphicFrameMkLst>
            <pc:docMk/>
            <pc:sldMk cId="598834772" sldId="530"/>
            <ac:graphicFrameMk id="6" creationId="{49E6EBE1-3E29-4232-8654-A762452DCD54}"/>
          </ac:graphicFrameMkLst>
        </pc:graphicFrameChg>
        <pc:graphicFrameChg chg="del">
          <ac:chgData name="Anubhav Mittal" userId="0cec1447-ad5f-47c4-bef3-8ff0c5c26bca" providerId="ADAL" clId="{44C7DC8B-E8A2-474D-8A2F-97B649E22D82}" dt="2020-07-07T13:34:02.061" v="415" actId="478"/>
          <ac:graphicFrameMkLst>
            <pc:docMk/>
            <pc:sldMk cId="598834772" sldId="530"/>
            <ac:graphicFrameMk id="7" creationId="{70114EC0-60B5-4874-9D66-124018EE456B}"/>
          </ac:graphicFrameMkLst>
        </pc:graphicFrameChg>
      </pc:sldChg>
      <pc:sldChg chg="modSp">
        <pc:chgData name="Anubhav Mittal" userId="0cec1447-ad5f-47c4-bef3-8ff0c5c26bca" providerId="ADAL" clId="{44C7DC8B-E8A2-474D-8A2F-97B649E22D82}" dt="2020-07-07T14:33:57.203" v="1644" actId="313"/>
        <pc:sldMkLst>
          <pc:docMk/>
          <pc:sldMk cId="1520860431" sldId="540"/>
        </pc:sldMkLst>
        <pc:spChg chg="mod">
          <ac:chgData name="Anubhav Mittal" userId="0cec1447-ad5f-47c4-bef3-8ff0c5c26bca" providerId="ADAL" clId="{44C7DC8B-E8A2-474D-8A2F-97B649E22D82}" dt="2020-07-07T14:33:57.203" v="1644" actId="313"/>
          <ac:spMkLst>
            <pc:docMk/>
            <pc:sldMk cId="1520860431" sldId="540"/>
            <ac:spMk id="6" creationId="{9048AE22-045D-5D48-B6B1-7A6473B1CF37}"/>
          </ac:spMkLst>
        </pc:spChg>
      </pc:sldChg>
      <pc:sldChg chg="del">
        <pc:chgData name="Anubhav Mittal" userId="0cec1447-ad5f-47c4-bef3-8ff0c5c26bca" providerId="ADAL" clId="{44C7DC8B-E8A2-474D-8A2F-97B649E22D82}" dt="2020-07-07T13:28:34.332" v="365" actId="2696"/>
        <pc:sldMkLst>
          <pc:docMk/>
          <pc:sldMk cId="2025797868" sldId="552"/>
        </pc:sldMkLst>
      </pc:sldChg>
      <pc:sldChg chg="del">
        <pc:chgData name="Anubhav Mittal" userId="0cec1447-ad5f-47c4-bef3-8ff0c5c26bca" providerId="ADAL" clId="{44C7DC8B-E8A2-474D-8A2F-97B649E22D82}" dt="2020-07-07T13:28:37.941" v="366" actId="2696"/>
        <pc:sldMkLst>
          <pc:docMk/>
          <pc:sldMk cId="1192761563" sldId="554"/>
        </pc:sldMkLst>
      </pc:sldChg>
      <pc:sldChg chg="ord">
        <pc:chgData name="Anubhav Mittal" userId="0cec1447-ad5f-47c4-bef3-8ff0c5c26bca" providerId="ADAL" clId="{44C7DC8B-E8A2-474D-8A2F-97B649E22D82}" dt="2020-07-07T13:27:30.861" v="364"/>
        <pc:sldMkLst>
          <pc:docMk/>
          <pc:sldMk cId="2127991733" sldId="561"/>
        </pc:sldMkLst>
      </pc:sldChg>
      <pc:sldChg chg="addSp delSp modSp add del">
        <pc:chgData name="Anubhav Mittal" userId="0cec1447-ad5f-47c4-bef3-8ff0c5c26bca" providerId="ADAL" clId="{44C7DC8B-E8A2-474D-8A2F-97B649E22D82}" dt="2020-07-07T13:51:12.449" v="1423" actId="20577"/>
        <pc:sldMkLst>
          <pc:docMk/>
          <pc:sldMk cId="2015197526" sldId="563"/>
        </pc:sldMkLst>
        <pc:spChg chg="mod">
          <ac:chgData name="Anubhav Mittal" userId="0cec1447-ad5f-47c4-bef3-8ff0c5c26bca" providerId="ADAL" clId="{44C7DC8B-E8A2-474D-8A2F-97B649E22D82}" dt="2020-07-07T13:30:10.750" v="389" actId="20577"/>
          <ac:spMkLst>
            <pc:docMk/>
            <pc:sldMk cId="2015197526" sldId="563"/>
            <ac:spMk id="3" creationId="{5FBEDDCC-E332-42C6-850C-19EA35A8C1E1}"/>
          </ac:spMkLst>
        </pc:spChg>
        <pc:graphicFrameChg chg="add mod modGraphic">
          <ac:chgData name="Anubhav Mittal" userId="0cec1447-ad5f-47c4-bef3-8ff0c5c26bca" providerId="ADAL" clId="{44C7DC8B-E8A2-474D-8A2F-97B649E22D82}" dt="2020-07-07T13:30:30.355" v="406" actId="20577"/>
          <ac:graphicFrameMkLst>
            <pc:docMk/>
            <pc:sldMk cId="2015197526" sldId="563"/>
            <ac:graphicFrameMk id="4" creationId="{2C670BA0-DB13-4529-BB26-EE15D5D5D0C3}"/>
          </ac:graphicFrameMkLst>
        </pc:graphicFrameChg>
        <pc:graphicFrameChg chg="add mod modGraphic">
          <ac:chgData name="Anubhav Mittal" userId="0cec1447-ad5f-47c4-bef3-8ff0c5c26bca" providerId="ADAL" clId="{44C7DC8B-E8A2-474D-8A2F-97B649E22D82}" dt="2020-07-07T13:51:12.449" v="1423" actId="20577"/>
          <ac:graphicFrameMkLst>
            <pc:docMk/>
            <pc:sldMk cId="2015197526" sldId="563"/>
            <ac:graphicFrameMk id="5" creationId="{0C389F0C-BA29-4E72-9421-F4EABEA3313D}"/>
          </ac:graphicFrameMkLst>
        </pc:graphicFrameChg>
        <pc:graphicFrameChg chg="del">
          <ac:chgData name="Anubhav Mittal" userId="0cec1447-ad5f-47c4-bef3-8ff0c5c26bca" providerId="ADAL" clId="{44C7DC8B-E8A2-474D-8A2F-97B649E22D82}" dt="2020-07-07T13:29:47.144" v="368" actId="478"/>
          <ac:graphicFrameMkLst>
            <pc:docMk/>
            <pc:sldMk cId="2015197526" sldId="563"/>
            <ac:graphicFrameMk id="6" creationId="{8F5DB66F-DAE3-4815-AC09-0C1C6D9B9A94}"/>
          </ac:graphicFrameMkLst>
        </pc:graphicFrameChg>
        <pc:graphicFrameChg chg="del">
          <ac:chgData name="Anubhav Mittal" userId="0cec1447-ad5f-47c4-bef3-8ff0c5c26bca" providerId="ADAL" clId="{44C7DC8B-E8A2-474D-8A2F-97B649E22D82}" dt="2020-07-07T13:30:33.870" v="407" actId="478"/>
          <ac:graphicFrameMkLst>
            <pc:docMk/>
            <pc:sldMk cId="2015197526" sldId="563"/>
            <ac:graphicFrameMk id="7" creationId="{EC5A1184-8291-4836-A5E0-9BCA6BA37AE6}"/>
          </ac:graphicFrameMkLst>
        </pc:graphicFrameChg>
      </pc:sldChg>
      <pc:sldChg chg="del">
        <pc:chgData name="Anubhav Mittal" userId="0cec1447-ad5f-47c4-bef3-8ff0c5c26bca" providerId="ADAL" clId="{44C7DC8B-E8A2-474D-8A2F-97B649E22D82}" dt="2020-07-07T13:28:39.691" v="367" actId="2696"/>
        <pc:sldMkLst>
          <pc:docMk/>
          <pc:sldMk cId="1407599155" sldId="566"/>
        </pc:sldMkLst>
      </pc:sldChg>
      <pc:sldChg chg="addSp delSp modSp add ord">
        <pc:chgData name="Anubhav Mittal" userId="0cec1447-ad5f-47c4-bef3-8ff0c5c26bca" providerId="ADAL" clId="{44C7DC8B-E8A2-474D-8A2F-97B649E22D82}" dt="2020-07-07T14:29:42.515" v="1634" actId="20577"/>
        <pc:sldMkLst>
          <pc:docMk/>
          <pc:sldMk cId="3292389419" sldId="567"/>
        </pc:sldMkLst>
        <pc:spChg chg="mod">
          <ac:chgData name="Anubhav Mittal" userId="0cec1447-ad5f-47c4-bef3-8ff0c5c26bca" providerId="ADAL" clId="{44C7DC8B-E8A2-474D-8A2F-97B649E22D82}" dt="2020-07-07T13:54:31.570" v="1570" actId="313"/>
          <ac:spMkLst>
            <pc:docMk/>
            <pc:sldMk cId="3292389419" sldId="567"/>
            <ac:spMk id="2" creationId="{8E03E6A4-DAE7-4962-8E6B-B7D70EB215C7}"/>
          </ac:spMkLst>
        </pc:spChg>
        <pc:spChg chg="mod">
          <ac:chgData name="Anubhav Mittal" userId="0cec1447-ad5f-47c4-bef3-8ff0c5c26bca" providerId="ADAL" clId="{44C7DC8B-E8A2-474D-8A2F-97B649E22D82}" dt="2020-07-07T13:54:33.651" v="1571" actId="313"/>
          <ac:spMkLst>
            <pc:docMk/>
            <pc:sldMk cId="3292389419" sldId="567"/>
            <ac:spMk id="3" creationId="{5FBEDDCC-E332-42C6-850C-19EA35A8C1E1}"/>
          </ac:spMkLst>
        </pc:spChg>
        <pc:graphicFrameChg chg="add mod modGraphic">
          <ac:chgData name="Anubhav Mittal" userId="0cec1447-ad5f-47c4-bef3-8ff0c5c26bca" providerId="ADAL" clId="{44C7DC8B-E8A2-474D-8A2F-97B649E22D82}" dt="2020-07-07T14:29:33.702" v="1617" actId="20577"/>
          <ac:graphicFrameMkLst>
            <pc:docMk/>
            <pc:sldMk cId="3292389419" sldId="567"/>
            <ac:graphicFrameMk id="4" creationId="{C23D3AAC-85AC-4F71-9175-70E73F306A88}"/>
          </ac:graphicFrameMkLst>
        </pc:graphicFrameChg>
        <pc:graphicFrameChg chg="add mod modGraphic">
          <ac:chgData name="Anubhav Mittal" userId="0cec1447-ad5f-47c4-bef3-8ff0c5c26bca" providerId="ADAL" clId="{44C7DC8B-E8A2-474D-8A2F-97B649E22D82}" dt="2020-07-07T14:29:42.515" v="1634" actId="20577"/>
          <ac:graphicFrameMkLst>
            <pc:docMk/>
            <pc:sldMk cId="3292389419" sldId="567"/>
            <ac:graphicFrameMk id="5" creationId="{0EB40280-35F7-47A7-818D-A443D03DE099}"/>
          </ac:graphicFrameMkLst>
        </pc:graphicFrameChg>
        <pc:graphicFrameChg chg="del">
          <ac:chgData name="Anubhav Mittal" userId="0cec1447-ad5f-47c4-bef3-8ff0c5c26bca" providerId="ADAL" clId="{44C7DC8B-E8A2-474D-8A2F-97B649E22D82}" dt="2020-07-07T13:10:43.775" v="124" actId="478"/>
          <ac:graphicFrameMkLst>
            <pc:docMk/>
            <pc:sldMk cId="3292389419" sldId="567"/>
            <ac:graphicFrameMk id="6" creationId="{8F5DB66F-DAE3-4815-AC09-0C1C6D9B9A94}"/>
          </ac:graphicFrameMkLst>
        </pc:graphicFrameChg>
        <pc:graphicFrameChg chg="del">
          <ac:chgData name="Anubhav Mittal" userId="0cec1447-ad5f-47c4-bef3-8ff0c5c26bca" providerId="ADAL" clId="{44C7DC8B-E8A2-474D-8A2F-97B649E22D82}" dt="2020-07-07T13:11:20.050" v="150" actId="478"/>
          <ac:graphicFrameMkLst>
            <pc:docMk/>
            <pc:sldMk cId="3292389419" sldId="567"/>
            <ac:graphicFrameMk id="7" creationId="{EC5A1184-8291-4836-A5E0-9BCA6BA37AE6}"/>
          </ac:graphicFrameMkLst>
        </pc:graphicFrameChg>
      </pc:sldChg>
      <pc:sldChg chg="add del">
        <pc:chgData name="Anubhav Mittal" userId="0cec1447-ad5f-47c4-bef3-8ff0c5c26bca" providerId="ADAL" clId="{44C7DC8B-E8A2-474D-8A2F-97B649E22D82}" dt="2020-07-07T13:03:01.393" v="120"/>
        <pc:sldMkLst>
          <pc:docMk/>
          <pc:sldMk cId="399400090" sldId="568"/>
        </pc:sldMkLst>
      </pc:sldChg>
      <pc:sldChg chg="addSp delSp modSp add">
        <pc:chgData name="Anubhav Mittal" userId="0cec1447-ad5f-47c4-bef3-8ff0c5c26bca" providerId="ADAL" clId="{44C7DC8B-E8A2-474D-8A2F-97B649E22D82}" dt="2020-07-07T13:54:38.539" v="1577" actId="20577"/>
        <pc:sldMkLst>
          <pc:docMk/>
          <pc:sldMk cId="1121910667" sldId="568"/>
        </pc:sldMkLst>
        <pc:spChg chg="mod">
          <ac:chgData name="Anubhav Mittal" userId="0cec1447-ad5f-47c4-bef3-8ff0c5c26bca" providerId="ADAL" clId="{44C7DC8B-E8A2-474D-8A2F-97B649E22D82}" dt="2020-07-07T13:54:38.539" v="1577" actId="20577"/>
          <ac:spMkLst>
            <pc:docMk/>
            <pc:sldMk cId="1121910667" sldId="568"/>
            <ac:spMk id="2" creationId="{8E03E6A4-DAE7-4962-8E6B-B7D70EB215C7}"/>
          </ac:spMkLst>
        </pc:spChg>
        <pc:spChg chg="mod">
          <ac:chgData name="Anubhav Mittal" userId="0cec1447-ad5f-47c4-bef3-8ff0c5c26bca" providerId="ADAL" clId="{44C7DC8B-E8A2-474D-8A2F-97B649E22D82}" dt="2020-07-07T13:17:47.101" v="184" actId="6549"/>
          <ac:spMkLst>
            <pc:docMk/>
            <pc:sldMk cId="1121910667" sldId="568"/>
            <ac:spMk id="3" creationId="{5FBEDDCC-E332-42C6-850C-19EA35A8C1E1}"/>
          </ac:spMkLst>
        </pc:spChg>
        <pc:graphicFrameChg chg="del modGraphic">
          <ac:chgData name="Anubhav Mittal" userId="0cec1447-ad5f-47c4-bef3-8ff0c5c26bca" providerId="ADAL" clId="{44C7DC8B-E8A2-474D-8A2F-97B649E22D82}" dt="2020-07-07T13:17:49.991" v="186" actId="478"/>
          <ac:graphicFrameMkLst>
            <pc:docMk/>
            <pc:sldMk cId="1121910667" sldId="568"/>
            <ac:graphicFrameMk id="4" creationId="{C23D3AAC-85AC-4F71-9175-70E73F306A88}"/>
          </ac:graphicFrameMkLst>
        </pc:graphicFrameChg>
        <pc:graphicFrameChg chg="del">
          <ac:chgData name="Anubhav Mittal" userId="0cec1447-ad5f-47c4-bef3-8ff0c5c26bca" providerId="ADAL" clId="{44C7DC8B-E8A2-474D-8A2F-97B649E22D82}" dt="2020-07-07T13:17:51.594" v="187" actId="478"/>
          <ac:graphicFrameMkLst>
            <pc:docMk/>
            <pc:sldMk cId="1121910667" sldId="568"/>
            <ac:graphicFrameMk id="5" creationId="{0EB40280-35F7-47A7-818D-A443D03DE099}"/>
          </ac:graphicFrameMkLst>
        </pc:graphicFrameChg>
        <pc:graphicFrameChg chg="add del mod modGraphic">
          <ac:chgData name="Anubhav Mittal" userId="0cec1447-ad5f-47c4-bef3-8ff0c5c26bca" providerId="ADAL" clId="{44C7DC8B-E8A2-474D-8A2F-97B649E22D82}" dt="2020-07-07T13:19:58.107" v="210" actId="478"/>
          <ac:graphicFrameMkLst>
            <pc:docMk/>
            <pc:sldMk cId="1121910667" sldId="568"/>
            <ac:graphicFrameMk id="6" creationId="{70D0FC5E-FF03-48CC-94B5-E637BC5DCF36}"/>
          </ac:graphicFrameMkLst>
        </pc:graphicFrameChg>
        <pc:graphicFrameChg chg="add mod modGraphic">
          <ac:chgData name="Anubhav Mittal" userId="0cec1447-ad5f-47c4-bef3-8ff0c5c26bca" providerId="ADAL" clId="{44C7DC8B-E8A2-474D-8A2F-97B649E22D82}" dt="2020-07-07T13:20:15.096" v="223" actId="404"/>
          <ac:graphicFrameMkLst>
            <pc:docMk/>
            <pc:sldMk cId="1121910667" sldId="568"/>
            <ac:graphicFrameMk id="7" creationId="{8DF73F69-4A28-467E-96A0-F181A10D425B}"/>
          </ac:graphicFrameMkLst>
        </pc:graphicFrameChg>
      </pc:sldChg>
      <pc:sldChg chg="addSp delSp modSp add">
        <pc:chgData name="Anubhav Mittal" userId="0cec1447-ad5f-47c4-bef3-8ff0c5c26bca" providerId="ADAL" clId="{44C7DC8B-E8A2-474D-8A2F-97B649E22D82}" dt="2020-07-07T13:54:42.568" v="1578" actId="20577"/>
        <pc:sldMkLst>
          <pc:docMk/>
          <pc:sldMk cId="1706333638" sldId="569"/>
        </pc:sldMkLst>
        <pc:spChg chg="mod">
          <ac:chgData name="Anubhav Mittal" userId="0cec1447-ad5f-47c4-bef3-8ff0c5c26bca" providerId="ADAL" clId="{44C7DC8B-E8A2-474D-8A2F-97B649E22D82}" dt="2020-07-07T13:54:42.568" v="1578" actId="20577"/>
          <ac:spMkLst>
            <pc:docMk/>
            <pc:sldMk cId="1706333638" sldId="569"/>
            <ac:spMk id="2" creationId="{8E03E6A4-DAE7-4962-8E6B-B7D70EB215C7}"/>
          </ac:spMkLst>
        </pc:spChg>
        <pc:spChg chg="mod">
          <ac:chgData name="Anubhav Mittal" userId="0cec1447-ad5f-47c4-bef3-8ff0c5c26bca" providerId="ADAL" clId="{44C7DC8B-E8A2-474D-8A2F-97B649E22D82}" dt="2020-07-07T13:24:59.480" v="342" actId="20577"/>
          <ac:spMkLst>
            <pc:docMk/>
            <pc:sldMk cId="1706333638" sldId="569"/>
            <ac:spMk id="3" creationId="{5FBEDDCC-E332-42C6-850C-19EA35A8C1E1}"/>
          </ac:spMkLst>
        </pc:spChg>
        <pc:graphicFrameChg chg="del modGraphic">
          <ac:chgData name="Anubhav Mittal" userId="0cec1447-ad5f-47c4-bef3-8ff0c5c26bca" providerId="ADAL" clId="{44C7DC8B-E8A2-474D-8A2F-97B649E22D82}" dt="2020-07-07T13:21:40.685" v="228" actId="478"/>
          <ac:graphicFrameMkLst>
            <pc:docMk/>
            <pc:sldMk cId="1706333638" sldId="569"/>
            <ac:graphicFrameMk id="7" creationId="{8DF73F69-4A28-467E-96A0-F181A10D425B}"/>
          </ac:graphicFrameMkLst>
        </pc:graphicFrameChg>
        <pc:picChg chg="add mod">
          <ac:chgData name="Anubhav Mittal" userId="0cec1447-ad5f-47c4-bef3-8ff0c5c26bca" providerId="ADAL" clId="{44C7DC8B-E8A2-474D-8A2F-97B649E22D82}" dt="2020-07-07T13:24:24.134" v="302" actId="1076"/>
          <ac:picMkLst>
            <pc:docMk/>
            <pc:sldMk cId="1706333638" sldId="569"/>
            <ac:picMk id="5" creationId="{BE7289F8-8508-4815-9D3C-9E3BA12A02E2}"/>
          </ac:picMkLst>
        </pc:picChg>
      </pc:sldChg>
      <pc:sldChg chg="modSp add">
        <pc:chgData name="Anubhav Mittal" userId="0cec1447-ad5f-47c4-bef3-8ff0c5c26bca" providerId="ADAL" clId="{44C7DC8B-E8A2-474D-8A2F-97B649E22D82}" dt="2020-07-07T13:54:46.464" v="1579" actId="20577"/>
        <pc:sldMkLst>
          <pc:docMk/>
          <pc:sldMk cId="3135141317" sldId="570"/>
        </pc:sldMkLst>
        <pc:spChg chg="mod">
          <ac:chgData name="Anubhav Mittal" userId="0cec1447-ad5f-47c4-bef3-8ff0c5c26bca" providerId="ADAL" clId="{44C7DC8B-E8A2-474D-8A2F-97B649E22D82}" dt="2020-07-07T13:54:46.464" v="1579" actId="20577"/>
          <ac:spMkLst>
            <pc:docMk/>
            <pc:sldMk cId="3135141317" sldId="570"/>
            <ac:spMk id="2" creationId="{8E03E6A4-DAE7-4962-8E6B-B7D70EB215C7}"/>
          </ac:spMkLst>
        </pc:spChg>
        <pc:spChg chg="mod">
          <ac:chgData name="Anubhav Mittal" userId="0cec1447-ad5f-47c4-bef3-8ff0c5c26bca" providerId="ADAL" clId="{44C7DC8B-E8A2-474D-8A2F-97B649E22D82}" dt="2020-07-07T13:27:17.948" v="362" actId="20577"/>
          <ac:spMkLst>
            <pc:docMk/>
            <pc:sldMk cId="3135141317" sldId="570"/>
            <ac:spMk id="3" creationId="{5FBEDDCC-E332-42C6-850C-19EA35A8C1E1}"/>
          </ac:spMkLst>
        </pc:spChg>
      </pc:sldChg>
      <pc:sldChg chg="modSp add">
        <pc:chgData name="Anubhav Mittal" userId="0cec1447-ad5f-47c4-bef3-8ff0c5c26bca" providerId="ADAL" clId="{44C7DC8B-E8A2-474D-8A2F-97B649E22D82}" dt="2020-07-07T13:52:15.508" v="1520" actId="20577"/>
        <pc:sldMkLst>
          <pc:docMk/>
          <pc:sldMk cId="1568063064" sldId="571"/>
        </pc:sldMkLst>
        <pc:spChg chg="mod">
          <ac:chgData name="Anubhav Mittal" userId="0cec1447-ad5f-47c4-bef3-8ff0c5c26bca" providerId="ADAL" clId="{44C7DC8B-E8A2-474D-8A2F-97B649E22D82}" dt="2020-07-07T13:42:33.837" v="732" actId="20577"/>
          <ac:spMkLst>
            <pc:docMk/>
            <pc:sldMk cId="1568063064" sldId="571"/>
            <ac:spMk id="2" creationId="{8E03E6A4-DAE7-4962-8E6B-B7D70EB215C7}"/>
          </ac:spMkLst>
        </pc:spChg>
        <pc:spChg chg="mod">
          <ac:chgData name="Anubhav Mittal" userId="0cec1447-ad5f-47c4-bef3-8ff0c5c26bca" providerId="ADAL" clId="{44C7DC8B-E8A2-474D-8A2F-97B649E22D82}" dt="2020-07-07T13:52:15.508" v="1520" actId="20577"/>
          <ac:spMkLst>
            <pc:docMk/>
            <pc:sldMk cId="1568063064" sldId="571"/>
            <ac:spMk id="6" creationId="{9048AE22-045D-5D48-B6B1-7A6473B1CF37}"/>
          </ac:spMkLst>
        </pc:spChg>
      </pc:sldChg>
    </pc:docChg>
  </pc:docChgLst>
  <pc:docChgLst>
    <pc:chgData name="Anubhav Mittal" userId="0cec1447-ad5f-47c4-bef3-8ff0c5c26bca" providerId="ADAL" clId="{42003D49-6725-45DF-966B-B623AA1F8C89}"/>
    <pc:docChg chg="undo custSel addSld delSld modSld">
      <pc:chgData name="Anubhav Mittal" userId="0cec1447-ad5f-47c4-bef3-8ff0c5c26bca" providerId="ADAL" clId="{42003D49-6725-45DF-966B-B623AA1F8C89}" dt="2020-03-26T16:34:15.980" v="1514" actId="2696"/>
      <pc:docMkLst>
        <pc:docMk/>
      </pc:docMkLst>
      <pc:sldChg chg="modSp">
        <pc:chgData name="Anubhav Mittal" userId="0cec1447-ad5f-47c4-bef3-8ff0c5c26bca" providerId="ADAL" clId="{42003D49-6725-45DF-966B-B623AA1F8C89}" dt="2020-03-26T09:42:54.118" v="26" actId="20577"/>
        <pc:sldMkLst>
          <pc:docMk/>
          <pc:sldMk cId="0" sldId="454"/>
        </pc:sldMkLst>
        <pc:spChg chg="mod">
          <ac:chgData name="Anubhav Mittal" userId="0cec1447-ad5f-47c4-bef3-8ff0c5c26bca" providerId="ADAL" clId="{42003D49-6725-45DF-966B-B623AA1F8C89}" dt="2020-03-26T09:42:54.118" v="26" actId="20577"/>
          <ac:spMkLst>
            <pc:docMk/>
            <pc:sldMk cId="0" sldId="454"/>
            <ac:spMk id="4" creationId="{00000000-0000-0000-0000-000000000000}"/>
          </ac:spMkLst>
        </pc:spChg>
      </pc:sldChg>
      <pc:sldChg chg="modSp">
        <pc:chgData name="Anubhav Mittal" userId="0cec1447-ad5f-47c4-bef3-8ff0c5c26bca" providerId="ADAL" clId="{42003D49-6725-45DF-966B-B623AA1F8C89}" dt="2020-03-26T09:43:12.055" v="43" actId="20577"/>
        <pc:sldMkLst>
          <pc:docMk/>
          <pc:sldMk cId="2820795509" sldId="510"/>
        </pc:sldMkLst>
        <pc:spChg chg="mod">
          <ac:chgData name="Anubhav Mittal" userId="0cec1447-ad5f-47c4-bef3-8ff0c5c26bca" providerId="ADAL" clId="{42003D49-6725-45DF-966B-B623AA1F8C89}" dt="2020-03-26T09:43:12.055" v="43" actId="20577"/>
          <ac:spMkLst>
            <pc:docMk/>
            <pc:sldMk cId="2820795509" sldId="510"/>
            <ac:spMk id="3" creationId="{5FBEDDCC-E332-42C6-850C-19EA35A8C1E1}"/>
          </ac:spMkLst>
        </pc:spChg>
      </pc:sldChg>
      <pc:sldChg chg="addSp delSp modSp">
        <pc:chgData name="Anubhav Mittal" userId="0cec1447-ad5f-47c4-bef3-8ff0c5c26bca" providerId="ADAL" clId="{42003D49-6725-45DF-966B-B623AA1F8C89}" dt="2020-03-26T10:12:55.357" v="291" actId="20577"/>
        <pc:sldMkLst>
          <pc:docMk/>
          <pc:sldMk cId="598834772" sldId="530"/>
        </pc:sldMkLst>
        <pc:spChg chg="mod">
          <ac:chgData name="Anubhav Mittal" userId="0cec1447-ad5f-47c4-bef3-8ff0c5c26bca" providerId="ADAL" clId="{42003D49-6725-45DF-966B-B623AA1F8C89}" dt="2020-03-26T10:12:55.357" v="291" actId="20577"/>
          <ac:spMkLst>
            <pc:docMk/>
            <pc:sldMk cId="598834772" sldId="530"/>
            <ac:spMk id="2" creationId="{8E03E6A4-DAE7-4962-8E6B-B7D70EB215C7}"/>
          </ac:spMkLst>
        </pc:spChg>
        <pc:graphicFrameChg chg="del">
          <ac:chgData name="Anubhav Mittal" userId="0cec1447-ad5f-47c4-bef3-8ff0c5c26bca" providerId="ADAL" clId="{42003D49-6725-45DF-966B-B623AA1F8C89}" dt="2020-03-26T10:01:02.805" v="257" actId="478"/>
          <ac:graphicFrameMkLst>
            <pc:docMk/>
            <pc:sldMk cId="598834772" sldId="530"/>
            <ac:graphicFrameMk id="4" creationId="{820BE0C3-B5DB-4778-8473-FC63405930F9}"/>
          </ac:graphicFrameMkLst>
        </pc:graphicFrameChg>
        <pc:graphicFrameChg chg="del">
          <ac:chgData name="Anubhav Mittal" userId="0cec1447-ad5f-47c4-bef3-8ff0c5c26bca" providerId="ADAL" clId="{42003D49-6725-45DF-966B-B623AA1F8C89}" dt="2020-03-26T10:01:04.301" v="258" actId="478"/>
          <ac:graphicFrameMkLst>
            <pc:docMk/>
            <pc:sldMk cId="598834772" sldId="530"/>
            <ac:graphicFrameMk id="5" creationId="{2B796D0D-7D93-47FA-917F-A5FFAB0A31F3}"/>
          </ac:graphicFrameMkLst>
        </pc:graphicFrameChg>
        <pc:graphicFrameChg chg="add mod modGraphic">
          <ac:chgData name="Anubhav Mittal" userId="0cec1447-ad5f-47c4-bef3-8ff0c5c26bca" providerId="ADAL" clId="{42003D49-6725-45DF-966B-B623AA1F8C89}" dt="2020-03-26T10:06:23.438" v="263" actId="14734"/>
          <ac:graphicFrameMkLst>
            <pc:docMk/>
            <pc:sldMk cId="598834772" sldId="530"/>
            <ac:graphicFrameMk id="6" creationId="{EC16DFEE-661A-447E-9FF4-D4DF7C785FA1}"/>
          </ac:graphicFrameMkLst>
        </pc:graphicFrameChg>
        <pc:graphicFrameChg chg="add mod modGraphic">
          <ac:chgData name="Anubhav Mittal" userId="0cec1447-ad5f-47c4-bef3-8ff0c5c26bca" providerId="ADAL" clId="{42003D49-6725-45DF-966B-B623AA1F8C89}" dt="2020-03-26T10:08:57.149" v="271" actId="14100"/>
          <ac:graphicFrameMkLst>
            <pc:docMk/>
            <pc:sldMk cId="598834772" sldId="530"/>
            <ac:graphicFrameMk id="7" creationId="{96C7E62A-F10E-4D31-AF3A-9D3E24B4D839}"/>
          </ac:graphicFrameMkLst>
        </pc:graphicFrameChg>
      </pc:sldChg>
      <pc:sldChg chg="modSp">
        <pc:chgData name="Anubhav Mittal" userId="0cec1447-ad5f-47c4-bef3-8ff0c5c26bca" providerId="ADAL" clId="{42003D49-6725-45DF-966B-B623AA1F8C89}" dt="2020-03-26T09:44:19.004" v="256" actId="20577"/>
        <pc:sldMkLst>
          <pc:docMk/>
          <pc:sldMk cId="1520860431" sldId="540"/>
        </pc:sldMkLst>
        <pc:spChg chg="mod">
          <ac:chgData name="Anubhav Mittal" userId="0cec1447-ad5f-47c4-bef3-8ff0c5c26bca" providerId="ADAL" clId="{42003D49-6725-45DF-966B-B623AA1F8C89}" dt="2020-03-26T09:44:19.004" v="256" actId="20577"/>
          <ac:spMkLst>
            <pc:docMk/>
            <pc:sldMk cId="1520860431" sldId="540"/>
            <ac:spMk id="6" creationId="{9048AE22-045D-5D48-B6B1-7A6473B1CF37}"/>
          </ac:spMkLst>
        </pc:spChg>
      </pc:sldChg>
      <pc:sldChg chg="addSp delSp modSp">
        <pc:chgData name="Anubhav Mittal" userId="0cec1447-ad5f-47c4-bef3-8ff0c5c26bca" providerId="ADAL" clId="{42003D49-6725-45DF-966B-B623AA1F8C89}" dt="2020-03-26T10:12:50.587" v="285" actId="20577"/>
        <pc:sldMkLst>
          <pc:docMk/>
          <pc:sldMk cId="2025797868" sldId="552"/>
        </pc:sldMkLst>
        <pc:spChg chg="mod">
          <ac:chgData name="Anubhav Mittal" userId="0cec1447-ad5f-47c4-bef3-8ff0c5c26bca" providerId="ADAL" clId="{42003D49-6725-45DF-966B-B623AA1F8C89}" dt="2020-03-26T10:12:50.587" v="285" actId="20577"/>
          <ac:spMkLst>
            <pc:docMk/>
            <pc:sldMk cId="2025797868" sldId="552"/>
            <ac:spMk id="2" creationId="{8E03E6A4-DAE7-4962-8E6B-B7D70EB215C7}"/>
          </ac:spMkLst>
        </pc:spChg>
        <pc:graphicFrameChg chg="del modGraphic">
          <ac:chgData name="Anubhav Mittal" userId="0cec1447-ad5f-47c4-bef3-8ff0c5c26bca" providerId="ADAL" clId="{42003D49-6725-45DF-966B-B623AA1F8C89}" dt="2020-03-26T10:12:11.915" v="273" actId="478"/>
          <ac:graphicFrameMkLst>
            <pc:docMk/>
            <pc:sldMk cId="2025797868" sldId="552"/>
            <ac:graphicFrameMk id="4" creationId="{522C6775-B337-4720-A984-AC4F931A896A}"/>
          </ac:graphicFrameMkLst>
        </pc:graphicFrameChg>
        <pc:graphicFrameChg chg="add mod modGraphic">
          <ac:chgData name="Anubhav Mittal" userId="0cec1447-ad5f-47c4-bef3-8ff0c5c26bca" providerId="ADAL" clId="{42003D49-6725-45DF-966B-B623AA1F8C89}" dt="2020-03-26T10:12:45.814" v="279" actId="1076"/>
          <ac:graphicFrameMkLst>
            <pc:docMk/>
            <pc:sldMk cId="2025797868" sldId="552"/>
            <ac:graphicFrameMk id="5" creationId="{BB84440C-EE26-48D9-B31F-B4FDD867A94B}"/>
          </ac:graphicFrameMkLst>
        </pc:graphicFrameChg>
      </pc:sldChg>
      <pc:sldChg chg="addSp delSp modSp">
        <pc:chgData name="Anubhav Mittal" userId="0cec1447-ad5f-47c4-bef3-8ff0c5c26bca" providerId="ADAL" clId="{42003D49-6725-45DF-966B-B623AA1F8C89}" dt="2020-03-26T10:27:58.002" v="620" actId="12"/>
        <pc:sldMkLst>
          <pc:docMk/>
          <pc:sldMk cId="1192761563" sldId="554"/>
        </pc:sldMkLst>
        <pc:spChg chg="mod">
          <ac:chgData name="Anubhav Mittal" userId="0cec1447-ad5f-47c4-bef3-8ff0c5c26bca" providerId="ADAL" clId="{42003D49-6725-45DF-966B-B623AA1F8C89}" dt="2020-03-26T10:23:32.770" v="561" actId="20577"/>
          <ac:spMkLst>
            <pc:docMk/>
            <pc:sldMk cId="1192761563" sldId="554"/>
            <ac:spMk id="2" creationId="{8E03E6A4-DAE7-4962-8E6B-B7D70EB215C7}"/>
          </ac:spMkLst>
        </pc:spChg>
        <pc:spChg chg="mod">
          <ac:chgData name="Anubhav Mittal" userId="0cec1447-ad5f-47c4-bef3-8ff0c5c26bca" providerId="ADAL" clId="{42003D49-6725-45DF-966B-B623AA1F8C89}" dt="2020-03-26T10:24:57.380" v="596" actId="20577"/>
          <ac:spMkLst>
            <pc:docMk/>
            <pc:sldMk cId="1192761563" sldId="554"/>
            <ac:spMk id="3" creationId="{5FBEDDCC-E332-42C6-850C-19EA35A8C1E1}"/>
          </ac:spMkLst>
        </pc:spChg>
        <pc:spChg chg="add mod">
          <ac:chgData name="Anubhav Mittal" userId="0cec1447-ad5f-47c4-bef3-8ff0c5c26bca" providerId="ADAL" clId="{42003D49-6725-45DF-966B-B623AA1F8C89}" dt="2020-03-26T10:27:58.002" v="620" actId="12"/>
          <ac:spMkLst>
            <pc:docMk/>
            <pc:sldMk cId="1192761563" sldId="554"/>
            <ac:spMk id="6" creationId="{C019F693-F96F-42FD-B7FF-F05107D04164}"/>
          </ac:spMkLst>
        </pc:spChg>
        <pc:graphicFrameChg chg="add del">
          <ac:chgData name="Anubhav Mittal" userId="0cec1447-ad5f-47c4-bef3-8ff0c5c26bca" providerId="ADAL" clId="{42003D49-6725-45DF-966B-B623AA1F8C89}" dt="2020-03-26T10:25:50.743" v="599"/>
          <ac:graphicFrameMkLst>
            <pc:docMk/>
            <pc:sldMk cId="1192761563" sldId="554"/>
            <ac:graphicFrameMk id="5" creationId="{E48EC1FD-8981-4FBE-B765-DF5D7302BF7C}"/>
          </ac:graphicFrameMkLst>
        </pc:graphicFrameChg>
        <pc:graphicFrameChg chg="add del">
          <ac:chgData name="Anubhav Mittal" userId="0cec1447-ad5f-47c4-bef3-8ff0c5c26bca" providerId="ADAL" clId="{42003D49-6725-45DF-966B-B623AA1F8C89}" dt="2020-03-26T10:27:32.609" v="614"/>
          <ac:graphicFrameMkLst>
            <pc:docMk/>
            <pc:sldMk cId="1192761563" sldId="554"/>
            <ac:graphicFrameMk id="7" creationId="{DC33D9C2-B2D7-4083-9D19-DDF5A595EF21}"/>
          </ac:graphicFrameMkLst>
        </pc:graphicFrameChg>
        <pc:graphicFrameChg chg="add del">
          <ac:chgData name="Anubhav Mittal" userId="0cec1447-ad5f-47c4-bef3-8ff0c5c26bca" providerId="ADAL" clId="{42003D49-6725-45DF-966B-B623AA1F8C89}" dt="2020-03-26T10:27:44.651" v="617"/>
          <ac:graphicFrameMkLst>
            <pc:docMk/>
            <pc:sldMk cId="1192761563" sldId="554"/>
            <ac:graphicFrameMk id="8" creationId="{BADD4748-5FE9-46FD-B37E-4C475981C3C3}"/>
          </ac:graphicFrameMkLst>
        </pc:graphicFrameChg>
        <pc:picChg chg="add mod">
          <ac:chgData name="Anubhav Mittal" userId="0cec1447-ad5f-47c4-bef3-8ff0c5c26bca" providerId="ADAL" clId="{42003D49-6725-45DF-966B-B623AA1F8C89}" dt="2020-03-26T10:25:00.285" v="597" actId="1076"/>
          <ac:picMkLst>
            <pc:docMk/>
            <pc:sldMk cId="1192761563" sldId="554"/>
            <ac:picMk id="4" creationId="{EC9FC25D-C219-4B7C-B9F3-FA5D73ADAF29}"/>
          </ac:picMkLst>
        </pc:picChg>
      </pc:sldChg>
      <pc:sldChg chg="addSp delSp modSp">
        <pc:chgData name="Anubhav Mittal" userId="0cec1447-ad5f-47c4-bef3-8ff0c5c26bca" providerId="ADAL" clId="{42003D49-6725-45DF-966B-B623AA1F8C89}" dt="2020-03-26T10:22:16.208" v="532" actId="14734"/>
        <pc:sldMkLst>
          <pc:docMk/>
          <pc:sldMk cId="2015197526" sldId="563"/>
        </pc:sldMkLst>
        <pc:spChg chg="mod">
          <ac:chgData name="Anubhav Mittal" userId="0cec1447-ad5f-47c4-bef3-8ff0c5c26bca" providerId="ADAL" clId="{42003D49-6725-45DF-966B-B623AA1F8C89}" dt="2020-03-26T10:13:47.891" v="321" actId="20577"/>
          <ac:spMkLst>
            <pc:docMk/>
            <pc:sldMk cId="2015197526" sldId="563"/>
            <ac:spMk id="2" creationId="{8E03E6A4-DAE7-4962-8E6B-B7D70EB215C7}"/>
          </ac:spMkLst>
        </pc:spChg>
        <pc:spChg chg="mod">
          <ac:chgData name="Anubhav Mittal" userId="0cec1447-ad5f-47c4-bef3-8ff0c5c26bca" providerId="ADAL" clId="{42003D49-6725-45DF-966B-B623AA1F8C89}" dt="2020-03-26T10:14:02.139" v="361" actId="20577"/>
          <ac:spMkLst>
            <pc:docMk/>
            <pc:sldMk cId="2015197526" sldId="563"/>
            <ac:spMk id="3" creationId="{5FBEDDCC-E332-42C6-850C-19EA35A8C1E1}"/>
          </ac:spMkLst>
        </pc:spChg>
        <pc:graphicFrameChg chg="add mod modGraphic">
          <ac:chgData name="Anubhav Mittal" userId="0cec1447-ad5f-47c4-bef3-8ff0c5c26bca" providerId="ADAL" clId="{42003D49-6725-45DF-966B-B623AA1F8C89}" dt="2020-03-26T10:19:55.254" v="522" actId="14100"/>
          <ac:graphicFrameMkLst>
            <pc:docMk/>
            <pc:sldMk cId="2015197526" sldId="563"/>
            <ac:graphicFrameMk id="4" creationId="{776CFADA-6F13-4844-AEA8-3AE2A6514EB2}"/>
          </ac:graphicFrameMkLst>
        </pc:graphicFrameChg>
        <pc:graphicFrameChg chg="add mod modGraphic">
          <ac:chgData name="Anubhav Mittal" userId="0cec1447-ad5f-47c4-bef3-8ff0c5c26bca" providerId="ADAL" clId="{42003D49-6725-45DF-966B-B623AA1F8C89}" dt="2020-03-26T10:22:16.208" v="532" actId="14734"/>
          <ac:graphicFrameMkLst>
            <pc:docMk/>
            <pc:sldMk cId="2015197526" sldId="563"/>
            <ac:graphicFrameMk id="5" creationId="{1C7FF055-5454-42F7-8043-4B8AE21FC8D0}"/>
          </ac:graphicFrameMkLst>
        </pc:graphicFrameChg>
        <pc:graphicFrameChg chg="del">
          <ac:chgData name="Anubhav Mittal" userId="0cec1447-ad5f-47c4-bef3-8ff0c5c26bca" providerId="ADAL" clId="{42003D49-6725-45DF-966B-B623AA1F8C89}" dt="2020-03-26T10:14:11.361" v="362" actId="478"/>
          <ac:graphicFrameMkLst>
            <pc:docMk/>
            <pc:sldMk cId="2015197526" sldId="563"/>
            <ac:graphicFrameMk id="7" creationId="{22E8E21E-49EC-4660-9733-F914B29C5E1D}"/>
          </ac:graphicFrameMkLst>
        </pc:graphicFrameChg>
        <pc:graphicFrameChg chg="del">
          <ac:chgData name="Anubhav Mittal" userId="0cec1447-ad5f-47c4-bef3-8ff0c5c26bca" providerId="ADAL" clId="{42003D49-6725-45DF-966B-B623AA1F8C89}" dt="2020-03-26T10:14:15.665" v="363" actId="478"/>
          <ac:graphicFrameMkLst>
            <pc:docMk/>
            <pc:sldMk cId="2015197526" sldId="563"/>
            <ac:graphicFrameMk id="8" creationId="{812A6511-0835-485F-8DAD-674F35A64D2B}"/>
          </ac:graphicFrameMkLst>
        </pc:graphicFrameChg>
      </pc:sldChg>
      <pc:sldChg chg="addSp delSp modSp add">
        <pc:chgData name="Anubhav Mittal" userId="0cec1447-ad5f-47c4-bef3-8ff0c5c26bca" providerId="ADAL" clId="{42003D49-6725-45DF-966B-B623AA1F8C89}" dt="2020-03-26T11:01:53.353" v="651" actId="313"/>
        <pc:sldMkLst>
          <pc:docMk/>
          <pc:sldMk cId="1407599155" sldId="566"/>
        </pc:sldMkLst>
        <pc:spChg chg="mod">
          <ac:chgData name="Anubhav Mittal" userId="0cec1447-ad5f-47c4-bef3-8ff0c5c26bca" providerId="ADAL" clId="{42003D49-6725-45DF-966B-B623AA1F8C89}" dt="2020-03-26T10:59:01.709" v="630" actId="20577"/>
          <ac:spMkLst>
            <pc:docMk/>
            <pc:sldMk cId="1407599155" sldId="566"/>
            <ac:spMk id="3" creationId="{5FBEDDCC-E332-42C6-850C-19EA35A8C1E1}"/>
          </ac:spMkLst>
        </pc:spChg>
        <pc:spChg chg="mod">
          <ac:chgData name="Anubhav Mittal" userId="0cec1447-ad5f-47c4-bef3-8ff0c5c26bca" providerId="ADAL" clId="{42003D49-6725-45DF-966B-B623AA1F8C89}" dt="2020-03-26T11:01:53.353" v="651" actId="313"/>
          <ac:spMkLst>
            <pc:docMk/>
            <pc:sldMk cId="1407599155" sldId="566"/>
            <ac:spMk id="6" creationId="{C019F693-F96F-42FD-B7FF-F05107D04164}"/>
          </ac:spMkLst>
        </pc:spChg>
        <pc:graphicFrameChg chg="add mod modGraphic">
          <ac:chgData name="Anubhav Mittal" userId="0cec1447-ad5f-47c4-bef3-8ff0c5c26bca" providerId="ADAL" clId="{42003D49-6725-45DF-966B-B623AA1F8C89}" dt="2020-03-26T11:00:08.711" v="646" actId="1076"/>
          <ac:graphicFrameMkLst>
            <pc:docMk/>
            <pc:sldMk cId="1407599155" sldId="566"/>
            <ac:graphicFrameMk id="5" creationId="{A1078653-00BB-4175-9E2D-F9F1D14D3750}"/>
          </ac:graphicFrameMkLst>
        </pc:graphicFrameChg>
        <pc:picChg chg="del">
          <ac:chgData name="Anubhav Mittal" userId="0cec1447-ad5f-47c4-bef3-8ff0c5c26bca" providerId="ADAL" clId="{42003D49-6725-45DF-966B-B623AA1F8C89}" dt="2020-03-26T10:58:43.306" v="623" actId="478"/>
          <ac:picMkLst>
            <pc:docMk/>
            <pc:sldMk cId="1407599155" sldId="566"/>
            <ac:picMk id="4" creationId="{EC9FC25D-C219-4B7C-B9F3-FA5D73ADAF29}"/>
          </ac:picMkLst>
        </pc:picChg>
        <pc:picChg chg="add mod">
          <ac:chgData name="Anubhav Mittal" userId="0cec1447-ad5f-47c4-bef3-8ff0c5c26bca" providerId="ADAL" clId="{42003D49-6725-45DF-966B-B623AA1F8C89}" dt="2020-03-26T10:59:10.610" v="631" actId="1076"/>
          <ac:picMkLst>
            <pc:docMk/>
            <pc:sldMk cId="1407599155" sldId="566"/>
            <ac:picMk id="7" creationId="{979E2D62-BCF4-4A44-AB03-10E7C61B7D2C}"/>
          </ac:picMkLst>
        </pc:picChg>
      </pc:sldChg>
    </pc:docChg>
  </pc:docChgLst>
  <pc:docChgLst>
    <pc:chgData name="Anubhav Mittal" userId="0cec1447-ad5f-47c4-bef3-8ff0c5c26bca" providerId="ADAL" clId="{5451B47E-3C22-4C4E-903E-BB75C222150E}"/>
    <pc:docChg chg="undo custSel addSld delSld modSld">
      <pc:chgData name="Anubhav Mittal" userId="0cec1447-ad5f-47c4-bef3-8ff0c5c26bca" providerId="ADAL" clId="{5451B47E-3C22-4C4E-903E-BB75C222150E}" dt="2020-05-19T12:53:34.581" v="1079" actId="20577"/>
      <pc:docMkLst>
        <pc:docMk/>
      </pc:docMkLst>
      <pc:sldChg chg="modSp">
        <pc:chgData name="Anubhav Mittal" userId="0cec1447-ad5f-47c4-bef3-8ff0c5c26bca" providerId="ADAL" clId="{5451B47E-3C22-4C4E-903E-BB75C222150E}" dt="2020-05-19T10:33:20.979" v="57" actId="20577"/>
        <pc:sldMkLst>
          <pc:docMk/>
          <pc:sldMk cId="0" sldId="454"/>
        </pc:sldMkLst>
        <pc:spChg chg="mod">
          <ac:chgData name="Anubhav Mittal" userId="0cec1447-ad5f-47c4-bef3-8ff0c5c26bca" providerId="ADAL" clId="{5451B47E-3C22-4C4E-903E-BB75C222150E}" dt="2020-05-19T10:33:20.979" v="57" actId="20577"/>
          <ac:spMkLst>
            <pc:docMk/>
            <pc:sldMk cId="0" sldId="454"/>
            <ac:spMk id="4" creationId="{00000000-0000-0000-0000-000000000000}"/>
          </ac:spMkLst>
        </pc:spChg>
      </pc:sldChg>
      <pc:sldChg chg="modSp">
        <pc:chgData name="Anubhav Mittal" userId="0cec1447-ad5f-47c4-bef3-8ff0c5c26bca" providerId="ADAL" clId="{5451B47E-3C22-4C4E-903E-BB75C222150E}" dt="2020-05-19T10:33:29.987" v="61" actId="20577"/>
        <pc:sldMkLst>
          <pc:docMk/>
          <pc:sldMk cId="2820795509" sldId="510"/>
        </pc:sldMkLst>
        <pc:spChg chg="mod">
          <ac:chgData name="Anubhav Mittal" userId="0cec1447-ad5f-47c4-bef3-8ff0c5c26bca" providerId="ADAL" clId="{5451B47E-3C22-4C4E-903E-BB75C222150E}" dt="2020-05-19T10:33:29.987" v="61" actId="20577"/>
          <ac:spMkLst>
            <pc:docMk/>
            <pc:sldMk cId="2820795509" sldId="510"/>
            <ac:spMk id="3" creationId="{5FBEDDCC-E332-42C6-850C-19EA35A8C1E1}"/>
          </ac:spMkLst>
        </pc:spChg>
      </pc:sldChg>
      <pc:sldChg chg="addSp delSp modSp">
        <pc:chgData name="Anubhav Mittal" userId="0cec1447-ad5f-47c4-bef3-8ff0c5c26bca" providerId="ADAL" clId="{5451B47E-3C22-4C4E-903E-BB75C222150E}" dt="2020-05-19T10:39:33.798" v="151" actId="1076"/>
        <pc:sldMkLst>
          <pc:docMk/>
          <pc:sldMk cId="598834772" sldId="530"/>
        </pc:sldMkLst>
        <pc:graphicFrameChg chg="add mod modGraphic">
          <ac:chgData name="Anubhav Mittal" userId="0cec1447-ad5f-47c4-bef3-8ff0c5c26bca" providerId="ADAL" clId="{5451B47E-3C22-4C4E-903E-BB75C222150E}" dt="2020-05-19T10:36:37.883" v="145" actId="14100"/>
          <ac:graphicFrameMkLst>
            <pc:docMk/>
            <pc:sldMk cId="598834772" sldId="530"/>
            <ac:graphicFrameMk id="4" creationId="{FA57A300-3924-4F84-8426-4689D79B693D}"/>
          </ac:graphicFrameMkLst>
        </pc:graphicFrameChg>
        <pc:graphicFrameChg chg="del">
          <ac:chgData name="Anubhav Mittal" userId="0cec1447-ad5f-47c4-bef3-8ff0c5c26bca" providerId="ADAL" clId="{5451B47E-3C22-4C4E-903E-BB75C222150E}" dt="2020-05-19T10:34:48.703" v="140" actId="478"/>
          <ac:graphicFrameMkLst>
            <pc:docMk/>
            <pc:sldMk cId="598834772" sldId="530"/>
            <ac:graphicFrameMk id="5" creationId="{35A6BA9B-6D4A-414D-AA60-46E44DF70580}"/>
          </ac:graphicFrameMkLst>
        </pc:graphicFrameChg>
        <pc:graphicFrameChg chg="del">
          <ac:chgData name="Anubhav Mittal" userId="0cec1447-ad5f-47c4-bef3-8ff0c5c26bca" providerId="ADAL" clId="{5451B47E-3C22-4C4E-903E-BB75C222150E}" dt="2020-05-19T10:34:51.992" v="141" actId="478"/>
          <ac:graphicFrameMkLst>
            <pc:docMk/>
            <pc:sldMk cId="598834772" sldId="530"/>
            <ac:graphicFrameMk id="6" creationId="{2798763B-D868-44F0-8742-4E8932EC5E25}"/>
          </ac:graphicFrameMkLst>
        </pc:graphicFrameChg>
        <pc:graphicFrameChg chg="add mod modGraphic">
          <ac:chgData name="Anubhav Mittal" userId="0cec1447-ad5f-47c4-bef3-8ff0c5c26bca" providerId="ADAL" clId="{5451B47E-3C22-4C4E-903E-BB75C222150E}" dt="2020-05-19T10:39:33.798" v="151" actId="1076"/>
          <ac:graphicFrameMkLst>
            <pc:docMk/>
            <pc:sldMk cId="598834772" sldId="530"/>
            <ac:graphicFrameMk id="7" creationId="{70114EC0-60B5-4874-9D66-124018EE456B}"/>
          </ac:graphicFrameMkLst>
        </pc:graphicFrameChg>
      </pc:sldChg>
      <pc:sldChg chg="modSp">
        <pc:chgData name="Anubhav Mittal" userId="0cec1447-ad5f-47c4-bef3-8ff0c5c26bca" providerId="ADAL" clId="{5451B47E-3C22-4C4E-903E-BB75C222150E}" dt="2020-05-19T10:34:39.150" v="139" actId="20577"/>
        <pc:sldMkLst>
          <pc:docMk/>
          <pc:sldMk cId="1520860431" sldId="540"/>
        </pc:sldMkLst>
        <pc:spChg chg="mod">
          <ac:chgData name="Anubhav Mittal" userId="0cec1447-ad5f-47c4-bef3-8ff0c5c26bca" providerId="ADAL" clId="{5451B47E-3C22-4C4E-903E-BB75C222150E}" dt="2020-05-19T10:34:39.150" v="139" actId="20577"/>
          <ac:spMkLst>
            <pc:docMk/>
            <pc:sldMk cId="1520860431" sldId="540"/>
            <ac:spMk id="6" creationId="{9048AE22-045D-5D48-B6B1-7A6473B1CF37}"/>
          </ac:spMkLst>
        </pc:spChg>
      </pc:sldChg>
      <pc:sldChg chg="addSp delSp modSp">
        <pc:chgData name="Anubhav Mittal" userId="0cec1447-ad5f-47c4-bef3-8ff0c5c26bca" providerId="ADAL" clId="{5451B47E-3C22-4C4E-903E-BB75C222150E}" dt="2020-05-19T11:25:07.110" v="172" actId="20577"/>
        <pc:sldMkLst>
          <pc:docMk/>
          <pc:sldMk cId="2025797868" sldId="552"/>
        </pc:sldMkLst>
        <pc:spChg chg="mod">
          <ac:chgData name="Anubhav Mittal" userId="0cec1447-ad5f-47c4-bef3-8ff0c5c26bca" providerId="ADAL" clId="{5451B47E-3C22-4C4E-903E-BB75C222150E}" dt="2020-05-19T11:25:07.110" v="172" actId="20577"/>
          <ac:spMkLst>
            <pc:docMk/>
            <pc:sldMk cId="2025797868" sldId="552"/>
            <ac:spMk id="3" creationId="{5FBEDDCC-E332-42C6-850C-19EA35A8C1E1}"/>
          </ac:spMkLst>
        </pc:spChg>
        <pc:graphicFrameChg chg="add mod modGraphic">
          <ac:chgData name="Anubhav Mittal" userId="0cec1447-ad5f-47c4-bef3-8ff0c5c26bca" providerId="ADAL" clId="{5451B47E-3C22-4C4E-903E-BB75C222150E}" dt="2020-05-19T11:25:03.565" v="170" actId="403"/>
          <ac:graphicFrameMkLst>
            <pc:docMk/>
            <pc:sldMk cId="2025797868" sldId="552"/>
            <ac:graphicFrameMk id="4" creationId="{C09C0F7B-D5FD-438C-BCC4-89A2CB8A8A82}"/>
          </ac:graphicFrameMkLst>
        </pc:graphicFrameChg>
        <pc:graphicFrameChg chg="del">
          <ac:chgData name="Anubhav Mittal" userId="0cec1447-ad5f-47c4-bef3-8ff0c5c26bca" providerId="ADAL" clId="{5451B47E-3C22-4C4E-903E-BB75C222150E}" dt="2020-05-19T11:24:42.788" v="164" actId="478"/>
          <ac:graphicFrameMkLst>
            <pc:docMk/>
            <pc:sldMk cId="2025797868" sldId="552"/>
            <ac:graphicFrameMk id="5" creationId="{AF5EEFBD-088F-4B28-9921-0A07EA375856}"/>
          </ac:graphicFrameMkLst>
        </pc:graphicFrameChg>
      </pc:sldChg>
      <pc:sldChg chg="addSp delSp modSp">
        <pc:chgData name="Anubhav Mittal" userId="0cec1447-ad5f-47c4-bef3-8ff0c5c26bca" providerId="ADAL" clId="{5451B47E-3C22-4C4E-903E-BB75C222150E}" dt="2020-05-19T11:28:39.006" v="183" actId="1076"/>
        <pc:sldMkLst>
          <pc:docMk/>
          <pc:sldMk cId="1192761563" sldId="554"/>
        </pc:sldMkLst>
        <pc:spChg chg="mod">
          <ac:chgData name="Anubhav Mittal" userId="0cec1447-ad5f-47c4-bef3-8ff0c5c26bca" providerId="ADAL" clId="{5451B47E-3C22-4C4E-903E-BB75C222150E}" dt="2020-05-19T11:25:36.738" v="176" actId="20577"/>
          <ac:spMkLst>
            <pc:docMk/>
            <pc:sldMk cId="1192761563" sldId="554"/>
            <ac:spMk id="3" creationId="{5FBEDDCC-E332-42C6-850C-19EA35A8C1E1}"/>
          </ac:spMkLst>
        </pc:spChg>
        <pc:spChg chg="mod">
          <ac:chgData name="Anubhav Mittal" userId="0cec1447-ad5f-47c4-bef3-8ff0c5c26bca" providerId="ADAL" clId="{5451B47E-3C22-4C4E-903E-BB75C222150E}" dt="2020-05-19T11:28:39.006" v="183" actId="1076"/>
          <ac:spMkLst>
            <pc:docMk/>
            <pc:sldMk cId="1192761563" sldId="554"/>
            <ac:spMk id="6" creationId="{C019F693-F96F-42FD-B7FF-F05107D04164}"/>
          </ac:spMkLst>
        </pc:spChg>
        <pc:picChg chg="add mod">
          <ac:chgData name="Anubhav Mittal" userId="0cec1447-ad5f-47c4-bef3-8ff0c5c26bca" providerId="ADAL" clId="{5451B47E-3C22-4C4E-903E-BB75C222150E}" dt="2020-05-19T11:25:46.362" v="179" actId="1076"/>
          <ac:picMkLst>
            <pc:docMk/>
            <pc:sldMk cId="1192761563" sldId="554"/>
            <ac:picMk id="7" creationId="{A072737C-9338-4FCC-94EF-246878C314F1}"/>
          </ac:picMkLst>
        </pc:picChg>
        <pc:picChg chg="del">
          <ac:chgData name="Anubhav Mittal" userId="0cec1447-ad5f-47c4-bef3-8ff0c5c26bca" providerId="ADAL" clId="{5451B47E-3C22-4C4E-903E-BB75C222150E}" dt="2020-05-19T11:25:38.293" v="177" actId="478"/>
          <ac:picMkLst>
            <pc:docMk/>
            <pc:sldMk cId="1192761563" sldId="554"/>
            <ac:picMk id="8" creationId="{3C7CB24E-BC22-41CB-AC15-73231A4E1E83}"/>
          </ac:picMkLst>
        </pc:picChg>
      </pc:sldChg>
      <pc:sldChg chg="addSp delSp modSp">
        <pc:chgData name="Anubhav Mittal" userId="0cec1447-ad5f-47c4-bef3-8ff0c5c26bca" providerId="ADAL" clId="{5451B47E-3C22-4C4E-903E-BB75C222150E}" dt="2020-05-19T11:10:49.164" v="163" actId="1076"/>
        <pc:sldMkLst>
          <pc:docMk/>
          <pc:sldMk cId="2015197526" sldId="563"/>
        </pc:sldMkLst>
        <pc:graphicFrameChg chg="del">
          <ac:chgData name="Anubhav Mittal" userId="0cec1447-ad5f-47c4-bef3-8ff0c5c26bca" providerId="ADAL" clId="{5451B47E-3C22-4C4E-903E-BB75C222150E}" dt="2020-05-19T10:40:21.887" v="152" actId="478"/>
          <ac:graphicFrameMkLst>
            <pc:docMk/>
            <pc:sldMk cId="2015197526" sldId="563"/>
            <ac:graphicFrameMk id="4" creationId="{0189707A-E828-4FF8-A225-D77C7C91D4B0}"/>
          </ac:graphicFrameMkLst>
        </pc:graphicFrameChg>
        <pc:graphicFrameChg chg="del">
          <ac:chgData name="Anubhav Mittal" userId="0cec1447-ad5f-47c4-bef3-8ff0c5c26bca" providerId="ADAL" clId="{5451B47E-3C22-4C4E-903E-BB75C222150E}" dt="2020-05-19T10:40:24.289" v="153" actId="478"/>
          <ac:graphicFrameMkLst>
            <pc:docMk/>
            <pc:sldMk cId="2015197526" sldId="563"/>
            <ac:graphicFrameMk id="5" creationId="{D1A295B7-EFF7-4344-A25E-009D6AE55B7F}"/>
          </ac:graphicFrameMkLst>
        </pc:graphicFrameChg>
        <pc:graphicFrameChg chg="add mod modGraphic">
          <ac:chgData name="Anubhav Mittal" userId="0cec1447-ad5f-47c4-bef3-8ff0c5c26bca" providerId="ADAL" clId="{5451B47E-3C22-4C4E-903E-BB75C222150E}" dt="2020-05-19T10:47:01.020" v="157" actId="14100"/>
          <ac:graphicFrameMkLst>
            <pc:docMk/>
            <pc:sldMk cId="2015197526" sldId="563"/>
            <ac:graphicFrameMk id="6" creationId="{8F5DB66F-DAE3-4815-AC09-0C1C6D9B9A94}"/>
          </ac:graphicFrameMkLst>
        </pc:graphicFrameChg>
        <pc:graphicFrameChg chg="add mod modGraphic">
          <ac:chgData name="Anubhav Mittal" userId="0cec1447-ad5f-47c4-bef3-8ff0c5c26bca" providerId="ADAL" clId="{5451B47E-3C22-4C4E-903E-BB75C222150E}" dt="2020-05-19T11:10:49.164" v="163" actId="1076"/>
          <ac:graphicFrameMkLst>
            <pc:docMk/>
            <pc:sldMk cId="2015197526" sldId="563"/>
            <ac:graphicFrameMk id="7" creationId="{EC5A1184-8291-4836-A5E0-9BCA6BA37AE6}"/>
          </ac:graphicFrameMkLst>
        </pc:graphicFrameChg>
      </pc:sldChg>
      <pc:sldChg chg="addSp delSp modSp">
        <pc:chgData name="Anubhav Mittal" userId="0cec1447-ad5f-47c4-bef3-8ff0c5c26bca" providerId="ADAL" clId="{5451B47E-3C22-4C4E-903E-BB75C222150E}" dt="2020-05-19T11:31:39.676" v="201"/>
        <pc:sldMkLst>
          <pc:docMk/>
          <pc:sldMk cId="1407599155" sldId="566"/>
        </pc:sldMkLst>
        <pc:spChg chg="mod">
          <ac:chgData name="Anubhav Mittal" userId="0cec1447-ad5f-47c4-bef3-8ff0c5c26bca" providerId="ADAL" clId="{5451B47E-3C22-4C4E-903E-BB75C222150E}" dt="2020-05-19T11:31:39.676" v="201"/>
          <ac:spMkLst>
            <pc:docMk/>
            <pc:sldMk cId="1407599155" sldId="566"/>
            <ac:spMk id="6" creationId="{C019F693-F96F-42FD-B7FF-F05107D04164}"/>
          </ac:spMkLst>
        </pc:spChg>
        <pc:graphicFrameChg chg="add mod modGraphic">
          <ac:chgData name="Anubhav Mittal" userId="0cec1447-ad5f-47c4-bef3-8ff0c5c26bca" providerId="ADAL" clId="{5451B47E-3C22-4C4E-903E-BB75C222150E}" dt="2020-05-19T11:30:15.192" v="198" actId="14734"/>
          <ac:graphicFrameMkLst>
            <pc:docMk/>
            <pc:sldMk cId="1407599155" sldId="566"/>
            <ac:graphicFrameMk id="4" creationId="{9FA06482-1F8E-4224-AC94-0BB3F2F7D955}"/>
          </ac:graphicFrameMkLst>
        </pc:graphicFrameChg>
        <pc:graphicFrameChg chg="del">
          <ac:chgData name="Anubhav Mittal" userId="0cec1447-ad5f-47c4-bef3-8ff0c5c26bca" providerId="ADAL" clId="{5451B47E-3C22-4C4E-903E-BB75C222150E}" dt="2020-05-19T11:29:45.498" v="189" actId="478"/>
          <ac:graphicFrameMkLst>
            <pc:docMk/>
            <pc:sldMk cId="1407599155" sldId="566"/>
            <ac:graphicFrameMk id="5" creationId="{47B6E0D5-F75D-48C0-BE09-8839A9236FD7}"/>
          </ac:graphicFrameMkLst>
        </pc:graphicFrameChg>
        <pc:picChg chg="del">
          <ac:chgData name="Anubhav Mittal" userId="0cec1447-ad5f-47c4-bef3-8ff0c5c26bca" providerId="ADAL" clId="{5451B47E-3C22-4C4E-903E-BB75C222150E}" dt="2020-05-19T11:28:56.716" v="184" actId="478"/>
          <ac:picMkLst>
            <pc:docMk/>
            <pc:sldMk cId="1407599155" sldId="566"/>
            <ac:picMk id="7" creationId="{F7E6AF4E-82A7-4AD2-8657-A8318EDF48E6}"/>
          </ac:picMkLst>
        </pc:picChg>
        <pc:picChg chg="add mod">
          <ac:chgData name="Anubhav Mittal" userId="0cec1447-ad5f-47c4-bef3-8ff0c5c26bca" providerId="ADAL" clId="{5451B47E-3C22-4C4E-903E-BB75C222150E}" dt="2020-05-19T11:29:16.459" v="188" actId="1076"/>
          <ac:picMkLst>
            <pc:docMk/>
            <pc:sldMk cId="1407599155" sldId="566"/>
            <ac:picMk id="8" creationId="{64944CCC-231E-4758-95DC-7BF751CC87AF}"/>
          </ac:picMkLst>
        </pc:picChg>
      </pc:sldChg>
    </pc:docChg>
  </pc:docChgLst>
  <pc:docChgLst>
    <pc:chgData name="Anubhav Mittal" userId="0cec1447-ad5f-47c4-bef3-8ff0c5c26bca" providerId="ADAL" clId="{C4F6B8D9-7C67-4F03-9487-50E12FE786D1}"/>
    <pc:docChg chg="undo custSel addSld delSld modSld sldOrd">
      <pc:chgData name="Anubhav Mittal" userId="0cec1447-ad5f-47c4-bef3-8ff0c5c26bca" providerId="ADAL" clId="{C4F6B8D9-7C67-4F03-9487-50E12FE786D1}" dt="2020-04-28T08:34:50.481" v="433" actId="2696"/>
      <pc:docMkLst>
        <pc:docMk/>
      </pc:docMkLst>
      <pc:sldChg chg="modSp">
        <pc:chgData name="Anubhav Mittal" userId="0cec1447-ad5f-47c4-bef3-8ff0c5c26bca" providerId="ADAL" clId="{C4F6B8D9-7C67-4F03-9487-50E12FE786D1}" dt="2020-04-21T08:49:19.912" v="9" actId="20577"/>
        <pc:sldMkLst>
          <pc:docMk/>
          <pc:sldMk cId="0" sldId="454"/>
        </pc:sldMkLst>
        <pc:spChg chg="mod">
          <ac:chgData name="Anubhav Mittal" userId="0cec1447-ad5f-47c4-bef3-8ff0c5c26bca" providerId="ADAL" clId="{C4F6B8D9-7C67-4F03-9487-50E12FE786D1}" dt="2020-04-21T08:49:19.912" v="9" actId="20577"/>
          <ac:spMkLst>
            <pc:docMk/>
            <pc:sldMk cId="0" sldId="454"/>
            <ac:spMk id="4" creationId="{00000000-0000-0000-0000-000000000000}"/>
          </ac:spMkLst>
        </pc:spChg>
      </pc:sldChg>
      <pc:sldChg chg="modSp">
        <pc:chgData name="Anubhav Mittal" userId="0cec1447-ad5f-47c4-bef3-8ff0c5c26bca" providerId="ADAL" clId="{C4F6B8D9-7C67-4F03-9487-50E12FE786D1}" dt="2020-04-21T08:49:53.786" v="15" actId="20577"/>
        <pc:sldMkLst>
          <pc:docMk/>
          <pc:sldMk cId="2820795509" sldId="510"/>
        </pc:sldMkLst>
        <pc:spChg chg="mod">
          <ac:chgData name="Anubhav Mittal" userId="0cec1447-ad5f-47c4-bef3-8ff0c5c26bca" providerId="ADAL" clId="{C4F6B8D9-7C67-4F03-9487-50E12FE786D1}" dt="2020-04-21T08:49:53.786" v="15" actId="20577"/>
          <ac:spMkLst>
            <pc:docMk/>
            <pc:sldMk cId="2820795509" sldId="510"/>
            <ac:spMk id="3" creationId="{5FBEDDCC-E332-42C6-850C-19EA35A8C1E1}"/>
          </ac:spMkLst>
        </pc:spChg>
      </pc:sldChg>
      <pc:sldChg chg="addSp delSp modSp">
        <pc:chgData name="Anubhav Mittal" userId="0cec1447-ad5f-47c4-bef3-8ff0c5c26bca" providerId="ADAL" clId="{C4F6B8D9-7C67-4F03-9487-50E12FE786D1}" dt="2020-04-21T08:55:48.028" v="106" actId="14100"/>
        <pc:sldMkLst>
          <pc:docMk/>
          <pc:sldMk cId="598834772" sldId="530"/>
        </pc:sldMkLst>
        <pc:spChg chg="mod">
          <ac:chgData name="Anubhav Mittal" userId="0cec1447-ad5f-47c4-bef3-8ff0c5c26bca" providerId="ADAL" clId="{C4F6B8D9-7C67-4F03-9487-50E12FE786D1}" dt="2020-04-21T08:50:48.811" v="93" actId="20577"/>
          <ac:spMkLst>
            <pc:docMk/>
            <pc:sldMk cId="598834772" sldId="530"/>
            <ac:spMk id="3" creationId="{5FBEDDCC-E332-42C6-850C-19EA35A8C1E1}"/>
          </ac:spMkLst>
        </pc:spChg>
        <pc:graphicFrameChg chg="del">
          <ac:chgData name="Anubhav Mittal" userId="0cec1447-ad5f-47c4-bef3-8ff0c5c26bca" providerId="ADAL" clId="{C4F6B8D9-7C67-4F03-9487-50E12FE786D1}" dt="2020-04-21T08:50:23.151" v="85" actId="478"/>
          <ac:graphicFrameMkLst>
            <pc:docMk/>
            <pc:sldMk cId="598834772" sldId="530"/>
            <ac:graphicFrameMk id="4" creationId="{569FBCA2-F644-458C-A636-693DAB09EA2A}"/>
          </ac:graphicFrameMkLst>
        </pc:graphicFrameChg>
        <pc:graphicFrameChg chg="add mod modGraphic">
          <ac:chgData name="Anubhav Mittal" userId="0cec1447-ad5f-47c4-bef3-8ff0c5c26bca" providerId="ADAL" clId="{C4F6B8D9-7C67-4F03-9487-50E12FE786D1}" dt="2020-04-21T08:55:48.028" v="106" actId="14100"/>
          <ac:graphicFrameMkLst>
            <pc:docMk/>
            <pc:sldMk cId="598834772" sldId="530"/>
            <ac:graphicFrameMk id="5" creationId="{35A6BA9B-6D4A-414D-AA60-46E44DF70580}"/>
          </ac:graphicFrameMkLst>
        </pc:graphicFrameChg>
        <pc:graphicFrameChg chg="add mod modGraphic">
          <ac:chgData name="Anubhav Mittal" userId="0cec1447-ad5f-47c4-bef3-8ff0c5c26bca" providerId="ADAL" clId="{C4F6B8D9-7C67-4F03-9487-50E12FE786D1}" dt="2020-04-21T08:55:40.775" v="105" actId="1076"/>
          <ac:graphicFrameMkLst>
            <pc:docMk/>
            <pc:sldMk cId="598834772" sldId="530"/>
            <ac:graphicFrameMk id="6" creationId="{2798763B-D868-44F0-8742-4E8932EC5E25}"/>
          </ac:graphicFrameMkLst>
        </pc:graphicFrameChg>
        <pc:graphicFrameChg chg="del">
          <ac:chgData name="Anubhav Mittal" userId="0cec1447-ad5f-47c4-bef3-8ff0c5c26bca" providerId="ADAL" clId="{C4F6B8D9-7C67-4F03-9487-50E12FE786D1}" dt="2020-04-21T08:50:25.502" v="86" actId="478"/>
          <ac:graphicFrameMkLst>
            <pc:docMk/>
            <pc:sldMk cId="598834772" sldId="530"/>
            <ac:graphicFrameMk id="8" creationId="{59676872-CC1A-46A3-A401-7A098DD8440C}"/>
          </ac:graphicFrameMkLst>
        </pc:graphicFrameChg>
      </pc:sldChg>
      <pc:sldChg chg="modSp">
        <pc:chgData name="Anubhav Mittal" userId="0cec1447-ad5f-47c4-bef3-8ff0c5c26bca" providerId="ADAL" clId="{C4F6B8D9-7C67-4F03-9487-50E12FE786D1}" dt="2020-04-21T08:50:16.328" v="84" actId="20577"/>
        <pc:sldMkLst>
          <pc:docMk/>
          <pc:sldMk cId="1520860431" sldId="540"/>
        </pc:sldMkLst>
        <pc:spChg chg="mod">
          <ac:chgData name="Anubhav Mittal" userId="0cec1447-ad5f-47c4-bef3-8ff0c5c26bca" providerId="ADAL" clId="{C4F6B8D9-7C67-4F03-9487-50E12FE786D1}" dt="2020-04-21T08:50:16.328" v="84" actId="20577"/>
          <ac:spMkLst>
            <pc:docMk/>
            <pc:sldMk cId="1520860431" sldId="540"/>
            <ac:spMk id="6" creationId="{9048AE22-045D-5D48-B6B1-7A6473B1CF37}"/>
          </ac:spMkLst>
        </pc:spChg>
      </pc:sldChg>
      <pc:sldChg chg="addSp delSp modSp">
        <pc:chgData name="Anubhav Mittal" userId="0cec1447-ad5f-47c4-bef3-8ff0c5c26bca" providerId="ADAL" clId="{C4F6B8D9-7C67-4F03-9487-50E12FE786D1}" dt="2020-04-21T10:15:15.394" v="128" actId="403"/>
        <pc:sldMkLst>
          <pc:docMk/>
          <pc:sldMk cId="2025797868" sldId="552"/>
        </pc:sldMkLst>
        <pc:graphicFrameChg chg="del modGraphic">
          <ac:chgData name="Anubhav Mittal" userId="0cec1447-ad5f-47c4-bef3-8ff0c5c26bca" providerId="ADAL" clId="{C4F6B8D9-7C67-4F03-9487-50E12FE786D1}" dt="2020-04-21T10:01:38.396" v="122" actId="478"/>
          <ac:graphicFrameMkLst>
            <pc:docMk/>
            <pc:sldMk cId="2025797868" sldId="552"/>
            <ac:graphicFrameMk id="4" creationId="{DA60A267-0478-46ED-8B72-6488A458F65B}"/>
          </ac:graphicFrameMkLst>
        </pc:graphicFrameChg>
        <pc:graphicFrameChg chg="add mod modGraphic">
          <ac:chgData name="Anubhav Mittal" userId="0cec1447-ad5f-47c4-bef3-8ff0c5c26bca" providerId="ADAL" clId="{C4F6B8D9-7C67-4F03-9487-50E12FE786D1}" dt="2020-04-21T10:15:15.394" v="128" actId="403"/>
          <ac:graphicFrameMkLst>
            <pc:docMk/>
            <pc:sldMk cId="2025797868" sldId="552"/>
            <ac:graphicFrameMk id="5" creationId="{AF5EEFBD-088F-4B28-9921-0A07EA375856}"/>
          </ac:graphicFrameMkLst>
        </pc:graphicFrameChg>
      </pc:sldChg>
      <pc:sldChg chg="addSp delSp modSp">
        <pc:chgData name="Anubhav Mittal" userId="0cec1447-ad5f-47c4-bef3-8ff0c5c26bca" providerId="ADAL" clId="{C4F6B8D9-7C67-4F03-9487-50E12FE786D1}" dt="2020-04-21T10:18:12.452" v="139" actId="20577"/>
        <pc:sldMkLst>
          <pc:docMk/>
          <pc:sldMk cId="1192761563" sldId="554"/>
        </pc:sldMkLst>
        <pc:spChg chg="mod">
          <ac:chgData name="Anubhav Mittal" userId="0cec1447-ad5f-47c4-bef3-8ff0c5c26bca" providerId="ADAL" clId="{C4F6B8D9-7C67-4F03-9487-50E12FE786D1}" dt="2020-04-21T10:15:59.364" v="135" actId="20577"/>
          <ac:spMkLst>
            <pc:docMk/>
            <pc:sldMk cId="1192761563" sldId="554"/>
            <ac:spMk id="3" creationId="{5FBEDDCC-E332-42C6-850C-19EA35A8C1E1}"/>
          </ac:spMkLst>
        </pc:spChg>
        <pc:spChg chg="mod">
          <ac:chgData name="Anubhav Mittal" userId="0cec1447-ad5f-47c4-bef3-8ff0c5c26bca" providerId="ADAL" clId="{C4F6B8D9-7C67-4F03-9487-50E12FE786D1}" dt="2020-04-21T10:18:12.452" v="139" actId="20577"/>
          <ac:spMkLst>
            <pc:docMk/>
            <pc:sldMk cId="1192761563" sldId="554"/>
            <ac:spMk id="6" creationId="{C019F693-F96F-42FD-B7FF-F05107D04164}"/>
          </ac:spMkLst>
        </pc:spChg>
        <pc:picChg chg="del">
          <ac:chgData name="Anubhav Mittal" userId="0cec1447-ad5f-47c4-bef3-8ff0c5c26bca" providerId="ADAL" clId="{C4F6B8D9-7C67-4F03-9487-50E12FE786D1}" dt="2020-04-21T10:15:46.232" v="129" actId="478"/>
          <ac:picMkLst>
            <pc:docMk/>
            <pc:sldMk cId="1192761563" sldId="554"/>
            <ac:picMk id="7" creationId="{F2AC2D99-4922-4106-9811-509E11FE65CE}"/>
          </ac:picMkLst>
        </pc:picChg>
        <pc:picChg chg="add mod">
          <ac:chgData name="Anubhav Mittal" userId="0cec1447-ad5f-47c4-bef3-8ff0c5c26bca" providerId="ADAL" clId="{C4F6B8D9-7C67-4F03-9487-50E12FE786D1}" dt="2020-04-21T10:15:50.677" v="131" actId="1076"/>
          <ac:picMkLst>
            <pc:docMk/>
            <pc:sldMk cId="1192761563" sldId="554"/>
            <ac:picMk id="8" creationId="{3C7CB24E-BC22-41CB-AC15-73231A4E1E83}"/>
          </ac:picMkLst>
        </pc:picChg>
      </pc:sldChg>
      <pc:sldChg chg="addSp delSp modSp">
        <pc:chgData name="Anubhav Mittal" userId="0cec1447-ad5f-47c4-bef3-8ff0c5c26bca" providerId="ADAL" clId="{C4F6B8D9-7C67-4F03-9487-50E12FE786D1}" dt="2020-04-21T09:59:52.621" v="120" actId="1076"/>
        <pc:sldMkLst>
          <pc:docMk/>
          <pc:sldMk cId="2015197526" sldId="563"/>
        </pc:sldMkLst>
        <pc:graphicFrameChg chg="add mod modGraphic">
          <ac:chgData name="Anubhav Mittal" userId="0cec1447-ad5f-47c4-bef3-8ff0c5c26bca" providerId="ADAL" clId="{C4F6B8D9-7C67-4F03-9487-50E12FE786D1}" dt="2020-04-21T09:59:43.952" v="119" actId="14100"/>
          <ac:graphicFrameMkLst>
            <pc:docMk/>
            <pc:sldMk cId="2015197526" sldId="563"/>
            <ac:graphicFrameMk id="4" creationId="{0189707A-E828-4FF8-A225-D77C7C91D4B0}"/>
          </ac:graphicFrameMkLst>
        </pc:graphicFrameChg>
        <pc:graphicFrameChg chg="add mod modGraphic">
          <ac:chgData name="Anubhav Mittal" userId="0cec1447-ad5f-47c4-bef3-8ff0c5c26bca" providerId="ADAL" clId="{C4F6B8D9-7C67-4F03-9487-50E12FE786D1}" dt="2020-04-21T09:59:52.621" v="120" actId="1076"/>
          <ac:graphicFrameMkLst>
            <pc:docMk/>
            <pc:sldMk cId="2015197526" sldId="563"/>
            <ac:graphicFrameMk id="5" creationId="{D1A295B7-EFF7-4344-A25E-009D6AE55B7F}"/>
          </ac:graphicFrameMkLst>
        </pc:graphicFrameChg>
        <pc:graphicFrameChg chg="del">
          <ac:chgData name="Anubhav Mittal" userId="0cec1447-ad5f-47c4-bef3-8ff0c5c26bca" providerId="ADAL" clId="{C4F6B8D9-7C67-4F03-9487-50E12FE786D1}" dt="2020-04-21T08:57:28.024" v="107" actId="478"/>
          <ac:graphicFrameMkLst>
            <pc:docMk/>
            <pc:sldMk cId="2015197526" sldId="563"/>
            <ac:graphicFrameMk id="6" creationId="{9937FFE4-DAA9-4EBA-A4B2-6FD4A01C52E7}"/>
          </ac:graphicFrameMkLst>
        </pc:graphicFrameChg>
        <pc:graphicFrameChg chg="del">
          <ac:chgData name="Anubhav Mittal" userId="0cec1447-ad5f-47c4-bef3-8ff0c5c26bca" providerId="ADAL" clId="{C4F6B8D9-7C67-4F03-9487-50E12FE786D1}" dt="2020-04-21T08:57:50.948" v="113" actId="478"/>
          <ac:graphicFrameMkLst>
            <pc:docMk/>
            <pc:sldMk cId="2015197526" sldId="563"/>
            <ac:graphicFrameMk id="7" creationId="{5059DBFB-732C-46F2-9738-5AFD42191284}"/>
          </ac:graphicFrameMkLst>
        </pc:graphicFrameChg>
      </pc:sldChg>
      <pc:sldChg chg="addSp delSp modSp">
        <pc:chgData name="Anubhav Mittal" userId="0cec1447-ad5f-47c4-bef3-8ff0c5c26bca" providerId="ADAL" clId="{C4F6B8D9-7C67-4F03-9487-50E12FE786D1}" dt="2020-04-21T10:21:19.461" v="174" actId="1076"/>
        <pc:sldMkLst>
          <pc:docMk/>
          <pc:sldMk cId="1407599155" sldId="566"/>
        </pc:sldMkLst>
        <pc:spChg chg="mod">
          <ac:chgData name="Anubhav Mittal" userId="0cec1447-ad5f-47c4-bef3-8ff0c5c26bca" providerId="ADAL" clId="{C4F6B8D9-7C67-4F03-9487-50E12FE786D1}" dt="2020-04-21T10:21:13.268" v="172" actId="1076"/>
          <ac:spMkLst>
            <pc:docMk/>
            <pc:sldMk cId="1407599155" sldId="566"/>
            <ac:spMk id="6" creationId="{C019F693-F96F-42FD-B7FF-F05107D04164}"/>
          </ac:spMkLst>
        </pc:spChg>
        <pc:graphicFrameChg chg="del">
          <ac:chgData name="Anubhav Mittal" userId="0cec1447-ad5f-47c4-bef3-8ff0c5c26bca" providerId="ADAL" clId="{C4F6B8D9-7C67-4F03-9487-50E12FE786D1}" dt="2020-04-21T10:19:13.589" v="143" actId="478"/>
          <ac:graphicFrameMkLst>
            <pc:docMk/>
            <pc:sldMk cId="1407599155" sldId="566"/>
            <ac:graphicFrameMk id="4" creationId="{9CADF322-05CF-4F5C-B416-79051C8B21FE}"/>
          </ac:graphicFrameMkLst>
        </pc:graphicFrameChg>
        <pc:graphicFrameChg chg="add mod modGraphic">
          <ac:chgData name="Anubhav Mittal" userId="0cec1447-ad5f-47c4-bef3-8ff0c5c26bca" providerId="ADAL" clId="{C4F6B8D9-7C67-4F03-9487-50E12FE786D1}" dt="2020-04-21T10:19:34.558" v="150" actId="14734"/>
          <ac:graphicFrameMkLst>
            <pc:docMk/>
            <pc:sldMk cId="1407599155" sldId="566"/>
            <ac:graphicFrameMk id="5" creationId="{47B6E0D5-F75D-48C0-BE09-8839A9236FD7}"/>
          </ac:graphicFrameMkLst>
        </pc:graphicFrameChg>
        <pc:picChg chg="add mod">
          <ac:chgData name="Anubhav Mittal" userId="0cec1447-ad5f-47c4-bef3-8ff0c5c26bca" providerId="ADAL" clId="{C4F6B8D9-7C67-4F03-9487-50E12FE786D1}" dt="2020-04-21T10:21:19.461" v="174" actId="1076"/>
          <ac:picMkLst>
            <pc:docMk/>
            <pc:sldMk cId="1407599155" sldId="566"/>
            <ac:picMk id="7" creationId="{F7E6AF4E-82A7-4AD2-8657-A8318EDF48E6}"/>
          </ac:picMkLst>
        </pc:picChg>
        <pc:picChg chg="del">
          <ac:chgData name="Anubhav Mittal" userId="0cec1447-ad5f-47c4-bef3-8ff0c5c26bca" providerId="ADAL" clId="{C4F6B8D9-7C67-4F03-9487-50E12FE786D1}" dt="2020-04-21T10:18:38.813" v="140" actId="478"/>
          <ac:picMkLst>
            <pc:docMk/>
            <pc:sldMk cId="1407599155" sldId="566"/>
            <ac:picMk id="8" creationId="{A3A2392D-2A16-4286-8528-9B7C7DA68B8A}"/>
          </ac:picMkLst>
        </pc:picChg>
      </pc:sldChg>
    </pc:docChg>
  </pc:docChgLst>
  <pc:docChgLst>
    <pc:chgData name="Anubhav Mittal" userId="0cec1447-ad5f-47c4-bef3-8ff0c5c26bca" providerId="ADAL" clId="{61552172-E664-458D-B9E1-5FB8AE424B1D}"/>
    <pc:docChg chg="undo custSel delSld modSld sldOrd">
      <pc:chgData name="Anubhav Mittal" userId="0cec1447-ad5f-47c4-bef3-8ff0c5c26bca" providerId="ADAL" clId="{61552172-E664-458D-B9E1-5FB8AE424B1D}" dt="2020-04-08T08:30:47.437" v="570" actId="5793"/>
      <pc:docMkLst>
        <pc:docMk/>
      </pc:docMkLst>
      <pc:sldChg chg="modSp">
        <pc:chgData name="Anubhav Mittal" userId="0cec1447-ad5f-47c4-bef3-8ff0c5c26bca" providerId="ADAL" clId="{61552172-E664-458D-B9E1-5FB8AE424B1D}" dt="2020-04-08T08:06:43.434" v="20" actId="20577"/>
        <pc:sldMkLst>
          <pc:docMk/>
          <pc:sldMk cId="0" sldId="454"/>
        </pc:sldMkLst>
        <pc:spChg chg="mod">
          <ac:chgData name="Anubhav Mittal" userId="0cec1447-ad5f-47c4-bef3-8ff0c5c26bca" providerId="ADAL" clId="{61552172-E664-458D-B9E1-5FB8AE424B1D}" dt="2020-04-08T08:06:43.434" v="20" actId="20577"/>
          <ac:spMkLst>
            <pc:docMk/>
            <pc:sldMk cId="0" sldId="454"/>
            <ac:spMk id="4" creationId="{00000000-0000-0000-0000-000000000000}"/>
          </ac:spMkLst>
        </pc:spChg>
      </pc:sldChg>
      <pc:sldChg chg="addSp delSp modSp">
        <pc:chgData name="Anubhav Mittal" userId="0cec1447-ad5f-47c4-bef3-8ff0c5c26bca" providerId="ADAL" clId="{61552172-E664-458D-B9E1-5FB8AE424B1D}" dt="2020-04-08T08:13:21.839" v="78" actId="14100"/>
        <pc:sldMkLst>
          <pc:docMk/>
          <pc:sldMk cId="598834772" sldId="530"/>
        </pc:sldMkLst>
        <pc:spChg chg="mod">
          <ac:chgData name="Anubhav Mittal" userId="0cec1447-ad5f-47c4-bef3-8ff0c5c26bca" providerId="ADAL" clId="{61552172-E664-458D-B9E1-5FB8AE424B1D}" dt="2020-04-08T08:11:38.622" v="67" actId="14100"/>
          <ac:spMkLst>
            <pc:docMk/>
            <pc:sldMk cId="598834772" sldId="530"/>
            <ac:spMk id="3" creationId="{5FBEDDCC-E332-42C6-850C-19EA35A8C1E1}"/>
          </ac:spMkLst>
        </pc:spChg>
        <pc:graphicFrameChg chg="add mod modGraphic">
          <ac:chgData name="Anubhav Mittal" userId="0cec1447-ad5f-47c4-bef3-8ff0c5c26bca" providerId="ADAL" clId="{61552172-E664-458D-B9E1-5FB8AE424B1D}" dt="2020-04-08T08:13:21.839" v="78" actId="14100"/>
          <ac:graphicFrameMkLst>
            <pc:docMk/>
            <pc:sldMk cId="598834772" sldId="530"/>
            <ac:graphicFrameMk id="4" creationId="{569FBCA2-F644-458C-A636-693DAB09EA2A}"/>
          </ac:graphicFrameMkLst>
        </pc:graphicFrameChg>
        <pc:graphicFrameChg chg="add del mod modGraphic">
          <ac:chgData name="Anubhav Mittal" userId="0cec1447-ad5f-47c4-bef3-8ff0c5c26bca" providerId="ADAL" clId="{61552172-E664-458D-B9E1-5FB8AE424B1D}" dt="2020-04-08T08:12:28.841" v="71" actId="478"/>
          <ac:graphicFrameMkLst>
            <pc:docMk/>
            <pc:sldMk cId="598834772" sldId="530"/>
            <ac:graphicFrameMk id="5" creationId="{7F71F994-8E93-4EA9-B16D-A8013B8F8647}"/>
          </ac:graphicFrameMkLst>
        </pc:graphicFrameChg>
        <pc:graphicFrameChg chg="del">
          <ac:chgData name="Anubhav Mittal" userId="0cec1447-ad5f-47c4-bef3-8ff0c5c26bca" providerId="ADAL" clId="{61552172-E664-458D-B9E1-5FB8AE424B1D}" dt="2020-04-08T08:08:03.516" v="54" actId="478"/>
          <ac:graphicFrameMkLst>
            <pc:docMk/>
            <pc:sldMk cId="598834772" sldId="530"/>
            <ac:graphicFrameMk id="6" creationId="{EC16DFEE-661A-447E-9FF4-D4DF7C785FA1}"/>
          </ac:graphicFrameMkLst>
        </pc:graphicFrameChg>
        <pc:graphicFrameChg chg="del">
          <ac:chgData name="Anubhav Mittal" userId="0cec1447-ad5f-47c4-bef3-8ff0c5c26bca" providerId="ADAL" clId="{61552172-E664-458D-B9E1-5FB8AE424B1D}" dt="2020-04-08T08:08:09.190" v="55" actId="478"/>
          <ac:graphicFrameMkLst>
            <pc:docMk/>
            <pc:sldMk cId="598834772" sldId="530"/>
            <ac:graphicFrameMk id="7" creationId="{96C7E62A-F10E-4D31-AF3A-9D3E24B4D839}"/>
          </ac:graphicFrameMkLst>
        </pc:graphicFrameChg>
        <pc:graphicFrameChg chg="add mod modGraphic">
          <ac:chgData name="Anubhav Mittal" userId="0cec1447-ad5f-47c4-bef3-8ff0c5c26bca" providerId="ADAL" clId="{61552172-E664-458D-B9E1-5FB8AE424B1D}" dt="2020-04-08T08:13:09.428" v="76" actId="1076"/>
          <ac:graphicFrameMkLst>
            <pc:docMk/>
            <pc:sldMk cId="598834772" sldId="530"/>
            <ac:graphicFrameMk id="8" creationId="{59676872-CC1A-46A3-A401-7A098DD8440C}"/>
          </ac:graphicFrameMkLst>
        </pc:graphicFrameChg>
      </pc:sldChg>
      <pc:sldChg chg="modSp">
        <pc:chgData name="Anubhav Mittal" userId="0cec1447-ad5f-47c4-bef3-8ff0c5c26bca" providerId="ADAL" clId="{61552172-E664-458D-B9E1-5FB8AE424B1D}" dt="2020-04-08T08:07:47.617" v="53" actId="20577"/>
        <pc:sldMkLst>
          <pc:docMk/>
          <pc:sldMk cId="1520860431" sldId="540"/>
        </pc:sldMkLst>
        <pc:spChg chg="mod">
          <ac:chgData name="Anubhav Mittal" userId="0cec1447-ad5f-47c4-bef3-8ff0c5c26bca" providerId="ADAL" clId="{61552172-E664-458D-B9E1-5FB8AE424B1D}" dt="2020-04-08T08:07:47.617" v="53" actId="20577"/>
          <ac:spMkLst>
            <pc:docMk/>
            <pc:sldMk cId="1520860431" sldId="540"/>
            <ac:spMk id="6" creationId="{9048AE22-045D-5D48-B6B1-7A6473B1CF37}"/>
          </ac:spMkLst>
        </pc:spChg>
      </pc:sldChg>
      <pc:sldChg chg="addSp delSp modSp ord">
        <pc:chgData name="Anubhav Mittal" userId="0cec1447-ad5f-47c4-bef3-8ff0c5c26bca" providerId="ADAL" clId="{61552172-E664-458D-B9E1-5FB8AE424B1D}" dt="2020-04-08T08:18:01.813" v="211" actId="20577"/>
        <pc:sldMkLst>
          <pc:docMk/>
          <pc:sldMk cId="2025797868" sldId="552"/>
        </pc:sldMkLst>
        <pc:spChg chg="mod">
          <ac:chgData name="Anubhav Mittal" userId="0cec1447-ad5f-47c4-bef3-8ff0c5c26bca" providerId="ADAL" clId="{61552172-E664-458D-B9E1-5FB8AE424B1D}" dt="2020-04-08T08:17:04.206" v="163" actId="404"/>
          <ac:spMkLst>
            <pc:docMk/>
            <pc:sldMk cId="2025797868" sldId="552"/>
            <ac:spMk id="2" creationId="{8E03E6A4-DAE7-4962-8E6B-B7D70EB215C7}"/>
          </ac:spMkLst>
        </pc:spChg>
        <pc:spChg chg="mod">
          <ac:chgData name="Anubhav Mittal" userId="0cec1447-ad5f-47c4-bef3-8ff0c5c26bca" providerId="ADAL" clId="{61552172-E664-458D-B9E1-5FB8AE424B1D}" dt="2020-04-08T08:18:01.813" v="211" actId="20577"/>
          <ac:spMkLst>
            <pc:docMk/>
            <pc:sldMk cId="2025797868" sldId="552"/>
            <ac:spMk id="3" creationId="{5FBEDDCC-E332-42C6-850C-19EA35A8C1E1}"/>
          </ac:spMkLst>
        </pc:spChg>
        <pc:graphicFrameChg chg="add mod modGraphic">
          <ac:chgData name="Anubhav Mittal" userId="0cec1447-ad5f-47c4-bef3-8ff0c5c26bca" providerId="ADAL" clId="{61552172-E664-458D-B9E1-5FB8AE424B1D}" dt="2020-04-08T08:17:40.898" v="170" actId="1076"/>
          <ac:graphicFrameMkLst>
            <pc:docMk/>
            <pc:sldMk cId="2025797868" sldId="552"/>
            <ac:graphicFrameMk id="4" creationId="{DA60A267-0478-46ED-8B72-6488A458F65B}"/>
          </ac:graphicFrameMkLst>
        </pc:graphicFrameChg>
        <pc:graphicFrameChg chg="del">
          <ac:chgData name="Anubhav Mittal" userId="0cec1447-ad5f-47c4-bef3-8ff0c5c26bca" providerId="ADAL" clId="{61552172-E664-458D-B9E1-5FB8AE424B1D}" dt="2020-04-08T08:17:26.645" v="164" actId="478"/>
          <ac:graphicFrameMkLst>
            <pc:docMk/>
            <pc:sldMk cId="2025797868" sldId="552"/>
            <ac:graphicFrameMk id="5" creationId="{BB84440C-EE26-48D9-B31F-B4FDD867A94B}"/>
          </ac:graphicFrameMkLst>
        </pc:graphicFrameChg>
      </pc:sldChg>
      <pc:sldChg chg="addSp delSp modSp">
        <pc:chgData name="Anubhav Mittal" userId="0cec1447-ad5f-47c4-bef3-8ff0c5c26bca" providerId="ADAL" clId="{61552172-E664-458D-B9E1-5FB8AE424B1D}" dt="2020-04-08T08:20:55.144" v="226" actId="20577"/>
        <pc:sldMkLst>
          <pc:docMk/>
          <pc:sldMk cId="1192761563" sldId="554"/>
        </pc:sldMkLst>
        <pc:spChg chg="mod">
          <ac:chgData name="Anubhav Mittal" userId="0cec1447-ad5f-47c4-bef3-8ff0c5c26bca" providerId="ADAL" clId="{61552172-E664-458D-B9E1-5FB8AE424B1D}" dt="2020-04-08T08:18:34.304" v="218" actId="20577"/>
          <ac:spMkLst>
            <pc:docMk/>
            <pc:sldMk cId="1192761563" sldId="554"/>
            <ac:spMk id="3" creationId="{5FBEDDCC-E332-42C6-850C-19EA35A8C1E1}"/>
          </ac:spMkLst>
        </pc:spChg>
        <pc:spChg chg="mod">
          <ac:chgData name="Anubhav Mittal" userId="0cec1447-ad5f-47c4-bef3-8ff0c5c26bca" providerId="ADAL" clId="{61552172-E664-458D-B9E1-5FB8AE424B1D}" dt="2020-04-08T08:20:55.144" v="226" actId="20577"/>
          <ac:spMkLst>
            <pc:docMk/>
            <pc:sldMk cId="1192761563" sldId="554"/>
            <ac:spMk id="6" creationId="{C019F693-F96F-42FD-B7FF-F05107D04164}"/>
          </ac:spMkLst>
        </pc:spChg>
        <pc:picChg chg="del">
          <ac:chgData name="Anubhav Mittal" userId="0cec1447-ad5f-47c4-bef3-8ff0c5c26bca" providerId="ADAL" clId="{61552172-E664-458D-B9E1-5FB8AE424B1D}" dt="2020-04-08T08:18:24.891" v="213" actId="478"/>
          <ac:picMkLst>
            <pc:docMk/>
            <pc:sldMk cId="1192761563" sldId="554"/>
            <ac:picMk id="4" creationId="{EC9FC25D-C219-4B7C-B9F3-FA5D73ADAF29}"/>
          </ac:picMkLst>
        </pc:picChg>
        <pc:picChg chg="add mod">
          <ac:chgData name="Anubhav Mittal" userId="0cec1447-ad5f-47c4-bef3-8ff0c5c26bca" providerId="ADAL" clId="{61552172-E664-458D-B9E1-5FB8AE424B1D}" dt="2020-04-08T08:18:30.280" v="214" actId="1076"/>
          <ac:picMkLst>
            <pc:docMk/>
            <pc:sldMk cId="1192761563" sldId="554"/>
            <ac:picMk id="7" creationId="{F2AC2D99-4922-4106-9811-509E11FE65CE}"/>
          </ac:picMkLst>
        </pc:picChg>
      </pc:sldChg>
      <pc:sldChg chg="addSp delSp modSp">
        <pc:chgData name="Anubhav Mittal" userId="0cec1447-ad5f-47c4-bef3-8ff0c5c26bca" providerId="ADAL" clId="{61552172-E664-458D-B9E1-5FB8AE424B1D}" dt="2020-04-08T08:16:36.989" v="136" actId="1037"/>
        <pc:sldMkLst>
          <pc:docMk/>
          <pc:sldMk cId="2015197526" sldId="563"/>
        </pc:sldMkLst>
        <pc:spChg chg="mod">
          <ac:chgData name="Anubhav Mittal" userId="0cec1447-ad5f-47c4-bef3-8ff0c5c26bca" providerId="ADAL" clId="{61552172-E664-458D-B9E1-5FB8AE424B1D}" dt="2020-04-08T08:15:02.305" v="121" actId="403"/>
          <ac:spMkLst>
            <pc:docMk/>
            <pc:sldMk cId="2015197526" sldId="563"/>
            <ac:spMk id="3" creationId="{5FBEDDCC-E332-42C6-850C-19EA35A8C1E1}"/>
          </ac:spMkLst>
        </pc:spChg>
        <pc:graphicFrameChg chg="del">
          <ac:chgData name="Anubhav Mittal" userId="0cec1447-ad5f-47c4-bef3-8ff0c5c26bca" providerId="ADAL" clId="{61552172-E664-458D-B9E1-5FB8AE424B1D}" dt="2020-04-08T08:15:07.632" v="122" actId="478"/>
          <ac:graphicFrameMkLst>
            <pc:docMk/>
            <pc:sldMk cId="2015197526" sldId="563"/>
            <ac:graphicFrameMk id="4" creationId="{776CFADA-6F13-4844-AEA8-3AE2A6514EB2}"/>
          </ac:graphicFrameMkLst>
        </pc:graphicFrameChg>
        <pc:graphicFrameChg chg="del mod modGraphic">
          <ac:chgData name="Anubhav Mittal" userId="0cec1447-ad5f-47c4-bef3-8ff0c5c26bca" providerId="ADAL" clId="{61552172-E664-458D-B9E1-5FB8AE424B1D}" dt="2020-04-08T08:15:11.746" v="124" actId="478"/>
          <ac:graphicFrameMkLst>
            <pc:docMk/>
            <pc:sldMk cId="2015197526" sldId="563"/>
            <ac:graphicFrameMk id="5" creationId="{1C7FF055-5454-42F7-8043-4B8AE21FC8D0}"/>
          </ac:graphicFrameMkLst>
        </pc:graphicFrameChg>
        <pc:graphicFrameChg chg="add mod modGraphic">
          <ac:chgData name="Anubhav Mittal" userId="0cec1447-ad5f-47c4-bef3-8ff0c5c26bca" providerId="ADAL" clId="{61552172-E664-458D-B9E1-5FB8AE424B1D}" dt="2020-04-08T08:15:58.114" v="128" actId="14100"/>
          <ac:graphicFrameMkLst>
            <pc:docMk/>
            <pc:sldMk cId="2015197526" sldId="563"/>
            <ac:graphicFrameMk id="6" creationId="{9937FFE4-DAA9-4EBA-A4B2-6FD4A01C52E7}"/>
          </ac:graphicFrameMkLst>
        </pc:graphicFrameChg>
        <pc:graphicFrameChg chg="add mod modGraphic">
          <ac:chgData name="Anubhav Mittal" userId="0cec1447-ad5f-47c4-bef3-8ff0c5c26bca" providerId="ADAL" clId="{61552172-E664-458D-B9E1-5FB8AE424B1D}" dt="2020-04-08T08:16:36.989" v="136" actId="1037"/>
          <ac:graphicFrameMkLst>
            <pc:docMk/>
            <pc:sldMk cId="2015197526" sldId="563"/>
            <ac:graphicFrameMk id="7" creationId="{5059DBFB-732C-46F2-9738-5AFD42191284}"/>
          </ac:graphicFrameMkLst>
        </pc:graphicFrameChg>
      </pc:sldChg>
      <pc:sldChg chg="addSp delSp modSp">
        <pc:chgData name="Anubhav Mittal" userId="0cec1447-ad5f-47c4-bef3-8ff0c5c26bca" providerId="ADAL" clId="{61552172-E664-458D-B9E1-5FB8AE424B1D}" dt="2020-04-08T08:24:27.886" v="249" actId="1076"/>
        <pc:sldMkLst>
          <pc:docMk/>
          <pc:sldMk cId="1407599155" sldId="566"/>
        </pc:sldMkLst>
        <pc:spChg chg="mod">
          <ac:chgData name="Anubhav Mittal" userId="0cec1447-ad5f-47c4-bef3-8ff0c5c26bca" providerId="ADAL" clId="{61552172-E664-458D-B9E1-5FB8AE424B1D}" dt="2020-04-08T08:24:27.886" v="249" actId="1076"/>
          <ac:spMkLst>
            <pc:docMk/>
            <pc:sldMk cId="1407599155" sldId="566"/>
            <ac:spMk id="6" creationId="{C019F693-F96F-42FD-B7FF-F05107D04164}"/>
          </ac:spMkLst>
        </pc:spChg>
        <pc:graphicFrameChg chg="add mod modGraphic">
          <ac:chgData name="Anubhav Mittal" userId="0cec1447-ad5f-47c4-bef3-8ff0c5c26bca" providerId="ADAL" clId="{61552172-E664-458D-B9E1-5FB8AE424B1D}" dt="2020-04-08T08:22:42.284" v="239" actId="1076"/>
          <ac:graphicFrameMkLst>
            <pc:docMk/>
            <pc:sldMk cId="1407599155" sldId="566"/>
            <ac:graphicFrameMk id="4" creationId="{9CADF322-05CF-4F5C-B416-79051C8B21FE}"/>
          </ac:graphicFrameMkLst>
        </pc:graphicFrameChg>
        <pc:graphicFrameChg chg="del mod">
          <ac:chgData name="Anubhav Mittal" userId="0cec1447-ad5f-47c4-bef3-8ff0c5c26bca" providerId="ADAL" clId="{61552172-E664-458D-B9E1-5FB8AE424B1D}" dt="2020-04-08T08:22:09.331" v="231" actId="478"/>
          <ac:graphicFrameMkLst>
            <pc:docMk/>
            <pc:sldMk cId="1407599155" sldId="566"/>
            <ac:graphicFrameMk id="5" creationId="{A1078653-00BB-4175-9E2D-F9F1D14D3750}"/>
          </ac:graphicFrameMkLst>
        </pc:graphicFrameChg>
        <pc:picChg chg="del">
          <ac:chgData name="Anubhav Mittal" userId="0cec1447-ad5f-47c4-bef3-8ff0c5c26bca" providerId="ADAL" clId="{61552172-E664-458D-B9E1-5FB8AE424B1D}" dt="2020-04-08T08:21:24.349" v="228" actId="478"/>
          <ac:picMkLst>
            <pc:docMk/>
            <pc:sldMk cId="1407599155" sldId="566"/>
            <ac:picMk id="7" creationId="{979E2D62-BCF4-4A44-AB03-10E7C61B7D2C}"/>
          </ac:picMkLst>
        </pc:picChg>
        <pc:picChg chg="add mod">
          <ac:chgData name="Anubhav Mittal" userId="0cec1447-ad5f-47c4-bef3-8ff0c5c26bca" providerId="ADAL" clId="{61552172-E664-458D-B9E1-5FB8AE424B1D}" dt="2020-04-08T08:21:27.570" v="229" actId="1076"/>
          <ac:picMkLst>
            <pc:docMk/>
            <pc:sldMk cId="1407599155" sldId="566"/>
            <ac:picMk id="8" creationId="{A3A2392D-2A16-4286-8528-9B7C7DA68B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D778BC-D3A7-4949-A09A-9357A970C10F}" type="datetimeFigureOut">
              <a:rPr lang="en-GB"/>
              <a:pPr>
                <a:defRPr/>
              </a:pPr>
              <a:t>07/07/2020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A998410-66B9-46FC-8898-E1B0EAEDC3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714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89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104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438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978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1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692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84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028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184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3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46112A-4B7F-7A47-97DF-61781BDD4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2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282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Research 2017 - Task Sk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22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ustomer Research 2017 - Task Slide Screensho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64" y="44624"/>
            <a:ext cx="9649072" cy="8640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052736"/>
            <a:ext cx="9649072" cy="561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489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B38B4-86B5-FD4F-B8C3-A8CDDEEF8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5" r:id="rId3"/>
    <p:sldLayoutId id="2147483730" r:id="rId4"/>
    <p:sldLayoutId id="214748369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3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3BB1D2C7-9A25-DE4B-8177-AD357945EC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6496" y="6475239"/>
            <a:ext cx="4319588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600" dirty="0" err="1">
                <a:solidFill>
                  <a:srgbClr val="00427F"/>
                </a:solidFill>
                <a:latin typeface="Arial" charset="0"/>
                <a:cs typeface="Arial" charset="0"/>
              </a:rPr>
              <a:t>www.scottish-enterprise.com</a:t>
            </a:r>
            <a:endParaRPr lang="en-GB" sz="1600" dirty="0">
              <a:solidFill>
                <a:srgbClr val="00427F"/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Picture 2" descr="SE landscape logo (cmyk).jpg">
            <a:extLst>
              <a:ext uri="{FF2B5EF4-FFF2-40B4-BE49-F238E27FC236}">
                <a16:creationId xmlns:a16="http://schemas.microsoft.com/office/drawing/2014/main" id="{ABEBAB7E-13D1-A148-8C9F-0865B3F8B1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2488" y="6448251"/>
            <a:ext cx="2214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68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09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indbusinesssupport.gov.scot/coronavirus-advi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e-uat-singleentrypoint.azurewebsites.net/indicative-roadma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indbusinesssupport.gov.scot/coronavirus-advi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-uat-singleentrypoint.azurewebsites.net/indicative-roadma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2480" y="6237312"/>
            <a:ext cx="37444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704528" y="764704"/>
            <a:ext cx="8420100" cy="475252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sz="4000" b="1" dirty="0"/>
              <a:t>SEP</a:t>
            </a:r>
          </a:p>
          <a:p>
            <a:pPr marL="0" indent="0" algn="ctr">
              <a:buNone/>
            </a:pPr>
            <a:r>
              <a:rPr lang="en-GB" sz="4000" b="1" dirty="0"/>
              <a:t>User Research</a:t>
            </a:r>
          </a:p>
          <a:p>
            <a:pPr marL="0" indent="0" algn="ctr">
              <a:buNone/>
            </a:pPr>
            <a:r>
              <a:rPr lang="en-GB" sz="2800" b="1" dirty="0"/>
              <a:t>(Route map prototype testing)</a:t>
            </a:r>
          </a:p>
          <a:p>
            <a:pPr marL="0" indent="0" algn="ctr">
              <a:buNone/>
            </a:pPr>
            <a:r>
              <a:rPr lang="en-GB" sz="2800" b="1" dirty="0"/>
              <a:t>July 2020</a:t>
            </a:r>
          </a:p>
          <a:p>
            <a:pPr algn="ctr"/>
            <a:endParaRPr lang="en-GB" b="1" dirty="0"/>
          </a:p>
          <a:p>
            <a:pPr marL="0" indent="0" algn="ctr">
              <a:buNone/>
            </a:pPr>
            <a:r>
              <a:rPr lang="en-GB" b="1" dirty="0"/>
              <a:t>Anubhav Mittal </a:t>
            </a:r>
          </a:p>
        </p:txBody>
      </p:sp>
      <p:sp>
        <p:nvSpPr>
          <p:cNvPr id="55298" name="AutoShape 2" descr="Image result for sdi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Route map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530626"/>
          </a:xfrm>
        </p:spPr>
        <p:txBody>
          <a:bodyPr/>
          <a:lstStyle/>
          <a:p>
            <a:r>
              <a:rPr lang="en-US" b="1" dirty="0"/>
              <a:t>Would you use this route map if it was available on this website?</a:t>
            </a:r>
            <a:endParaRPr lang="en-GB" b="1" dirty="0"/>
          </a:p>
          <a:p>
            <a:r>
              <a:rPr lang="en-US" b="1" dirty="0"/>
              <a:t>                        		             </a:t>
            </a:r>
            <a:r>
              <a:rPr lang="en-US" sz="1400" dirty="0"/>
              <a:t>Yes=10 / No=0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It simplifies the understanding of the phases and guidance in easing the lockdown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Very informative, simple and easy on the eye. gives useful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Having the calendar dates shown like that is helpful. So too is the no-nonsense language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 think the route map is very effective and I could envision using it repeatedly to check what we should be doing week to week. It would be easy to update if and when guidance changes and is a quick and helpful way of confirming what is and isn’t permitted on any given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it’s a great point of reference and useful for checking what the latest changes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Very easy to stay updated on what will be happening</a:t>
            </a:r>
          </a:p>
        </p:txBody>
      </p:sp>
      <p:pic>
        <p:nvPicPr>
          <p:cNvPr id="5" name="C1022C6201">
            <a:extLst>
              <a:ext uri="{FF2B5EF4-FFF2-40B4-BE49-F238E27FC236}">
                <a16:creationId xmlns:a16="http://schemas.microsoft.com/office/drawing/2014/main" id="{BE7289F8-8508-4815-9D3C-9E3BA12A02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76450" y="1700808"/>
            <a:ext cx="57531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4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706090"/>
          </a:xfrm>
        </p:spPr>
        <p:txBody>
          <a:bodyPr/>
          <a:lstStyle/>
          <a:p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141383" y="1038532"/>
            <a:ext cx="9361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 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99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Who we tested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70852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10 Online un-moderated test sessions, with </a:t>
            </a:r>
            <a:r>
              <a:rPr lang="en-GB" sz="3200" dirty="0" err="1"/>
              <a:t>Userzoom</a:t>
            </a:r>
            <a:r>
              <a:rPr lang="en-GB" sz="3200" dirty="0"/>
              <a:t> panel, for usability testing</a:t>
            </a:r>
          </a:p>
          <a:p>
            <a:endParaRPr lang="en-GB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Male – 4 / Female – 6</a:t>
            </a:r>
          </a:p>
          <a:p>
            <a:endParaRPr lang="en-GB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Scotland wide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Date: 3</a:t>
            </a:r>
            <a:r>
              <a:rPr lang="en-GB" sz="3200" baseline="30000" dirty="0"/>
              <a:t>rd</a:t>
            </a:r>
            <a:r>
              <a:rPr lang="en-GB" sz="3200" dirty="0"/>
              <a:t> July – 6</a:t>
            </a:r>
            <a:r>
              <a:rPr lang="en-GB" sz="3200" baseline="30000" dirty="0"/>
              <a:t>th</a:t>
            </a:r>
            <a:r>
              <a:rPr lang="en-GB" sz="3200" dirty="0"/>
              <a:t> July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2079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1143000"/>
          </a:xfrm>
        </p:spPr>
        <p:txBody>
          <a:bodyPr/>
          <a:lstStyle/>
          <a:p>
            <a:r>
              <a:rPr lang="en-GB" sz="3200">
                <a:solidFill>
                  <a:schemeClr val="tx1"/>
                </a:solidFill>
              </a:rPr>
              <a:t>What we were trying to find out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EFFC9E-026D-6540-8361-53FF8CDB64F9}"/>
              </a:ext>
            </a:extLst>
          </p:cNvPr>
          <p:cNvCxnSpPr/>
          <p:nvPr/>
        </p:nvCxnSpPr>
        <p:spPr>
          <a:xfrm>
            <a:off x="272480" y="908720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272480" y="1514243"/>
            <a:ext cx="93610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explored the following things: </a:t>
            </a:r>
          </a:p>
          <a:p>
            <a:endParaRPr lang="en-GB" dirty="0"/>
          </a:p>
          <a:p>
            <a:r>
              <a:rPr lang="en-GB" dirty="0"/>
              <a:t>1) Users likes and dislikes about the homepage of </a:t>
            </a:r>
            <a:r>
              <a:rPr lang="en-GB" dirty="0" err="1"/>
              <a:t>findbusinesssupport.gov.scot</a:t>
            </a:r>
            <a:r>
              <a:rPr lang="en-GB" dirty="0"/>
              <a:t> website</a:t>
            </a:r>
          </a:p>
          <a:p>
            <a:endParaRPr lang="en-GB" dirty="0"/>
          </a:p>
          <a:p>
            <a:r>
              <a:rPr lang="en-GB" dirty="0"/>
              <a:t>2) Their likes and dislikes about the Covid-19 advice web page  (</a:t>
            </a:r>
            <a:r>
              <a:rPr lang="en-GB" sz="1600" dirty="0">
                <a:hlinkClick r:id="rId3"/>
              </a:rPr>
              <a:t>https://findbusinesssupport.gov.scot/coronavirus-advice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3) Users feedback around the Route map prototype </a:t>
            </a:r>
            <a:r>
              <a:rPr lang="en-GB" sz="1600" dirty="0"/>
              <a:t>(</a:t>
            </a:r>
            <a:r>
              <a:rPr lang="en-US" sz="1600" dirty="0">
                <a:hlinkClick r:id="rId4"/>
              </a:rPr>
              <a:t>https://se-uat-singleentrypoint.azurewebsites.net/indicative-roadmap</a:t>
            </a:r>
            <a:r>
              <a:rPr lang="en-US" sz="1600" dirty="0"/>
              <a:t>) </a:t>
            </a:r>
            <a:r>
              <a:rPr lang="en-US" dirty="0"/>
              <a:t>including their likes and dislikes 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086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1143000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Summary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EFFC9E-026D-6540-8361-53FF8CDB64F9}"/>
              </a:ext>
            </a:extLst>
          </p:cNvPr>
          <p:cNvCxnSpPr/>
          <p:nvPr/>
        </p:nvCxnSpPr>
        <p:spPr>
          <a:xfrm>
            <a:off x="272480" y="908720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272480" y="1514243"/>
            <a:ext cx="936104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Specifically looking at the Route map prototype, here is a quick summary: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users liked the concept of route map and shared positive comments about the map – simple layout, easy to understand, very informative, readable and visually pleasing.</a:t>
            </a:r>
          </a:p>
          <a:p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was some confusion as to the number (1 to 8) in the middle of the page and some felt jumping from left to right could be avoided.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Some mentioned it would be good to have filter by industry option or a search box.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10 users would like this map to be made available on the website: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US" sz="1600" i="1" dirty="0"/>
              <a:t>	“It shows to workers and owners that there is a plan in place for re opening and creating a 	safe environment”</a:t>
            </a:r>
          </a:p>
          <a:p>
            <a:endParaRPr lang="en-US" sz="1600" i="1" dirty="0"/>
          </a:p>
          <a:p>
            <a:r>
              <a:rPr lang="en-US" sz="1600" i="1" dirty="0"/>
              <a:t>	“I think this route map is a really clear and defined way of letting businesses and the 	general public know what the rules are.  I’d much rather use a route map like this than try to 	wade through all the detailed information and try to keep track of the changes myself or 	remember when they become live”</a:t>
            </a:r>
            <a:endParaRPr lang="en-GB" sz="1600" i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806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FBS website – likes and dislikes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08720"/>
            <a:ext cx="8915400" cy="5674642"/>
          </a:xfrm>
        </p:spPr>
        <p:txBody>
          <a:bodyPr/>
          <a:lstStyle/>
          <a:p>
            <a:pPr marL="11113"/>
            <a:r>
              <a:rPr lang="en-GB" sz="2000" dirty="0"/>
              <a:t>When we asked the users about their likes and dislikes upon looking at the website following things were mentioned:</a:t>
            </a:r>
          </a:p>
          <a:p>
            <a:pPr marL="11113"/>
            <a:r>
              <a:rPr lang="en-GB" sz="2000" dirty="0"/>
              <a:t>	</a:t>
            </a:r>
            <a:r>
              <a:rPr lang="en-GB" b="1" dirty="0"/>
              <a:t>Top 3 likes per user</a:t>
            </a:r>
            <a:r>
              <a:rPr lang="en-GB" dirty="0"/>
              <a:t>		            </a:t>
            </a:r>
            <a:r>
              <a:rPr lang="en-GB" b="1" dirty="0"/>
              <a:t>Top 3 dislikes per user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84338E-320F-4893-96CB-32EAA5345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507675"/>
              </p:ext>
            </p:extLst>
          </p:nvPr>
        </p:nvGraphicFramePr>
        <p:xfrm>
          <a:off x="200472" y="2035332"/>
          <a:ext cx="4464496" cy="47761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746">
                  <a:extLst>
                    <a:ext uri="{9D8B030D-6E8A-4147-A177-3AD203B41FA5}">
                      <a16:colId xmlns:a16="http://schemas.microsoft.com/office/drawing/2014/main" val="1695467055"/>
                    </a:ext>
                  </a:extLst>
                </a:gridCol>
                <a:gridCol w="1486806">
                  <a:extLst>
                    <a:ext uri="{9D8B030D-6E8A-4147-A177-3AD203B41FA5}">
                      <a16:colId xmlns:a16="http://schemas.microsoft.com/office/drawing/2014/main" val="2060517967"/>
                    </a:ext>
                  </a:extLst>
                </a:gridCol>
                <a:gridCol w="1493944">
                  <a:extLst>
                    <a:ext uri="{9D8B030D-6E8A-4147-A177-3AD203B41FA5}">
                      <a16:colId xmlns:a16="http://schemas.microsoft.com/office/drawing/2014/main" val="2969453091"/>
                    </a:ext>
                  </a:extLst>
                </a:gridCol>
              </a:tblGrid>
              <a:tr h="2702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Top 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Top 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Top 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7352939"/>
                  </a:ext>
                </a:extLst>
              </a:tr>
              <a:tr h="5591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layout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Filter button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Third party websites opens on a different tab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270708"/>
                  </a:ext>
                </a:extLst>
              </a:tr>
              <a:tr h="2702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nice layout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easy to read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lots of useful information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0012772"/>
                  </a:ext>
                </a:extLst>
              </a:tr>
              <a:tr h="2702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ease of navigation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lots of info on the corona virus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industry specific info provided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616887"/>
                  </a:ext>
                </a:extLst>
              </a:tr>
              <a:tr h="5591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aesthetic is lovely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It’s great that you can now search for support by topic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latest updates section is really useful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7430117"/>
                  </a:ext>
                </a:extLst>
              </a:tr>
              <a:tr h="5591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very focused on business in Scotland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uncluttered layout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short sentences and clear links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491194"/>
                  </a:ext>
                </a:extLst>
              </a:tr>
              <a:tr h="5591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Imagery reflects the current situation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Concise text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Easy to read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3821407"/>
                  </a:ext>
                </a:extLst>
              </a:tr>
              <a:tr h="2702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modern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concise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understandable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620760"/>
                  </a:ext>
                </a:extLst>
              </a:tr>
              <a:tr h="2702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Simple layout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Easy to navigate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Trustworthy (a .gov site)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505352"/>
                  </a:ext>
                </a:extLst>
              </a:tr>
              <a:tr h="8479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Clear and well laid 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All important information was easily accessible and wasn’t hard to find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Search tab for lessons and help / workshops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7946779"/>
                  </a:ext>
                </a:extLst>
              </a:tr>
              <a:tr h="2702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Clean layout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Easy to read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Plenty information available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68717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E6EBE1-3E29-4232-8654-A762452DC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790477"/>
              </p:ext>
            </p:extLst>
          </p:nvPr>
        </p:nvGraphicFramePr>
        <p:xfrm>
          <a:off x="4880992" y="2046656"/>
          <a:ext cx="4946203" cy="4776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793">
                  <a:extLst>
                    <a:ext uri="{9D8B030D-6E8A-4147-A177-3AD203B41FA5}">
                      <a16:colId xmlns:a16="http://schemas.microsoft.com/office/drawing/2014/main" val="286295585"/>
                    </a:ext>
                  </a:extLst>
                </a:gridCol>
                <a:gridCol w="1646663">
                  <a:extLst>
                    <a:ext uri="{9D8B030D-6E8A-4147-A177-3AD203B41FA5}">
                      <a16:colId xmlns:a16="http://schemas.microsoft.com/office/drawing/2014/main" val="1866633779"/>
                    </a:ext>
                  </a:extLst>
                </a:gridCol>
                <a:gridCol w="1651747">
                  <a:extLst>
                    <a:ext uri="{9D8B030D-6E8A-4147-A177-3AD203B41FA5}">
                      <a16:colId xmlns:a16="http://schemas.microsoft.com/office/drawing/2014/main" val="409622027"/>
                    </a:ext>
                  </a:extLst>
                </a:gridCol>
              </a:tblGrid>
              <a:tr h="2188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Top 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Top 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Top 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0232443"/>
                  </a:ext>
                </a:extLst>
              </a:tr>
              <a:tr h="4527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Outdated information still available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 contact phone number or webchat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 filter button for dates (newest to oldest)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2623428"/>
                  </a:ext>
                </a:extLst>
              </a:tr>
              <a:tr h="4527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nothing its a very informative website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 search box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7721250"/>
                  </a:ext>
                </a:extLst>
              </a:tr>
              <a:tr h="4527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pop up reminding you to sign up for email updates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site could be for anything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would like a live chat function even if its with an AI chat bot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1960071"/>
                  </a:ext>
                </a:extLst>
              </a:tr>
              <a:tr h="68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homepage is a bit sparse in terms of functionality and detail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 really want the option to search by topic on the Browse Support page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categorisation of support in the browse support section is a bit wooly.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301081"/>
                  </a:ext>
                </a:extLst>
              </a:tr>
              <a:tr h="68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main advice could possibly be listed on the main page rather than an extra click through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061672"/>
                  </a:ext>
                </a:extLst>
              </a:tr>
              <a:tr h="68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Too much screen space taken on home screen with image, so a main button was not visible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 lot of results to scroll through and text to read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Could use some more images or icons to categorise results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9297838"/>
                  </a:ext>
                </a:extLst>
              </a:tr>
              <a:tr h="45271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key text could be highlighted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more images or brighter color scheme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FAQ only has certain questions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9622616"/>
                  </a:ext>
                </a:extLst>
              </a:tr>
              <a:tr h="68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Looks very plain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Incorrect phone number should have flagged up an error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Black box on the first page was a bit big and blocked the photography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8776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83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FBS Covid-19 – likes and dislikes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530626"/>
          </a:xfrm>
        </p:spPr>
        <p:txBody>
          <a:bodyPr/>
          <a:lstStyle/>
          <a:p>
            <a:pPr marL="11113"/>
            <a:r>
              <a:rPr lang="en-GB" sz="1400" dirty="0"/>
              <a:t>When we asked the users about their likes and dislikes upon looking at Covid-19 information on this particular web page - </a:t>
            </a:r>
            <a:r>
              <a:rPr lang="en-GB" sz="1400" dirty="0">
                <a:hlinkClick r:id="rId3"/>
              </a:rPr>
              <a:t>https://findbusinesssupport.gov.scot/coronavirus-advice</a:t>
            </a:r>
            <a:r>
              <a:rPr lang="en-GB" sz="1400" dirty="0"/>
              <a:t> following things were mentioned:</a:t>
            </a:r>
          </a:p>
          <a:p>
            <a:pPr marL="11113"/>
            <a:endParaRPr lang="en-GB" sz="1400" dirty="0"/>
          </a:p>
          <a:p>
            <a:pPr marL="11113"/>
            <a:r>
              <a:rPr lang="en-GB" sz="1400" dirty="0"/>
              <a:t>	</a:t>
            </a:r>
            <a:r>
              <a:rPr lang="en-GB" sz="1400" b="1" dirty="0"/>
              <a:t>Top 3 likes per user</a:t>
            </a:r>
            <a:r>
              <a:rPr lang="en-GB" sz="1400" dirty="0"/>
              <a:t>				  </a:t>
            </a:r>
            <a:r>
              <a:rPr lang="en-GB" sz="1400" b="1" dirty="0"/>
              <a:t>Top 3 dislikes per user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US" sz="1400" i="1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670BA0-DB13-4529-BB26-EE15D5D5D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638930"/>
              </p:ext>
            </p:extLst>
          </p:nvPr>
        </p:nvGraphicFramePr>
        <p:xfrm>
          <a:off x="75411" y="2071727"/>
          <a:ext cx="4661565" cy="4825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306">
                  <a:extLst>
                    <a:ext uri="{9D8B030D-6E8A-4147-A177-3AD203B41FA5}">
                      <a16:colId xmlns:a16="http://schemas.microsoft.com/office/drawing/2014/main" val="2117761035"/>
                    </a:ext>
                  </a:extLst>
                </a:gridCol>
                <a:gridCol w="1550306">
                  <a:extLst>
                    <a:ext uri="{9D8B030D-6E8A-4147-A177-3AD203B41FA5}">
                      <a16:colId xmlns:a16="http://schemas.microsoft.com/office/drawing/2014/main" val="3292508504"/>
                    </a:ext>
                  </a:extLst>
                </a:gridCol>
                <a:gridCol w="1560953">
                  <a:extLst>
                    <a:ext uri="{9D8B030D-6E8A-4147-A177-3AD203B41FA5}">
                      <a16:colId xmlns:a16="http://schemas.microsoft.com/office/drawing/2014/main" val="658097116"/>
                    </a:ext>
                  </a:extLst>
                </a:gridCol>
              </a:tblGrid>
              <a:tr h="1861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Top 1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Top 2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Top 3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2842578"/>
                  </a:ext>
                </a:extLst>
              </a:tr>
              <a:tr h="3850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Easy to navigate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drop-down button makes it more organised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Search based on topics at the bottom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8585877"/>
                  </a:ext>
                </a:extLst>
              </a:tr>
              <a:tr h="1861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Latest news updates at top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Dates updates were issued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nice layout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1865928"/>
                  </a:ext>
                </a:extLst>
              </a:tr>
              <a:tr h="3850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very concise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lots of links to click 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lots of advice on covid-19 including by business sector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4121353"/>
                  </a:ext>
                </a:extLst>
              </a:tr>
              <a:tr h="7828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 like being able to search for support by topic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latest updates are really useful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There is information about immediate/short term support and also topics relating to ongoing working and support in future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4972285"/>
                  </a:ext>
                </a:extLst>
              </a:tr>
              <a:tr h="3850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clear layout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short sentences and clear links to further info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uncluttered and easy to scan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7863598"/>
                  </a:ext>
                </a:extLst>
              </a:tr>
              <a:tr h="5839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Liked that things were dated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Liked that they open up in new tabs rather than being taken away from that page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Liked the layout of the Search by topic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6682959"/>
                  </a:ext>
                </a:extLst>
              </a:tr>
              <a:tr h="3850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support is grouped by themes i.e. funding, workers, sector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there is a lot of information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0133719"/>
                  </a:ext>
                </a:extLst>
              </a:tr>
              <a:tr h="3850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 lot of good information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Easy to navigate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Dated to confirm how new each item is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3635154"/>
                  </a:ext>
                </a:extLst>
              </a:tr>
              <a:tr h="5839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Able to search for help by topic such as tax rates or how to travel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Lists all updates with links for more information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it dates EVERYTHING to ensure your providing the most up to date updates with your workers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0376017"/>
                  </a:ext>
                </a:extLst>
              </a:tr>
              <a:tr h="3850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It covered a lot of different topics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It had information for the self employed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clear navigation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57249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389F0C-BA29-4E72-9421-F4EABEA33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169574"/>
              </p:ext>
            </p:extLst>
          </p:nvPr>
        </p:nvGraphicFramePr>
        <p:xfrm>
          <a:off x="4808984" y="2074112"/>
          <a:ext cx="5021604" cy="4935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192">
                  <a:extLst>
                    <a:ext uri="{9D8B030D-6E8A-4147-A177-3AD203B41FA5}">
                      <a16:colId xmlns:a16="http://schemas.microsoft.com/office/drawing/2014/main" val="3558106084"/>
                    </a:ext>
                  </a:extLst>
                </a:gridCol>
                <a:gridCol w="1675206">
                  <a:extLst>
                    <a:ext uri="{9D8B030D-6E8A-4147-A177-3AD203B41FA5}">
                      <a16:colId xmlns:a16="http://schemas.microsoft.com/office/drawing/2014/main" val="4109764401"/>
                    </a:ext>
                  </a:extLst>
                </a:gridCol>
                <a:gridCol w="1675206">
                  <a:extLst>
                    <a:ext uri="{9D8B030D-6E8A-4147-A177-3AD203B41FA5}">
                      <a16:colId xmlns:a16="http://schemas.microsoft.com/office/drawing/2014/main" val="567054765"/>
                    </a:ext>
                  </a:extLst>
                </a:gridCol>
              </a:tblGrid>
              <a:tr h="1652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Top 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Top 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Top 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2951890"/>
                  </a:ext>
                </a:extLst>
              </a:tr>
              <a:tr h="5185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search based on topics is too low at the bottom, can easily be missed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dates do not state if funding applications are still on or closed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Each section under the drop-down button has a lot of information, can be overwhelming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480598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should be more top questions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would like a chatbot available to give you info you need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185905"/>
                  </a:ext>
                </a:extLst>
              </a:tr>
              <a:tr h="8718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 want the Search for Support by Topic to be immediately visible and clear the moment I hit the page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It’s not clear that there will be anything below Latest Updates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 want the Search for Support by Topic option to be available on the homepage, rather than having to know that it’s at the bottom of the Covid-19 content page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9985144"/>
                  </a:ext>
                </a:extLst>
              </a:tr>
              <a:tr h="5185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The answers to the top questions seem a bit unorganized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consider having answers by sector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 feel there perhaps could be more questions and answers, not just top ones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7875563"/>
                  </a:ext>
                </a:extLst>
              </a:tr>
              <a:tr h="6952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Page a bit plain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Top questions weren’t really organised - might have been easier to know which sector they related to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 search box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0815888"/>
                  </a:ext>
                </a:extLst>
              </a:tr>
              <a:tr h="5185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Takes a bit of reading to get to the help I want, but that’s mainly because there is so much.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Lack of images/icons to improve categorisation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Lack of images/icons for aesthetics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5375275"/>
                  </a:ext>
                </a:extLst>
              </a:tr>
              <a:tr h="6952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some sections of text were small and would be hard to read on other devices or for those with impairment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why only general questions, where can we ask?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3547021"/>
                  </a:ext>
                </a:extLst>
              </a:tr>
              <a:tr h="3419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Too much information in one area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Eligible information should be at the top of the section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text is quite small to read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153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19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Route map – likes and dislikes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530626"/>
          </a:xfrm>
        </p:spPr>
        <p:txBody>
          <a:bodyPr/>
          <a:lstStyle/>
          <a:p>
            <a:pPr marL="11113"/>
            <a:r>
              <a:rPr lang="en-GB" sz="1400" dirty="0"/>
              <a:t>When we asked the users about their likes and dislikes upon looking at Route map prototype - </a:t>
            </a:r>
            <a:r>
              <a:rPr lang="en-GB" sz="1400" dirty="0">
                <a:hlinkClick r:id="rId3"/>
              </a:rPr>
              <a:t>https://se-uat-singleentrypoint.azurewebsites.net/indicative-roadmap</a:t>
            </a:r>
            <a:r>
              <a:rPr lang="en-GB" sz="1400" dirty="0"/>
              <a:t> following things were mentioned:</a:t>
            </a:r>
          </a:p>
          <a:p>
            <a:pPr marL="11113"/>
            <a:endParaRPr lang="en-GB" sz="1400" dirty="0"/>
          </a:p>
          <a:p>
            <a:pPr marL="11113"/>
            <a:r>
              <a:rPr lang="en-GB" sz="1400" dirty="0"/>
              <a:t>	</a:t>
            </a:r>
            <a:r>
              <a:rPr lang="en-GB" sz="1400" b="1" dirty="0"/>
              <a:t>Top 3 likes per user</a:t>
            </a:r>
            <a:r>
              <a:rPr lang="en-GB" sz="1400" dirty="0"/>
              <a:t>				  </a:t>
            </a:r>
            <a:r>
              <a:rPr lang="en-GB" sz="1400" b="1" dirty="0"/>
              <a:t>Top 3 dislikes per user</a:t>
            </a:r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US" sz="1400" i="1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  <a:p>
            <a:pPr marL="342900" indent="-342900">
              <a:buFont typeface="+mj-lt"/>
              <a:buAutoNum type="arabicPeriod"/>
            </a:pPr>
            <a:endParaRPr lang="en-GB" sz="1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3D3AAC-85AC-4F71-9175-70E73F306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1979"/>
              </p:ext>
            </p:extLst>
          </p:nvPr>
        </p:nvGraphicFramePr>
        <p:xfrm>
          <a:off x="200472" y="2097408"/>
          <a:ext cx="4608512" cy="468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5820">
                  <a:extLst>
                    <a:ext uri="{9D8B030D-6E8A-4147-A177-3AD203B41FA5}">
                      <a16:colId xmlns:a16="http://schemas.microsoft.com/office/drawing/2014/main" val="664926953"/>
                    </a:ext>
                  </a:extLst>
                </a:gridCol>
                <a:gridCol w="1536346">
                  <a:extLst>
                    <a:ext uri="{9D8B030D-6E8A-4147-A177-3AD203B41FA5}">
                      <a16:colId xmlns:a16="http://schemas.microsoft.com/office/drawing/2014/main" val="2181657976"/>
                    </a:ext>
                  </a:extLst>
                </a:gridCol>
                <a:gridCol w="1536346">
                  <a:extLst>
                    <a:ext uri="{9D8B030D-6E8A-4147-A177-3AD203B41FA5}">
                      <a16:colId xmlns:a16="http://schemas.microsoft.com/office/drawing/2014/main" val="3618422311"/>
                    </a:ext>
                  </a:extLst>
                </a:gridCol>
              </a:tblGrid>
              <a:tr h="2234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Top 1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Top 2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Top 3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580268"/>
                  </a:ext>
                </a:extLst>
              </a:tr>
              <a:tr h="4622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simple layout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 of calendar and explanation of points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Links attached for more information and clarity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7127293"/>
                  </a:ext>
                </a:extLst>
              </a:tr>
              <a:tr h="2234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lovely layout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easy to follow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dates nice and bold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2175701"/>
                  </a:ext>
                </a:extLst>
              </a:tr>
              <a:tr h="4622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very detailed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calendar dates detailing what will happen are useful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written in a language you can understand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4228394"/>
                  </a:ext>
                </a:extLst>
              </a:tr>
              <a:tr h="9399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It’s very clear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Using bullet points makes it easy to follow the changes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There is enough information to readily understand what is allowed when, without being too verbose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8510270"/>
                  </a:ext>
                </a:extLst>
              </a:tr>
              <a:tr h="4622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very clear layout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dates and changes simple to scan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short sentences are simple to read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0233595"/>
                  </a:ext>
                </a:extLst>
              </a:tr>
              <a:tr h="4622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Liked the large calendar dates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Liked how it alternated sides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Additional information in links if available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8172610"/>
                  </a:ext>
                </a:extLst>
              </a:tr>
              <a:tr h="2234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simple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very informative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well organised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2696523"/>
                  </a:ext>
                </a:extLst>
              </a:tr>
              <a:tr h="4622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Clear timeline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 of clear icons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Most common questions answered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4735302"/>
                  </a:ext>
                </a:extLst>
              </a:tr>
              <a:tr h="4622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huge dates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steps in the middle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links for business or those that re open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1535375"/>
                  </a:ext>
                </a:extLst>
              </a:tr>
              <a:tr h="2234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Informative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Plenty whitespace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Readable and visually appealing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034505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B40280-35F7-47A7-818D-A443D03DE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24005"/>
              </p:ext>
            </p:extLst>
          </p:nvPr>
        </p:nvGraphicFramePr>
        <p:xfrm>
          <a:off x="4953000" y="2060849"/>
          <a:ext cx="4752528" cy="4799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413">
                  <a:extLst>
                    <a:ext uri="{9D8B030D-6E8A-4147-A177-3AD203B41FA5}">
                      <a16:colId xmlns:a16="http://schemas.microsoft.com/office/drawing/2014/main" val="970713729"/>
                    </a:ext>
                  </a:extLst>
                </a:gridCol>
                <a:gridCol w="1582729">
                  <a:extLst>
                    <a:ext uri="{9D8B030D-6E8A-4147-A177-3AD203B41FA5}">
                      <a16:colId xmlns:a16="http://schemas.microsoft.com/office/drawing/2014/main" val="1436313183"/>
                    </a:ext>
                  </a:extLst>
                </a:gridCol>
                <a:gridCol w="1578386">
                  <a:extLst>
                    <a:ext uri="{9D8B030D-6E8A-4147-A177-3AD203B41FA5}">
                      <a16:colId xmlns:a16="http://schemas.microsoft.com/office/drawing/2014/main" val="3953016096"/>
                    </a:ext>
                  </a:extLst>
                </a:gridCol>
              </a:tblGrid>
              <a:tr h="2479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Top 1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Top 2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Top 3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4571024"/>
                  </a:ext>
                </a:extLst>
              </a:tr>
              <a:tr h="1887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 search box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9295907"/>
                  </a:ext>
                </a:extLst>
              </a:tr>
              <a:tr h="61962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too much info not related to business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too many calendar dates can get confusing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would like to filter by industry rather than trudge through all the changes to find what’s relevant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4443549"/>
                  </a:ext>
                </a:extLst>
              </a:tr>
              <a:tr h="11973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numbers in the centre (1-8) were slightly confusing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It would be easier to see the different phases if they were, perhaps, in different colours?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changes which have already come into effect take up quite a lot of space on the page.  Might be nice to have the option to collapse that part of the tree view?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2611709"/>
                  </a:ext>
                </a:extLst>
              </a:tr>
              <a:tr h="5921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puzzled by the numbers (1-8) down the middle, not really necessary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switching of the placement of dates and info is not required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current absence of links to detailed info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1346389"/>
                  </a:ext>
                </a:extLst>
              </a:tr>
              <a:tr h="7939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Hated the numbers down the middle - gets confused with the dates - needed something different than numbers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6552955"/>
                  </a:ext>
                </a:extLst>
              </a:tr>
              <a:tr h="3047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can have one per sector/industry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5116403"/>
                  </a:ext>
                </a:extLst>
              </a:tr>
              <a:tr h="3904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jumping from left to right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 bit confused about the phase 3 dates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Lack of links to give more details from each item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312403"/>
                  </a:ext>
                </a:extLst>
              </a:tr>
              <a:tr h="4621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some information could be in bold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 touch of colour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if you HAVE to open by these dates or if it can change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1412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38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Route map – anything missing?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530626"/>
          </a:xfrm>
        </p:spPr>
        <p:txBody>
          <a:bodyPr/>
          <a:lstStyle/>
          <a:p>
            <a:pPr marL="11113"/>
            <a:endParaRPr lang="en-GB" sz="1400" dirty="0"/>
          </a:p>
          <a:p>
            <a:pPr marL="11113"/>
            <a:r>
              <a:rPr lang="en-GB" sz="1400" dirty="0"/>
              <a:t>	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F73F69-4A28-467E-96A0-F181A10D4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29801"/>
              </p:ext>
            </p:extLst>
          </p:nvPr>
        </p:nvGraphicFramePr>
        <p:xfrm>
          <a:off x="956556" y="1556792"/>
          <a:ext cx="7992888" cy="5169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8252">
                  <a:extLst>
                    <a:ext uri="{9D8B030D-6E8A-4147-A177-3AD203B41FA5}">
                      <a16:colId xmlns:a16="http://schemas.microsoft.com/office/drawing/2014/main" val="910251095"/>
                    </a:ext>
                  </a:extLst>
                </a:gridCol>
                <a:gridCol w="2664600">
                  <a:extLst>
                    <a:ext uri="{9D8B030D-6E8A-4147-A177-3AD203B41FA5}">
                      <a16:colId xmlns:a16="http://schemas.microsoft.com/office/drawing/2014/main" val="3676944551"/>
                    </a:ext>
                  </a:extLst>
                </a:gridCol>
                <a:gridCol w="2660036">
                  <a:extLst>
                    <a:ext uri="{9D8B030D-6E8A-4147-A177-3AD203B41FA5}">
                      <a16:colId xmlns:a16="http://schemas.microsoft.com/office/drawing/2014/main" val="1999875123"/>
                    </a:ext>
                  </a:extLst>
                </a:gridCol>
              </a:tblGrid>
              <a:tr h="4471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6857156"/>
                  </a:ext>
                </a:extLst>
              </a:tr>
              <a:tr h="8143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 search box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More information for business owners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Photography to brighten the page up.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2644569"/>
                  </a:ext>
                </a:extLst>
              </a:tr>
              <a:tr h="8143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would have liked a search function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would have been good to filter according to industry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 chat bot would have been helpful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1590312"/>
                  </a:ext>
                </a:extLst>
              </a:tr>
              <a:tr h="12350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links to detailed info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perhaps reference to geographic differences e.g. issues across border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links to changes by sector would be useful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9102468"/>
                  </a:ext>
                </a:extLst>
              </a:tr>
              <a:tr h="8143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Links for more information on items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 mention of wedding ceremonies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 date for reducing from 2m to 1m distancing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8917659"/>
                  </a:ext>
                </a:extLst>
              </a:tr>
              <a:tr h="8143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 would just change the numbers down the middle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9934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91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Route map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530626"/>
          </a:xfrm>
        </p:spPr>
        <p:txBody>
          <a:bodyPr/>
          <a:lstStyle/>
          <a:p>
            <a:r>
              <a:rPr lang="en-US" b="1" dirty="0"/>
              <a:t>Would it be useful to have this route map on our website?</a:t>
            </a:r>
          </a:p>
          <a:p>
            <a:r>
              <a:rPr lang="en-US" b="1" dirty="0"/>
              <a:t>                        		             </a:t>
            </a:r>
            <a:r>
              <a:rPr lang="en-US" sz="1400" dirty="0"/>
              <a:t>Yes=10 / No=0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It’s a summary of information on the latest guidance of the Government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Keep me up to date with what’s going on with covid19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 think this route map is a really clear and defined way of letting businesses and the general public know what the rules are.  I’d much rather use a route map like this than try to wade through all the detailed information and try to keep track of the changes myself or remember when they become live.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Yes, it provides a good overview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You can easily see what’s coming up when without having to click into specific dates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Yes as it shows to workers and owners that there is a plan in place for re-opening and creating a safe environment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 would want to refer to it often.</a:t>
            </a:r>
            <a:endParaRPr lang="en-GB" i="1" dirty="0"/>
          </a:p>
        </p:txBody>
      </p:sp>
      <p:pic>
        <p:nvPicPr>
          <p:cNvPr id="5" name="C1022C6201">
            <a:extLst>
              <a:ext uri="{FF2B5EF4-FFF2-40B4-BE49-F238E27FC236}">
                <a16:creationId xmlns:a16="http://schemas.microsoft.com/office/drawing/2014/main" id="{BE7289F8-8508-4815-9D3C-9E3BA12A02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76450" y="1700808"/>
            <a:ext cx="57531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33638"/>
      </p:ext>
    </p:extLst>
  </p:cSld>
  <p:clrMapOvr>
    <a:masterClrMapping/>
  </p:clrMapOvr>
</p:sld>
</file>

<file path=ppt/theme/theme1.xml><?xml version="1.0" encoding="utf-8"?>
<a:theme xmlns:a="http://schemas.openxmlformats.org/drawingml/2006/main" name="1_sdi template">
  <a:themeElements>
    <a:clrScheme name="1_sdi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sdi templat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di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er Research 2017 - Screenshot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db2c8f2-fe83-4eb7-aef3-51a35d5deb60" xsi:nil="true"/>
    <Research_x0020_Tags xmlns="6db2c8f2-fe83-4eb7-aef3-51a35d5deb60" xsi:nil="true"/>
    <Presentation xmlns="6db2c8f2-fe83-4eb7-aef3-51a35d5deb60">false</Presentation>
    <Link xmlns="6db2c8f2-fe83-4eb7-aef3-51a35d5deb60">
      <Url xsi:nil="true"/>
      <Description xsi:nil="true"/>
    </Link>
    <CR_DocType xmlns="6db2c8f2-fe83-4eb7-aef3-51a35d5deb6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45AEB09696B4EA516F306332D0663" ma:contentTypeVersion="15" ma:contentTypeDescription="Create a new document." ma:contentTypeScope="" ma:versionID="17c674f168b82a9c7784790953073d51">
  <xsd:schema xmlns:xsd="http://www.w3.org/2001/XMLSchema" xmlns:xs="http://www.w3.org/2001/XMLSchema" xmlns:p="http://schemas.microsoft.com/office/2006/metadata/properties" xmlns:ns1="6db2c8f2-fe83-4eb7-aef3-51a35d5deb60" xmlns:ns3="5c0236c5-800f-4186-8dff-7b2f080b9de5" targetNamespace="http://schemas.microsoft.com/office/2006/metadata/properties" ma:root="true" ma:fieldsID="dfc4c0cea19d9ecc23ed3b0ff38e7bce" ns1:_="" ns3:_="">
    <xsd:import namespace="6db2c8f2-fe83-4eb7-aef3-51a35d5deb60"/>
    <xsd:import namespace="5c0236c5-800f-4186-8dff-7b2f080b9de5"/>
    <xsd:element name="properties">
      <xsd:complexType>
        <xsd:sequence>
          <xsd:element name="documentManagement">
            <xsd:complexType>
              <xsd:all>
                <xsd:element ref="ns1:Research_x0020_Tags" minOccurs="0"/>
                <xsd:element ref="ns1:Presentation" minOccurs="0"/>
                <xsd:element ref="ns1:Link" minOccurs="0"/>
                <xsd:element ref="ns1:_Flow_SignoffStatus" minOccurs="0"/>
                <xsd:element ref="ns1:MediaServiceMetadata" minOccurs="0"/>
                <xsd:element ref="ns1:MediaServiceFastMetadata" minOccurs="0"/>
                <xsd:element ref="ns1:MediaServiceAutoTags" minOccurs="0"/>
                <xsd:element ref="ns1:MediaServiceOCR" minOccurs="0"/>
                <xsd:element ref="ns1:MediaServiceDateTaken" minOccurs="0"/>
                <xsd:element ref="ns1:MediaServiceLocation" minOccurs="0"/>
                <xsd:element ref="ns3:SharedWithUsers" minOccurs="0"/>
                <xsd:element ref="ns3:SharedWithDetails" minOccurs="0"/>
                <xsd:element ref="ns1:MediaServiceGenerationTime" minOccurs="0"/>
                <xsd:element ref="ns1:MediaServiceEventHashCode" minOccurs="0"/>
                <xsd:element ref="ns1:CR_Doc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b2c8f2-fe83-4eb7-aef3-51a35d5deb60" elementFormDefault="qualified">
    <xsd:import namespace="http://schemas.microsoft.com/office/2006/documentManagement/types"/>
    <xsd:import namespace="http://schemas.microsoft.com/office/infopath/2007/PartnerControls"/>
    <xsd:element name="Research_x0020_Tags" ma:index="0" nillable="true" ma:displayName="Tags" ma:indexed="true" ma:internalName="Research_x0020_Tags">
      <xsd:simpleType>
        <xsd:restriction base="dms:Text">
          <xsd:maxLength value="255"/>
        </xsd:restriction>
      </xsd:simpleType>
    </xsd:element>
    <xsd:element name="Presentation" ma:index="1" nillable="true" ma:displayName="Presentation" ma:default="0" ma:format="Dropdown" ma:indexed="true" ma:internalName="Presentation">
      <xsd:simpleType>
        <xsd:restriction base="dms:Boolean"/>
      </xsd:simpleType>
    </xsd:element>
    <xsd:element name="Link" ma:index="4" nillable="true" ma:displayName="Link" ma:description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Flow_SignoffStatus" ma:index="5" nillable="true" ma:displayName="Sign-off status" ma:internalName="_x0024_Resources_x003a_core_x002c_Signoff_Status_x003b_">
      <xsd:simpleType>
        <xsd:restriction base="dms:Text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CR_DocType" ma:index="22" nillable="true" ma:displayName="CR_DocType" ma:description="Type of file" ma:format="Dropdown" ma:internalName="CR_DocType">
      <xsd:simpleType>
        <xsd:restriction base="dms:Choice">
          <xsd:enumeration value="Results Presentation"/>
          <xsd:enumeration value="OneNote"/>
          <xsd:enumeration value="Test Session Docs"/>
          <xsd:enumeration value="Admin"/>
          <xsd:enumeration value="Other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236c5-800f-4186-8dff-7b2f080b9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94AF57-505B-43E7-8B2B-F88E875D2B2E}">
  <ds:schemaRefs>
    <ds:schemaRef ds:uri="http://schemas.openxmlformats.org/package/2006/metadata/core-properties"/>
    <ds:schemaRef ds:uri="http://schemas.microsoft.com/office/2006/documentManagement/types"/>
    <ds:schemaRef ds:uri="6db2c8f2-fe83-4eb7-aef3-51a35d5deb60"/>
    <ds:schemaRef ds:uri="5c0236c5-800f-4186-8dff-7b2f080b9de5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36BBD3D-5952-4429-8E4B-D240C2B837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AB62A5-AAD1-4550-96C4-2C9637686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b2c8f2-fe83-4eb7-aef3-51a35d5deb60"/>
    <ds:schemaRef ds:uri="5c0236c5-800f-4186-8dff-7b2f080b9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43014</TotalTime>
  <Words>2106</Words>
  <Application>Microsoft Office PowerPoint</Application>
  <PresentationFormat>A4 Paper (210x297 mm)</PresentationFormat>
  <Paragraphs>317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1_sdi template</vt:lpstr>
      <vt:lpstr>sdi template</vt:lpstr>
      <vt:lpstr>2_sdi template</vt:lpstr>
      <vt:lpstr>2_Customer Research 2017 - Screenshot only</vt:lpstr>
      <vt:lpstr>PowerPoint Presentation</vt:lpstr>
      <vt:lpstr>Who we tested with</vt:lpstr>
      <vt:lpstr>What we were trying to find out</vt:lpstr>
      <vt:lpstr>Summary</vt:lpstr>
      <vt:lpstr>FBS website – likes and dislikes</vt:lpstr>
      <vt:lpstr>FBS Covid-19 – likes and dislikes</vt:lpstr>
      <vt:lpstr>Route map – likes and dislikes</vt:lpstr>
      <vt:lpstr>Route map – anything missing?</vt:lpstr>
      <vt:lpstr>Route map feedback</vt:lpstr>
      <vt:lpstr>Route map feedback</vt:lpstr>
      <vt:lpstr>      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 Events Testing August 2019</dc:title>
  <dc:subject>User Research </dc:subject>
  <dc:creator>Martin Kerr</dc:creator>
  <cp:keywords>SEP</cp:keywords>
  <dc:description/>
  <cp:lastModifiedBy>Anubhav Mittal</cp:lastModifiedBy>
  <cp:revision>2260</cp:revision>
  <dcterms:created xsi:type="dcterms:W3CDTF">2013-05-29T15:18:42Z</dcterms:created>
  <dcterms:modified xsi:type="dcterms:W3CDTF">2020-07-07T14:34:04Z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0x010100CDD45AEB09696B4EA516F306332D0663</vt:lpwstr>
  </property>
  <property fmtid="{D5CDD505-2E9C-101B-9397-08002B2CF9AE}" pid="3" name="_dlc_DocIdItemGuid">
    <vt:lpwstr>10fc3092-07d6-4e2c-a95c-8e76faa055d0</vt:lpwstr>
  </property>
</Properties>
</file>