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4"/>
  </p:notesMasterIdLst>
  <p:sldIdLst>
    <p:sldId id="454" r:id="rId8"/>
    <p:sldId id="510" r:id="rId9"/>
    <p:sldId id="540" r:id="rId10"/>
    <p:sldId id="530" r:id="rId11"/>
    <p:sldId id="542" r:id="rId12"/>
    <p:sldId id="549" r:id="rId13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2" autoAdjust="0"/>
    <p:restoredTop sz="95518" autoAdjust="0"/>
  </p:normalViewPr>
  <p:slideViewPr>
    <p:cSldViewPr>
      <p:cViewPr varScale="1">
        <p:scale>
          <a:sx n="102" d="100"/>
          <a:sy n="102" d="100"/>
        </p:scale>
        <p:origin x="560" y="176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2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2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</a:t>
            </a:r>
            <a:br>
              <a:rPr lang="en-GB" sz="4000" b="1" dirty="0"/>
            </a:br>
            <a:r>
              <a:rPr lang="en-GB" sz="4000" b="1" dirty="0"/>
              <a:t>Enquiries Form Testing 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Sep 2019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Martin Kerr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30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  <a:br>
              <a:rPr lang="en-GB" sz="3200" dirty="0"/>
            </a:b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3 Pre-Start/Early </a:t>
            </a:r>
            <a:r>
              <a:rPr lang="en-GB" sz="3200" dirty="0" err="1"/>
              <a:t>Startup</a:t>
            </a:r>
            <a:r>
              <a:rPr lang="en-GB" sz="3200" dirty="0"/>
              <a:t> businesses.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had the latest SEP Enquiry Form prototype to test. </a:t>
            </a:r>
            <a:br>
              <a:rPr lang="en-US" sz="2000" dirty="0"/>
            </a:br>
            <a:r>
              <a:rPr lang="en-US" sz="2000" dirty="0"/>
              <a:t>It was intended to allow us to test Enquiries form functionality. </a:t>
            </a:r>
          </a:p>
          <a:p>
            <a:r>
              <a:rPr lang="en-US" sz="2000" dirty="0"/>
              <a:t>We were interested in: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Did the new version of the form work well for companies who were NOT yet trading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Did it still work well for companies that ARE trading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SEP 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The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Number of support options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1" y="1514243"/>
            <a:ext cx="4680520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People noticed the number IF they used the Blue Button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 few people got quite confused by the number changing when they clicked through to the support listing</a:t>
            </a:r>
          </a:p>
          <a:p>
            <a:r>
              <a:rPr lang="en-US" sz="1050" i="1"/>
              <a:t>(55 support options + 79 Events = 134 number quoted on the home page)</a:t>
            </a:r>
          </a:p>
          <a:p>
            <a:endParaRPr lang="en-US" sz="2000"/>
          </a:p>
          <a:p>
            <a:r>
              <a:rPr lang="en-US" sz="2000">
                <a:highlight>
                  <a:srgbClr val="FF0000"/>
                </a:highlight>
              </a:rPr>
              <a:t>Recommend dropping the number from the home page</a:t>
            </a:r>
          </a:p>
          <a:p>
            <a:br>
              <a:rPr lang="en-US" sz="2000"/>
            </a:br>
            <a:endParaRPr lang="en-US" sz="1600"/>
          </a:p>
        </p:txBody>
      </p:sp>
      <p:pic>
        <p:nvPicPr>
          <p:cNvPr id="13" name="Picture 12" descr="A screenshot of a person&#10;&#10;Description automatically generated">
            <a:extLst>
              <a:ext uri="{FF2B5EF4-FFF2-40B4-BE49-F238E27FC236}">
                <a16:creationId xmlns:a16="http://schemas.microsoft.com/office/drawing/2014/main" id="{67CA07CB-6A93-3B49-B01E-133FF2E4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3" y="1196752"/>
            <a:ext cx="3960117" cy="262072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48A538-3F01-D846-BBC4-356D0219A469}"/>
              </a:ext>
            </a:extLst>
          </p:cNvPr>
          <p:cNvCxnSpPr>
            <a:cxnSpLocks/>
          </p:cNvCxnSpPr>
          <p:nvPr/>
        </p:nvCxnSpPr>
        <p:spPr>
          <a:xfrm>
            <a:off x="3152800" y="2060848"/>
            <a:ext cx="2160563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81CEA6-7AF9-B140-9A6D-0AA18ECAD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3" y="4246120"/>
            <a:ext cx="3960117" cy="261188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BA1FE2-085A-B743-899C-899D52845FE1}"/>
              </a:ext>
            </a:extLst>
          </p:cNvPr>
          <p:cNvCxnSpPr>
            <a:cxnSpLocks/>
          </p:cNvCxnSpPr>
          <p:nvPr/>
        </p:nvCxnSpPr>
        <p:spPr>
          <a:xfrm>
            <a:off x="4808984" y="4299987"/>
            <a:ext cx="2484437" cy="569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Findings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9152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5c0236c5-800f-4186-8dff-7b2f080b9de5"/>
    <ds:schemaRef ds:uri="http://purl.org/dc/terms/"/>
    <ds:schemaRef ds:uri="http://purl.org/dc/elements/1.1/"/>
    <ds:schemaRef ds:uri="6db2c8f2-fe83-4eb7-aef3-51a35d5deb60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39288</TotalTime>
  <Words>103</Words>
  <Application>Microsoft Macintosh PowerPoint</Application>
  <PresentationFormat>A4 Paper (210x297 mm)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SEP Events Summary</vt:lpstr>
      <vt:lpstr>Number of support options</vt:lpstr>
      <vt:lpstr>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Martin Kerr</cp:lastModifiedBy>
  <cp:revision>2259</cp:revision>
  <dcterms:created xsi:type="dcterms:W3CDTF">2013-05-29T15:18:42Z</dcterms:created>
  <dcterms:modified xsi:type="dcterms:W3CDTF">2019-10-02T10:19:57Z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