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 id="2147483710" r:id="rId5"/>
    <p:sldMasterId id="2147483728" r:id="rId6"/>
    <p:sldMasterId id="2147483720" r:id="rId7"/>
  </p:sldMasterIdLst>
  <p:notesMasterIdLst>
    <p:notesMasterId r:id="rId21"/>
  </p:notesMasterIdLst>
  <p:sldIdLst>
    <p:sldId id="454" r:id="rId8"/>
    <p:sldId id="510" r:id="rId9"/>
    <p:sldId id="540" r:id="rId10"/>
    <p:sldId id="530" r:id="rId11"/>
    <p:sldId id="564" r:id="rId12"/>
    <p:sldId id="563" r:id="rId13"/>
    <p:sldId id="554" r:id="rId14"/>
    <p:sldId id="573" r:id="rId15"/>
    <p:sldId id="574" r:id="rId16"/>
    <p:sldId id="575" r:id="rId17"/>
    <p:sldId id="576" r:id="rId18"/>
    <p:sldId id="571" r:id="rId19"/>
    <p:sldId id="561" r:id="rId20"/>
  </p:sldIdLst>
  <p:sldSz cx="9906000" cy="6858000" type="A4"/>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90" userDrawn="1">
          <p15:clr>
            <a:srgbClr val="A4A3A4"/>
          </p15:clr>
        </p15:guide>
        <p15:guide id="2" pos="3120">
          <p15:clr>
            <a:srgbClr val="A4A3A4"/>
          </p15:clr>
        </p15:guide>
        <p15:guide id="4" pos="3347" userDrawn="1">
          <p15:clr>
            <a:srgbClr val="A4A3A4"/>
          </p15:clr>
        </p15:guide>
        <p15:guide id="5" pos="289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811"/>
    <a:srgbClr val="2CB431"/>
    <a:srgbClr val="36434D"/>
    <a:srgbClr val="2CB4D2"/>
    <a:srgbClr val="D0BB7E"/>
    <a:srgbClr val="00427F"/>
    <a:srgbClr val="610E6C"/>
    <a:srgbClr val="5EBE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6C448-CF1E-FC4A-16ED-F6FBBA7D5998}" v="1" dt="2020-11-12T11:52:06.698"/>
    <p1510:client id="{FF173A35-CB1A-4257-ABA7-EE468C58A4BF}" v="1" dt="2020-11-12T15:44:00.8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890"/>
        <p:guide pos="3120"/>
        <p:guide pos="3347"/>
        <p:guide pos="2893"/>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y Chapman" userId="S::cathy.chapman@scotent.co.uk::a718c2fb-226d-4fd7-bc0e-661689e3c07c" providerId="AD" clId="Web-{8516C448-CF1E-FC4A-16ED-F6FBBA7D5998}"/>
    <pc:docChg chg="modSld">
      <pc:chgData name="Cathy Chapman" userId="S::cathy.chapman@scotent.co.uk::a718c2fb-226d-4fd7-bc0e-661689e3c07c" providerId="AD" clId="Web-{8516C448-CF1E-FC4A-16ED-F6FBBA7D5998}" dt="2020-11-12T11:52:06.698" v="0" actId="1076"/>
      <pc:docMkLst>
        <pc:docMk/>
      </pc:docMkLst>
      <pc:sldChg chg="modSp">
        <pc:chgData name="Cathy Chapman" userId="S::cathy.chapman@scotent.co.uk::a718c2fb-226d-4fd7-bc0e-661689e3c07c" providerId="AD" clId="Web-{8516C448-CF1E-FC4A-16ED-F6FBBA7D5998}" dt="2020-11-12T11:52:06.698" v="0" actId="1076"/>
        <pc:sldMkLst>
          <pc:docMk/>
          <pc:sldMk cId="2015197526" sldId="563"/>
        </pc:sldMkLst>
        <pc:spChg chg="mod">
          <ac:chgData name="Cathy Chapman" userId="S::cathy.chapman@scotent.co.uk::a718c2fb-226d-4fd7-bc0e-661689e3c07c" providerId="AD" clId="Web-{8516C448-CF1E-FC4A-16ED-F6FBBA7D5998}" dt="2020-11-12T11:52:06.698" v="0" actId="1076"/>
          <ac:spMkLst>
            <pc:docMk/>
            <pc:sldMk cId="2015197526" sldId="563"/>
            <ac:spMk id="2" creationId="{8E03E6A4-DAE7-4962-8E6B-B7D70EB215C7}"/>
          </ac:spMkLst>
        </pc:spChg>
      </pc:sldChg>
    </pc:docChg>
  </pc:docChgLst>
  <pc:docChgLst>
    <pc:chgData name="Anubhav Mittal" userId="0cec1447-ad5f-47c4-bef3-8ff0c5c26bca" providerId="ADAL" clId="{AA26CBE2-B6E4-4BC9-9A87-AB45B56EF3FA}"/>
    <pc:docChg chg="undo custSel addSld delSld modSld">
      <pc:chgData name="Anubhav Mittal" userId="0cec1447-ad5f-47c4-bef3-8ff0c5c26bca" providerId="ADAL" clId="{AA26CBE2-B6E4-4BC9-9A87-AB45B56EF3FA}" dt="2020-04-07T08:18:48.487" v="1182" actId="20577"/>
      <pc:docMkLst>
        <pc:docMk/>
      </pc:docMkLst>
      <pc:sldChg chg="modSp">
        <pc:chgData name="Anubhav Mittal" userId="0cec1447-ad5f-47c4-bef3-8ff0c5c26bca" providerId="ADAL" clId="{AA26CBE2-B6E4-4BC9-9A87-AB45B56EF3FA}" dt="2020-04-07T08:18:48.487" v="1182" actId="20577"/>
        <pc:sldMkLst>
          <pc:docMk/>
          <pc:sldMk cId="0" sldId="454"/>
        </pc:sldMkLst>
        <pc:spChg chg="mod">
          <ac:chgData name="Anubhav Mittal" userId="0cec1447-ad5f-47c4-bef3-8ff0c5c26bca" providerId="ADAL" clId="{AA26CBE2-B6E4-4BC9-9A87-AB45B56EF3FA}" dt="2020-04-07T08:18:48.487" v="1182" actId="20577"/>
          <ac:spMkLst>
            <pc:docMk/>
            <pc:sldMk cId="0" sldId="454"/>
            <ac:spMk id="4" creationId="{00000000-0000-0000-0000-000000000000}"/>
          </ac:spMkLst>
        </pc:spChg>
      </pc:sldChg>
      <pc:sldChg chg="modSp">
        <pc:chgData name="Anubhav Mittal" userId="0cec1447-ad5f-47c4-bef3-8ff0c5c26bca" providerId="ADAL" clId="{AA26CBE2-B6E4-4BC9-9A87-AB45B56EF3FA}" dt="2020-04-06T13:01:06.641" v="23" actId="20577"/>
        <pc:sldMkLst>
          <pc:docMk/>
          <pc:sldMk cId="2820795509" sldId="510"/>
        </pc:sldMkLst>
        <pc:spChg chg="mod">
          <ac:chgData name="Anubhav Mittal" userId="0cec1447-ad5f-47c4-bef3-8ff0c5c26bca" providerId="ADAL" clId="{AA26CBE2-B6E4-4BC9-9A87-AB45B56EF3FA}" dt="2020-04-06T13:01:06.641" v="23" actId="20577"/>
          <ac:spMkLst>
            <pc:docMk/>
            <pc:sldMk cId="2820795509" sldId="510"/>
            <ac:spMk id="3" creationId="{5FBEDDCC-E332-42C6-850C-19EA35A8C1E1}"/>
          </ac:spMkLst>
        </pc:spChg>
      </pc:sldChg>
      <pc:sldChg chg="addSp delSp modSp">
        <pc:chgData name="Anubhav Mittal" userId="0cec1447-ad5f-47c4-bef3-8ff0c5c26bca" providerId="ADAL" clId="{AA26CBE2-B6E4-4BC9-9A87-AB45B56EF3FA}" dt="2020-04-06T13:07:59.270" v="197" actId="20577"/>
        <pc:sldMkLst>
          <pc:docMk/>
          <pc:sldMk cId="598834772" sldId="530"/>
        </pc:sldMkLst>
        <pc:spChg chg="mod">
          <ac:chgData name="Anubhav Mittal" userId="0cec1447-ad5f-47c4-bef3-8ff0c5c26bca" providerId="ADAL" clId="{AA26CBE2-B6E4-4BC9-9A87-AB45B56EF3FA}" dt="2020-04-06T13:07:59.270" v="197" actId="20577"/>
          <ac:spMkLst>
            <pc:docMk/>
            <pc:sldMk cId="598834772" sldId="530"/>
            <ac:spMk id="3" creationId="{5FBEDDCC-E332-42C6-850C-19EA35A8C1E1}"/>
          </ac:spMkLst>
        </pc:spChg>
        <pc:graphicFrameChg chg="add mod modGraphic">
          <ac:chgData name="Anubhav Mittal" userId="0cec1447-ad5f-47c4-bef3-8ff0c5c26bca" providerId="ADAL" clId="{AA26CBE2-B6E4-4BC9-9A87-AB45B56EF3FA}" dt="2020-04-06T13:04:09.204" v="171" actId="14100"/>
          <ac:graphicFrameMkLst>
            <pc:docMk/>
            <pc:sldMk cId="598834772" sldId="530"/>
            <ac:graphicFrameMk id="4" creationId="{3C0EB295-8486-4BCD-9F76-F985DF03EA7D}"/>
          </ac:graphicFrameMkLst>
        </pc:graphicFrameChg>
        <pc:graphicFrameChg chg="add mod modGraphic">
          <ac:chgData name="Anubhav Mittal" userId="0cec1447-ad5f-47c4-bef3-8ff0c5c26bca" providerId="ADAL" clId="{AA26CBE2-B6E4-4BC9-9A87-AB45B56EF3FA}" dt="2020-04-06T13:07:17.791" v="178" actId="1076"/>
          <ac:graphicFrameMkLst>
            <pc:docMk/>
            <pc:sldMk cId="598834772" sldId="530"/>
            <ac:graphicFrameMk id="5" creationId="{EE021B4F-629E-42D2-B510-2B054A60DE71}"/>
          </ac:graphicFrameMkLst>
        </pc:graphicFrameChg>
        <pc:graphicFrameChg chg="del">
          <ac:chgData name="Anubhav Mittal" userId="0cec1447-ad5f-47c4-bef3-8ff0c5c26bca" providerId="ADAL" clId="{AA26CBE2-B6E4-4BC9-9A87-AB45B56EF3FA}" dt="2020-04-06T13:03:55.936" v="166" actId="478"/>
          <ac:graphicFrameMkLst>
            <pc:docMk/>
            <pc:sldMk cId="598834772" sldId="530"/>
            <ac:graphicFrameMk id="6" creationId="{EC16DFEE-661A-447E-9FF4-D4DF7C785FA1}"/>
          </ac:graphicFrameMkLst>
        </pc:graphicFrameChg>
        <pc:graphicFrameChg chg="del">
          <ac:chgData name="Anubhav Mittal" userId="0cec1447-ad5f-47c4-bef3-8ff0c5c26bca" providerId="ADAL" clId="{AA26CBE2-B6E4-4BC9-9A87-AB45B56EF3FA}" dt="2020-04-06T13:06:57.524" v="172" actId="478"/>
          <ac:graphicFrameMkLst>
            <pc:docMk/>
            <pc:sldMk cId="598834772" sldId="530"/>
            <ac:graphicFrameMk id="7" creationId="{96C7E62A-F10E-4D31-AF3A-9D3E24B4D839}"/>
          </ac:graphicFrameMkLst>
        </pc:graphicFrameChg>
      </pc:sldChg>
      <pc:sldChg chg="modSp">
        <pc:chgData name="Anubhav Mittal" userId="0cec1447-ad5f-47c4-bef3-8ff0c5c26bca" providerId="ADAL" clId="{AA26CBE2-B6E4-4BC9-9A87-AB45B56EF3FA}" dt="2020-04-07T08:00:06.509" v="1111" actId="6549"/>
        <pc:sldMkLst>
          <pc:docMk/>
          <pc:sldMk cId="1520860431" sldId="540"/>
        </pc:sldMkLst>
        <pc:spChg chg="mod">
          <ac:chgData name="Anubhav Mittal" userId="0cec1447-ad5f-47c4-bef3-8ff0c5c26bca" providerId="ADAL" clId="{AA26CBE2-B6E4-4BC9-9A87-AB45B56EF3FA}" dt="2020-04-07T08:00:06.509" v="1111" actId="6549"/>
          <ac:spMkLst>
            <pc:docMk/>
            <pc:sldMk cId="1520860431" sldId="540"/>
            <ac:spMk id="6" creationId="{9048AE22-045D-5D48-B6B1-7A6473B1CF37}"/>
          </ac:spMkLst>
        </pc:spChg>
      </pc:sldChg>
      <pc:sldChg chg="del">
        <pc:chgData name="Anubhav Mittal" userId="0cec1447-ad5f-47c4-bef3-8ff0c5c26bca" providerId="ADAL" clId="{AA26CBE2-B6E4-4BC9-9A87-AB45B56EF3FA}" dt="2020-04-06T13:08:18.005" v="198" actId="2696"/>
        <pc:sldMkLst>
          <pc:docMk/>
          <pc:sldMk cId="2025797868" sldId="552"/>
        </pc:sldMkLst>
      </pc:sldChg>
      <pc:sldChg chg="addSp delSp modSp">
        <pc:chgData name="Anubhav Mittal" userId="0cec1447-ad5f-47c4-bef3-8ff0c5c26bca" providerId="ADAL" clId="{AA26CBE2-B6E4-4BC9-9A87-AB45B56EF3FA}" dt="2020-04-06T13:42:16.253" v="601" actId="20577"/>
        <pc:sldMkLst>
          <pc:docMk/>
          <pc:sldMk cId="1192761563" sldId="554"/>
        </pc:sldMkLst>
        <pc:spChg chg="mod">
          <ac:chgData name="Anubhav Mittal" userId="0cec1447-ad5f-47c4-bef3-8ff0c5c26bca" providerId="ADAL" clId="{AA26CBE2-B6E4-4BC9-9A87-AB45B56EF3FA}" dt="2020-04-06T13:37:01.387" v="519" actId="404"/>
          <ac:spMkLst>
            <pc:docMk/>
            <pc:sldMk cId="1192761563" sldId="554"/>
            <ac:spMk id="2" creationId="{8E03E6A4-DAE7-4962-8E6B-B7D70EB215C7}"/>
          </ac:spMkLst>
        </pc:spChg>
        <pc:spChg chg="mod">
          <ac:chgData name="Anubhav Mittal" userId="0cec1447-ad5f-47c4-bef3-8ff0c5c26bca" providerId="ADAL" clId="{AA26CBE2-B6E4-4BC9-9A87-AB45B56EF3FA}" dt="2020-04-06T13:42:16.253" v="601" actId="20577"/>
          <ac:spMkLst>
            <pc:docMk/>
            <pc:sldMk cId="1192761563" sldId="554"/>
            <ac:spMk id="3" creationId="{5FBEDDCC-E332-42C6-850C-19EA35A8C1E1}"/>
          </ac:spMkLst>
        </pc:spChg>
        <pc:spChg chg="mod">
          <ac:chgData name="Anubhav Mittal" userId="0cec1447-ad5f-47c4-bef3-8ff0c5c26bca" providerId="ADAL" clId="{AA26CBE2-B6E4-4BC9-9A87-AB45B56EF3FA}" dt="2020-04-06T13:36:32.485" v="460" actId="6549"/>
          <ac:spMkLst>
            <pc:docMk/>
            <pc:sldMk cId="1192761563" sldId="554"/>
            <ac:spMk id="6" creationId="{C019F693-F96F-42FD-B7FF-F05107D04164}"/>
          </ac:spMkLst>
        </pc:spChg>
        <pc:graphicFrameChg chg="add del">
          <ac:chgData name="Anubhav Mittal" userId="0cec1447-ad5f-47c4-bef3-8ff0c5c26bca" providerId="ADAL" clId="{AA26CBE2-B6E4-4BC9-9A87-AB45B56EF3FA}" dt="2020-04-06T13:36:02.787" v="456"/>
          <ac:graphicFrameMkLst>
            <pc:docMk/>
            <pc:sldMk cId="1192761563" sldId="554"/>
            <ac:graphicFrameMk id="5" creationId="{5350D5F4-A15C-4AF2-B71E-234C407BB168}"/>
          </ac:graphicFrameMkLst>
        </pc:graphicFrameChg>
        <pc:picChg chg="del">
          <ac:chgData name="Anubhav Mittal" userId="0cec1447-ad5f-47c4-bef3-8ff0c5c26bca" providerId="ADAL" clId="{AA26CBE2-B6E4-4BC9-9A87-AB45B56EF3FA}" dt="2020-04-06T13:34:05.853" v="423" actId="478"/>
          <ac:picMkLst>
            <pc:docMk/>
            <pc:sldMk cId="1192761563" sldId="554"/>
            <ac:picMk id="4" creationId="{EC9FC25D-C219-4B7C-B9F3-FA5D73ADAF29}"/>
          </ac:picMkLst>
        </pc:picChg>
        <pc:picChg chg="add mod">
          <ac:chgData name="Anubhav Mittal" userId="0cec1447-ad5f-47c4-bef3-8ff0c5c26bca" providerId="ADAL" clId="{AA26CBE2-B6E4-4BC9-9A87-AB45B56EF3FA}" dt="2020-04-06T13:34:18.825" v="425" actId="1076"/>
          <ac:picMkLst>
            <pc:docMk/>
            <pc:sldMk cId="1192761563" sldId="554"/>
            <ac:picMk id="7" creationId="{5156A8C7-A90A-4716-81A3-2EF7E3E3CBA5}"/>
          </ac:picMkLst>
        </pc:picChg>
      </pc:sldChg>
      <pc:sldChg chg="addSp delSp modSp">
        <pc:chgData name="Anubhav Mittal" userId="0cec1447-ad5f-47c4-bef3-8ff0c5c26bca" providerId="ADAL" clId="{AA26CBE2-B6E4-4BC9-9A87-AB45B56EF3FA}" dt="2020-04-06T13:18:01.706" v="215" actId="14100"/>
        <pc:sldMkLst>
          <pc:docMk/>
          <pc:sldMk cId="2015197526" sldId="563"/>
        </pc:sldMkLst>
        <pc:graphicFrameChg chg="del">
          <ac:chgData name="Anubhav Mittal" userId="0cec1447-ad5f-47c4-bef3-8ff0c5c26bca" providerId="ADAL" clId="{AA26CBE2-B6E4-4BC9-9A87-AB45B56EF3FA}" dt="2020-04-06T13:13:28.271" v="200" actId="478"/>
          <ac:graphicFrameMkLst>
            <pc:docMk/>
            <pc:sldMk cId="2015197526" sldId="563"/>
            <ac:graphicFrameMk id="4" creationId="{776CFADA-6F13-4844-AEA8-3AE2A6514EB2}"/>
          </ac:graphicFrameMkLst>
        </pc:graphicFrameChg>
        <pc:graphicFrameChg chg="del">
          <ac:chgData name="Anubhav Mittal" userId="0cec1447-ad5f-47c4-bef3-8ff0c5c26bca" providerId="ADAL" clId="{AA26CBE2-B6E4-4BC9-9A87-AB45B56EF3FA}" dt="2020-04-06T13:14:01.145" v="206" actId="478"/>
          <ac:graphicFrameMkLst>
            <pc:docMk/>
            <pc:sldMk cId="2015197526" sldId="563"/>
            <ac:graphicFrameMk id="5" creationId="{1C7FF055-5454-42F7-8043-4B8AE21FC8D0}"/>
          </ac:graphicFrameMkLst>
        </pc:graphicFrameChg>
        <pc:graphicFrameChg chg="add mod modGraphic">
          <ac:chgData name="Anubhav Mittal" userId="0cec1447-ad5f-47c4-bef3-8ff0c5c26bca" providerId="ADAL" clId="{AA26CBE2-B6E4-4BC9-9A87-AB45B56EF3FA}" dt="2020-04-06T13:13:52.438" v="205" actId="1076"/>
          <ac:graphicFrameMkLst>
            <pc:docMk/>
            <pc:sldMk cId="2015197526" sldId="563"/>
            <ac:graphicFrameMk id="6" creationId="{DCBB1B5B-3CC4-4898-896C-839CB9BAF4E8}"/>
          </ac:graphicFrameMkLst>
        </pc:graphicFrameChg>
        <pc:graphicFrameChg chg="add mod modGraphic">
          <ac:chgData name="Anubhav Mittal" userId="0cec1447-ad5f-47c4-bef3-8ff0c5c26bca" providerId="ADAL" clId="{AA26CBE2-B6E4-4BC9-9A87-AB45B56EF3FA}" dt="2020-04-06T13:18:01.706" v="215" actId="14100"/>
          <ac:graphicFrameMkLst>
            <pc:docMk/>
            <pc:sldMk cId="2015197526" sldId="563"/>
            <ac:graphicFrameMk id="7" creationId="{FACB6670-0D29-4FEE-B891-BF1524795C93}"/>
          </ac:graphicFrameMkLst>
        </pc:graphicFrameChg>
      </pc:sldChg>
      <pc:sldChg chg="addSp delSp modSp add del">
        <pc:chgData name="Anubhav Mittal" userId="0cec1447-ad5f-47c4-bef3-8ff0c5c26bca" providerId="ADAL" clId="{AA26CBE2-B6E4-4BC9-9A87-AB45B56EF3FA}" dt="2020-04-06T13:33:01.006" v="422" actId="14100"/>
        <pc:sldMkLst>
          <pc:docMk/>
          <pc:sldMk cId="2941859332" sldId="564"/>
        </pc:sldMkLst>
        <pc:spChg chg="mod">
          <ac:chgData name="Anubhav Mittal" userId="0cec1447-ad5f-47c4-bef3-8ff0c5c26bca" providerId="ADAL" clId="{AA26CBE2-B6E4-4BC9-9A87-AB45B56EF3FA}" dt="2020-04-06T13:21:42.307" v="265" actId="20577"/>
          <ac:spMkLst>
            <pc:docMk/>
            <pc:sldMk cId="2941859332" sldId="564"/>
            <ac:spMk id="2" creationId="{8E03E6A4-DAE7-4962-8E6B-B7D70EB215C7}"/>
          </ac:spMkLst>
        </pc:spChg>
        <pc:spChg chg="mod">
          <ac:chgData name="Anubhav Mittal" userId="0cec1447-ad5f-47c4-bef3-8ff0c5c26bca" providerId="ADAL" clId="{AA26CBE2-B6E4-4BC9-9A87-AB45B56EF3FA}" dt="2020-04-06T13:22:19.219" v="409" actId="20577"/>
          <ac:spMkLst>
            <pc:docMk/>
            <pc:sldMk cId="2941859332" sldId="564"/>
            <ac:spMk id="3" creationId="{5FBEDDCC-E332-42C6-850C-19EA35A8C1E1}"/>
          </ac:spMkLst>
        </pc:spChg>
        <pc:graphicFrameChg chg="del">
          <ac:chgData name="Anubhav Mittal" userId="0cec1447-ad5f-47c4-bef3-8ff0c5c26bca" providerId="ADAL" clId="{AA26CBE2-B6E4-4BC9-9A87-AB45B56EF3FA}" dt="2020-04-06T13:22:34.847" v="410" actId="478"/>
          <ac:graphicFrameMkLst>
            <pc:docMk/>
            <pc:sldMk cId="2941859332" sldId="564"/>
            <ac:graphicFrameMk id="4" creationId="{01CA0EC3-B88A-41D2-90E1-CC0BA58F5CEB}"/>
          </ac:graphicFrameMkLst>
        </pc:graphicFrameChg>
        <pc:graphicFrameChg chg="add del mod modGraphic">
          <ac:chgData name="Anubhav Mittal" userId="0cec1447-ad5f-47c4-bef3-8ff0c5c26bca" providerId="ADAL" clId="{AA26CBE2-B6E4-4BC9-9A87-AB45B56EF3FA}" dt="2020-04-06T13:29:39.073" v="417" actId="478"/>
          <ac:graphicFrameMkLst>
            <pc:docMk/>
            <pc:sldMk cId="2941859332" sldId="564"/>
            <ac:graphicFrameMk id="5" creationId="{240C2180-581F-48C1-A1C0-8A0B81F9C969}"/>
          </ac:graphicFrameMkLst>
        </pc:graphicFrameChg>
        <pc:graphicFrameChg chg="add mod modGraphic">
          <ac:chgData name="Anubhav Mittal" userId="0cec1447-ad5f-47c4-bef3-8ff0c5c26bca" providerId="ADAL" clId="{AA26CBE2-B6E4-4BC9-9A87-AB45B56EF3FA}" dt="2020-04-06T13:33:01.006" v="422" actId="14100"/>
          <ac:graphicFrameMkLst>
            <pc:docMk/>
            <pc:sldMk cId="2941859332" sldId="564"/>
            <ac:graphicFrameMk id="6" creationId="{FE277E01-6ADC-462C-98E2-D30310D6A979}"/>
          </ac:graphicFrameMkLst>
        </pc:graphicFrameChg>
      </pc:sldChg>
      <pc:sldChg chg="del">
        <pc:chgData name="Anubhav Mittal" userId="0cec1447-ad5f-47c4-bef3-8ff0c5c26bca" providerId="ADAL" clId="{AA26CBE2-B6E4-4BC9-9A87-AB45B56EF3FA}" dt="2020-04-06T13:44:58.654" v="615" actId="2696"/>
        <pc:sldMkLst>
          <pc:docMk/>
          <pc:sldMk cId="3532609064" sldId="565"/>
        </pc:sldMkLst>
      </pc:sldChg>
      <pc:sldChg chg="del">
        <pc:chgData name="Anubhav Mittal" userId="0cec1447-ad5f-47c4-bef3-8ff0c5c26bca" providerId="ADAL" clId="{AA26CBE2-B6E4-4BC9-9A87-AB45B56EF3FA}" dt="2020-04-06T13:44:44.839" v="611" actId="2696"/>
        <pc:sldMkLst>
          <pc:docMk/>
          <pc:sldMk cId="1407599155" sldId="566"/>
        </pc:sldMkLst>
      </pc:sldChg>
      <pc:sldChg chg="del">
        <pc:chgData name="Anubhav Mittal" userId="0cec1447-ad5f-47c4-bef3-8ff0c5c26bca" providerId="ADAL" clId="{AA26CBE2-B6E4-4BC9-9A87-AB45B56EF3FA}" dt="2020-04-06T13:44:46.040" v="612" actId="2696"/>
        <pc:sldMkLst>
          <pc:docMk/>
          <pc:sldMk cId="888819048" sldId="567"/>
        </pc:sldMkLst>
      </pc:sldChg>
      <pc:sldChg chg="del">
        <pc:chgData name="Anubhav Mittal" userId="0cec1447-ad5f-47c4-bef3-8ff0c5c26bca" providerId="ADAL" clId="{AA26CBE2-B6E4-4BC9-9A87-AB45B56EF3FA}" dt="2020-04-06T13:44:48.185" v="613" actId="2696"/>
        <pc:sldMkLst>
          <pc:docMk/>
          <pc:sldMk cId="3187328211" sldId="568"/>
        </pc:sldMkLst>
      </pc:sldChg>
      <pc:sldChg chg="del">
        <pc:chgData name="Anubhav Mittal" userId="0cec1447-ad5f-47c4-bef3-8ff0c5c26bca" providerId="ADAL" clId="{AA26CBE2-B6E4-4BC9-9A87-AB45B56EF3FA}" dt="2020-04-06T13:44:51.241" v="614" actId="2696"/>
        <pc:sldMkLst>
          <pc:docMk/>
          <pc:sldMk cId="348805173" sldId="569"/>
        </pc:sldMkLst>
      </pc:sldChg>
      <pc:sldChg chg="del">
        <pc:chgData name="Anubhav Mittal" userId="0cec1447-ad5f-47c4-bef3-8ff0c5c26bca" providerId="ADAL" clId="{AA26CBE2-B6E4-4BC9-9A87-AB45B56EF3FA}" dt="2020-04-06T13:45:01.574" v="616" actId="2696"/>
        <pc:sldMkLst>
          <pc:docMk/>
          <pc:sldMk cId="2481557592" sldId="570"/>
        </pc:sldMkLst>
      </pc:sldChg>
      <pc:sldChg chg="addSp delSp modSp">
        <pc:chgData name="Anubhav Mittal" userId="0cec1447-ad5f-47c4-bef3-8ff0c5c26bca" providerId="ADAL" clId="{AA26CBE2-B6E4-4BC9-9A87-AB45B56EF3FA}" dt="2020-04-06T14:15:08.533" v="1032" actId="404"/>
        <pc:sldMkLst>
          <pc:docMk/>
          <pc:sldMk cId="4077905271" sldId="571"/>
        </pc:sldMkLst>
        <pc:spChg chg="mod">
          <ac:chgData name="Anubhav Mittal" userId="0cec1447-ad5f-47c4-bef3-8ff0c5c26bca" providerId="ADAL" clId="{AA26CBE2-B6E4-4BC9-9A87-AB45B56EF3FA}" dt="2020-04-06T13:45:26.203" v="645" actId="20577"/>
          <ac:spMkLst>
            <pc:docMk/>
            <pc:sldMk cId="4077905271" sldId="571"/>
            <ac:spMk id="2" creationId="{8E03E6A4-DAE7-4962-8E6B-B7D70EB215C7}"/>
          </ac:spMkLst>
        </pc:spChg>
        <pc:spChg chg="mod">
          <ac:chgData name="Anubhav Mittal" userId="0cec1447-ad5f-47c4-bef3-8ff0c5c26bca" providerId="ADAL" clId="{AA26CBE2-B6E4-4BC9-9A87-AB45B56EF3FA}" dt="2020-04-06T14:15:08.533" v="1032" actId="404"/>
          <ac:spMkLst>
            <pc:docMk/>
            <pc:sldMk cId="4077905271" sldId="571"/>
            <ac:spMk id="3" creationId="{5FBEDDCC-E332-42C6-850C-19EA35A8C1E1}"/>
          </ac:spMkLst>
        </pc:spChg>
        <pc:graphicFrameChg chg="add del">
          <ac:chgData name="Anubhav Mittal" userId="0cec1447-ad5f-47c4-bef3-8ff0c5c26bca" providerId="ADAL" clId="{AA26CBE2-B6E4-4BC9-9A87-AB45B56EF3FA}" dt="2020-04-06T13:48:10.321" v="728"/>
          <ac:graphicFrameMkLst>
            <pc:docMk/>
            <pc:sldMk cId="4077905271" sldId="571"/>
            <ac:graphicFrameMk id="4" creationId="{D9C291AC-412D-48DC-BA47-472BDE617F3F}"/>
          </ac:graphicFrameMkLst>
        </pc:graphicFrameChg>
        <pc:graphicFrameChg chg="del">
          <ac:chgData name="Anubhav Mittal" userId="0cec1447-ad5f-47c4-bef3-8ff0c5c26bca" providerId="ADAL" clId="{AA26CBE2-B6E4-4BC9-9A87-AB45B56EF3FA}" dt="2020-04-06T13:45:40.339" v="646" actId="478"/>
          <ac:graphicFrameMkLst>
            <pc:docMk/>
            <pc:sldMk cId="4077905271" sldId="571"/>
            <ac:graphicFrameMk id="6" creationId="{66F7B46E-1E59-47F3-8B51-3CCBAB45EFDE}"/>
          </ac:graphicFrameMkLst>
        </pc:graphicFrameChg>
        <pc:graphicFrameChg chg="add del">
          <ac:chgData name="Anubhav Mittal" userId="0cec1447-ad5f-47c4-bef3-8ff0c5c26bca" providerId="ADAL" clId="{AA26CBE2-B6E4-4BC9-9A87-AB45B56EF3FA}" dt="2020-04-06T13:49:34.102" v="792"/>
          <ac:graphicFrameMkLst>
            <pc:docMk/>
            <pc:sldMk cId="4077905271" sldId="571"/>
            <ac:graphicFrameMk id="7" creationId="{5C85D065-FA56-4330-9ABF-C95BEE51280B}"/>
          </ac:graphicFrameMkLst>
        </pc:graphicFrameChg>
        <pc:graphicFrameChg chg="add del">
          <ac:chgData name="Anubhav Mittal" userId="0cec1447-ad5f-47c4-bef3-8ff0c5c26bca" providerId="ADAL" clId="{AA26CBE2-B6E4-4BC9-9A87-AB45B56EF3FA}" dt="2020-04-06T13:49:38.560" v="794"/>
          <ac:graphicFrameMkLst>
            <pc:docMk/>
            <pc:sldMk cId="4077905271" sldId="571"/>
            <ac:graphicFrameMk id="8" creationId="{BDB8BBA2-0E24-471F-8851-360C8A4830DD}"/>
          </ac:graphicFrameMkLst>
        </pc:graphicFrameChg>
        <pc:picChg chg="add mod">
          <ac:chgData name="Anubhav Mittal" userId="0cec1447-ad5f-47c4-bef3-8ff0c5c26bca" providerId="ADAL" clId="{AA26CBE2-B6E4-4BC9-9A87-AB45B56EF3FA}" dt="2020-04-06T14:14:19.191" v="1031" actId="1076"/>
          <ac:picMkLst>
            <pc:docMk/>
            <pc:sldMk cId="4077905271" sldId="571"/>
            <ac:picMk id="5" creationId="{AC9F4290-2C72-41D4-920F-C7205EB619F4}"/>
          </ac:picMkLst>
        </pc:picChg>
      </pc:sldChg>
      <pc:sldChg chg="modSp add">
        <pc:chgData name="Anubhav Mittal" userId="0cec1447-ad5f-47c4-bef3-8ff0c5c26bca" providerId="ADAL" clId="{AA26CBE2-B6E4-4BC9-9A87-AB45B56EF3FA}" dt="2020-04-06T13:44:17.281" v="610" actId="20577"/>
        <pc:sldMkLst>
          <pc:docMk/>
          <pc:sldMk cId="3104671822" sldId="572"/>
        </pc:sldMkLst>
        <pc:spChg chg="mod">
          <ac:chgData name="Anubhav Mittal" userId="0cec1447-ad5f-47c4-bef3-8ff0c5c26bca" providerId="ADAL" clId="{AA26CBE2-B6E4-4BC9-9A87-AB45B56EF3FA}" dt="2020-04-06T13:41:54.107" v="564" actId="20577"/>
          <ac:spMkLst>
            <pc:docMk/>
            <pc:sldMk cId="3104671822" sldId="572"/>
            <ac:spMk id="2" creationId="{8E03E6A4-DAE7-4962-8E6B-B7D70EB215C7}"/>
          </ac:spMkLst>
        </pc:spChg>
        <pc:spChg chg="mod">
          <ac:chgData name="Anubhav Mittal" userId="0cec1447-ad5f-47c4-bef3-8ff0c5c26bca" providerId="ADAL" clId="{AA26CBE2-B6E4-4BC9-9A87-AB45B56EF3FA}" dt="2020-04-06T13:42:22.699" v="606" actId="20577"/>
          <ac:spMkLst>
            <pc:docMk/>
            <pc:sldMk cId="3104671822" sldId="572"/>
            <ac:spMk id="3" creationId="{5FBEDDCC-E332-42C6-850C-19EA35A8C1E1}"/>
          </ac:spMkLst>
        </pc:spChg>
        <pc:spChg chg="mod">
          <ac:chgData name="Anubhav Mittal" userId="0cec1447-ad5f-47c4-bef3-8ff0c5c26bca" providerId="ADAL" clId="{AA26CBE2-B6E4-4BC9-9A87-AB45B56EF3FA}" dt="2020-04-06T13:44:17.281" v="610" actId="20577"/>
          <ac:spMkLst>
            <pc:docMk/>
            <pc:sldMk cId="3104671822" sldId="572"/>
            <ac:spMk id="6" creationId="{C019F693-F96F-42FD-B7FF-F05107D04164}"/>
          </ac:spMkLst>
        </pc:spChg>
      </pc:sldChg>
    </pc:docChg>
  </pc:docChgLst>
  <pc:docChgLst>
    <pc:chgData name="Anubhav Mittal" userId="0cec1447-ad5f-47c4-bef3-8ff0c5c26bca" providerId="ADAL" clId="{2326F06C-97B6-4017-9FFE-01E8F6EB828C}"/>
    <pc:docChg chg="modSld">
      <pc:chgData name="Anubhav Mittal" userId="0cec1447-ad5f-47c4-bef3-8ff0c5c26bca" providerId="ADAL" clId="{2326F06C-97B6-4017-9FFE-01E8F6EB828C}" dt="2020-02-13T12:15:33.598" v="0" actId="20577"/>
      <pc:docMkLst>
        <pc:docMk/>
      </pc:docMkLst>
    </pc:docChg>
  </pc:docChgLst>
  <pc:docChgLst>
    <pc:chgData name="Anubhav Mittal" userId="0cec1447-ad5f-47c4-bef3-8ff0c5c26bca" providerId="ADAL" clId="{42003D49-6725-45DF-966B-B623AA1F8C89}"/>
    <pc:docChg chg="undo custSel addSld delSld modSld">
      <pc:chgData name="Anubhav Mittal" userId="0cec1447-ad5f-47c4-bef3-8ff0c5c26bca" providerId="ADAL" clId="{42003D49-6725-45DF-966B-B623AA1F8C89}" dt="2020-03-26T16:34:15.980" v="1514" actId="2696"/>
      <pc:docMkLst>
        <pc:docMk/>
      </pc:docMkLst>
      <pc:sldChg chg="modSp">
        <pc:chgData name="Anubhav Mittal" userId="0cec1447-ad5f-47c4-bef3-8ff0c5c26bca" providerId="ADAL" clId="{42003D49-6725-45DF-966B-B623AA1F8C89}" dt="2020-03-26T09:42:54.118" v="26" actId="20577"/>
        <pc:sldMkLst>
          <pc:docMk/>
          <pc:sldMk cId="0" sldId="454"/>
        </pc:sldMkLst>
        <pc:spChg chg="mod">
          <ac:chgData name="Anubhav Mittal" userId="0cec1447-ad5f-47c4-bef3-8ff0c5c26bca" providerId="ADAL" clId="{42003D49-6725-45DF-966B-B623AA1F8C89}" dt="2020-03-26T09:42:54.118" v="26" actId="20577"/>
          <ac:spMkLst>
            <pc:docMk/>
            <pc:sldMk cId="0" sldId="454"/>
            <ac:spMk id="4" creationId="{00000000-0000-0000-0000-000000000000}"/>
          </ac:spMkLst>
        </pc:spChg>
      </pc:sldChg>
      <pc:sldChg chg="modSp">
        <pc:chgData name="Anubhav Mittal" userId="0cec1447-ad5f-47c4-bef3-8ff0c5c26bca" providerId="ADAL" clId="{42003D49-6725-45DF-966B-B623AA1F8C89}" dt="2020-03-26T09:43:12.055" v="43" actId="20577"/>
        <pc:sldMkLst>
          <pc:docMk/>
          <pc:sldMk cId="2820795509" sldId="510"/>
        </pc:sldMkLst>
        <pc:spChg chg="mod">
          <ac:chgData name="Anubhav Mittal" userId="0cec1447-ad5f-47c4-bef3-8ff0c5c26bca" providerId="ADAL" clId="{42003D49-6725-45DF-966B-B623AA1F8C89}" dt="2020-03-26T09:43:12.055" v="43" actId="20577"/>
          <ac:spMkLst>
            <pc:docMk/>
            <pc:sldMk cId="2820795509" sldId="510"/>
            <ac:spMk id="3" creationId="{5FBEDDCC-E332-42C6-850C-19EA35A8C1E1}"/>
          </ac:spMkLst>
        </pc:spChg>
      </pc:sldChg>
      <pc:sldChg chg="addSp delSp modSp">
        <pc:chgData name="Anubhav Mittal" userId="0cec1447-ad5f-47c4-bef3-8ff0c5c26bca" providerId="ADAL" clId="{42003D49-6725-45DF-966B-B623AA1F8C89}" dt="2020-03-26T10:12:55.357" v="291" actId="20577"/>
        <pc:sldMkLst>
          <pc:docMk/>
          <pc:sldMk cId="598834772" sldId="530"/>
        </pc:sldMkLst>
        <pc:spChg chg="mod">
          <ac:chgData name="Anubhav Mittal" userId="0cec1447-ad5f-47c4-bef3-8ff0c5c26bca" providerId="ADAL" clId="{42003D49-6725-45DF-966B-B623AA1F8C89}" dt="2020-03-26T10:12:55.357" v="291" actId="20577"/>
          <ac:spMkLst>
            <pc:docMk/>
            <pc:sldMk cId="598834772" sldId="530"/>
            <ac:spMk id="2" creationId="{8E03E6A4-DAE7-4962-8E6B-B7D70EB215C7}"/>
          </ac:spMkLst>
        </pc:spChg>
        <pc:graphicFrameChg chg="del">
          <ac:chgData name="Anubhav Mittal" userId="0cec1447-ad5f-47c4-bef3-8ff0c5c26bca" providerId="ADAL" clId="{42003D49-6725-45DF-966B-B623AA1F8C89}" dt="2020-03-26T10:01:02.805" v="257" actId="478"/>
          <ac:graphicFrameMkLst>
            <pc:docMk/>
            <pc:sldMk cId="598834772" sldId="530"/>
            <ac:graphicFrameMk id="4" creationId="{820BE0C3-B5DB-4778-8473-FC63405930F9}"/>
          </ac:graphicFrameMkLst>
        </pc:graphicFrameChg>
        <pc:graphicFrameChg chg="del">
          <ac:chgData name="Anubhav Mittal" userId="0cec1447-ad5f-47c4-bef3-8ff0c5c26bca" providerId="ADAL" clId="{42003D49-6725-45DF-966B-B623AA1F8C89}" dt="2020-03-26T10:01:04.301" v="258" actId="478"/>
          <ac:graphicFrameMkLst>
            <pc:docMk/>
            <pc:sldMk cId="598834772" sldId="530"/>
            <ac:graphicFrameMk id="5" creationId="{2B796D0D-7D93-47FA-917F-A5FFAB0A31F3}"/>
          </ac:graphicFrameMkLst>
        </pc:graphicFrameChg>
        <pc:graphicFrameChg chg="add mod modGraphic">
          <ac:chgData name="Anubhav Mittal" userId="0cec1447-ad5f-47c4-bef3-8ff0c5c26bca" providerId="ADAL" clId="{42003D49-6725-45DF-966B-B623AA1F8C89}" dt="2020-03-26T10:06:23.438" v="263" actId="14734"/>
          <ac:graphicFrameMkLst>
            <pc:docMk/>
            <pc:sldMk cId="598834772" sldId="530"/>
            <ac:graphicFrameMk id="6" creationId="{EC16DFEE-661A-447E-9FF4-D4DF7C785FA1}"/>
          </ac:graphicFrameMkLst>
        </pc:graphicFrameChg>
        <pc:graphicFrameChg chg="add mod modGraphic">
          <ac:chgData name="Anubhav Mittal" userId="0cec1447-ad5f-47c4-bef3-8ff0c5c26bca" providerId="ADAL" clId="{42003D49-6725-45DF-966B-B623AA1F8C89}" dt="2020-03-26T10:08:57.149" v="271" actId="14100"/>
          <ac:graphicFrameMkLst>
            <pc:docMk/>
            <pc:sldMk cId="598834772" sldId="530"/>
            <ac:graphicFrameMk id="7" creationId="{96C7E62A-F10E-4D31-AF3A-9D3E24B4D839}"/>
          </ac:graphicFrameMkLst>
        </pc:graphicFrameChg>
      </pc:sldChg>
      <pc:sldChg chg="modSp">
        <pc:chgData name="Anubhav Mittal" userId="0cec1447-ad5f-47c4-bef3-8ff0c5c26bca" providerId="ADAL" clId="{42003D49-6725-45DF-966B-B623AA1F8C89}" dt="2020-03-26T09:44:19.004" v="256" actId="20577"/>
        <pc:sldMkLst>
          <pc:docMk/>
          <pc:sldMk cId="1520860431" sldId="540"/>
        </pc:sldMkLst>
        <pc:spChg chg="mod">
          <ac:chgData name="Anubhav Mittal" userId="0cec1447-ad5f-47c4-bef3-8ff0c5c26bca" providerId="ADAL" clId="{42003D49-6725-45DF-966B-B623AA1F8C89}" dt="2020-03-26T09:44:19.004" v="256" actId="20577"/>
          <ac:spMkLst>
            <pc:docMk/>
            <pc:sldMk cId="1520860431" sldId="540"/>
            <ac:spMk id="6" creationId="{9048AE22-045D-5D48-B6B1-7A6473B1CF37}"/>
          </ac:spMkLst>
        </pc:spChg>
      </pc:sldChg>
      <pc:sldChg chg="addSp delSp modSp">
        <pc:chgData name="Anubhav Mittal" userId="0cec1447-ad5f-47c4-bef3-8ff0c5c26bca" providerId="ADAL" clId="{42003D49-6725-45DF-966B-B623AA1F8C89}" dt="2020-03-26T10:27:58.002" v="620" actId="12"/>
        <pc:sldMkLst>
          <pc:docMk/>
          <pc:sldMk cId="1192761563" sldId="554"/>
        </pc:sldMkLst>
        <pc:spChg chg="mod">
          <ac:chgData name="Anubhav Mittal" userId="0cec1447-ad5f-47c4-bef3-8ff0c5c26bca" providerId="ADAL" clId="{42003D49-6725-45DF-966B-B623AA1F8C89}" dt="2020-03-26T10:23:32.770" v="561" actId="20577"/>
          <ac:spMkLst>
            <pc:docMk/>
            <pc:sldMk cId="1192761563" sldId="554"/>
            <ac:spMk id="2" creationId="{8E03E6A4-DAE7-4962-8E6B-B7D70EB215C7}"/>
          </ac:spMkLst>
        </pc:spChg>
        <pc:spChg chg="mod">
          <ac:chgData name="Anubhav Mittal" userId="0cec1447-ad5f-47c4-bef3-8ff0c5c26bca" providerId="ADAL" clId="{42003D49-6725-45DF-966B-B623AA1F8C89}" dt="2020-03-26T10:24:57.380" v="596" actId="20577"/>
          <ac:spMkLst>
            <pc:docMk/>
            <pc:sldMk cId="1192761563" sldId="554"/>
            <ac:spMk id="3" creationId="{5FBEDDCC-E332-42C6-850C-19EA35A8C1E1}"/>
          </ac:spMkLst>
        </pc:spChg>
        <pc:spChg chg="add mod">
          <ac:chgData name="Anubhav Mittal" userId="0cec1447-ad5f-47c4-bef3-8ff0c5c26bca" providerId="ADAL" clId="{42003D49-6725-45DF-966B-B623AA1F8C89}" dt="2020-03-26T10:27:58.002" v="620" actId="12"/>
          <ac:spMkLst>
            <pc:docMk/>
            <pc:sldMk cId="1192761563" sldId="554"/>
            <ac:spMk id="6" creationId="{C019F693-F96F-42FD-B7FF-F05107D04164}"/>
          </ac:spMkLst>
        </pc:spChg>
        <pc:graphicFrameChg chg="add del">
          <ac:chgData name="Anubhav Mittal" userId="0cec1447-ad5f-47c4-bef3-8ff0c5c26bca" providerId="ADAL" clId="{42003D49-6725-45DF-966B-B623AA1F8C89}" dt="2020-03-26T10:25:50.743" v="599"/>
          <ac:graphicFrameMkLst>
            <pc:docMk/>
            <pc:sldMk cId="1192761563" sldId="554"/>
            <ac:graphicFrameMk id="5" creationId="{E48EC1FD-8981-4FBE-B765-DF5D7302BF7C}"/>
          </ac:graphicFrameMkLst>
        </pc:graphicFrameChg>
        <pc:graphicFrameChg chg="add del">
          <ac:chgData name="Anubhav Mittal" userId="0cec1447-ad5f-47c4-bef3-8ff0c5c26bca" providerId="ADAL" clId="{42003D49-6725-45DF-966B-B623AA1F8C89}" dt="2020-03-26T10:27:32.609" v="614"/>
          <ac:graphicFrameMkLst>
            <pc:docMk/>
            <pc:sldMk cId="1192761563" sldId="554"/>
            <ac:graphicFrameMk id="7" creationId="{DC33D9C2-B2D7-4083-9D19-DDF5A595EF21}"/>
          </ac:graphicFrameMkLst>
        </pc:graphicFrameChg>
        <pc:graphicFrameChg chg="add del">
          <ac:chgData name="Anubhav Mittal" userId="0cec1447-ad5f-47c4-bef3-8ff0c5c26bca" providerId="ADAL" clId="{42003D49-6725-45DF-966B-B623AA1F8C89}" dt="2020-03-26T10:27:44.651" v="617"/>
          <ac:graphicFrameMkLst>
            <pc:docMk/>
            <pc:sldMk cId="1192761563" sldId="554"/>
            <ac:graphicFrameMk id="8" creationId="{BADD4748-5FE9-46FD-B37E-4C475981C3C3}"/>
          </ac:graphicFrameMkLst>
        </pc:graphicFrameChg>
        <pc:picChg chg="add mod">
          <ac:chgData name="Anubhav Mittal" userId="0cec1447-ad5f-47c4-bef3-8ff0c5c26bca" providerId="ADAL" clId="{42003D49-6725-45DF-966B-B623AA1F8C89}" dt="2020-03-26T10:25:00.285" v="597" actId="1076"/>
          <ac:picMkLst>
            <pc:docMk/>
            <pc:sldMk cId="1192761563" sldId="554"/>
            <ac:picMk id="4" creationId="{EC9FC25D-C219-4B7C-B9F3-FA5D73ADAF29}"/>
          </ac:picMkLst>
        </pc:picChg>
      </pc:sldChg>
      <pc:sldChg chg="addSp delSp modSp">
        <pc:chgData name="Anubhav Mittal" userId="0cec1447-ad5f-47c4-bef3-8ff0c5c26bca" providerId="ADAL" clId="{42003D49-6725-45DF-966B-B623AA1F8C89}" dt="2020-03-26T10:22:16.208" v="532" actId="14734"/>
        <pc:sldMkLst>
          <pc:docMk/>
          <pc:sldMk cId="2015197526" sldId="563"/>
        </pc:sldMkLst>
        <pc:spChg chg="mod">
          <ac:chgData name="Anubhav Mittal" userId="0cec1447-ad5f-47c4-bef3-8ff0c5c26bca" providerId="ADAL" clId="{42003D49-6725-45DF-966B-B623AA1F8C89}" dt="2020-03-26T10:13:47.891" v="321" actId="20577"/>
          <ac:spMkLst>
            <pc:docMk/>
            <pc:sldMk cId="2015197526" sldId="563"/>
            <ac:spMk id="2" creationId="{8E03E6A4-DAE7-4962-8E6B-B7D70EB215C7}"/>
          </ac:spMkLst>
        </pc:spChg>
        <pc:spChg chg="mod">
          <ac:chgData name="Anubhav Mittal" userId="0cec1447-ad5f-47c4-bef3-8ff0c5c26bca" providerId="ADAL" clId="{42003D49-6725-45DF-966B-B623AA1F8C89}" dt="2020-03-26T10:14:02.139" v="361" actId="20577"/>
          <ac:spMkLst>
            <pc:docMk/>
            <pc:sldMk cId="2015197526" sldId="563"/>
            <ac:spMk id="3" creationId="{5FBEDDCC-E332-42C6-850C-19EA35A8C1E1}"/>
          </ac:spMkLst>
        </pc:spChg>
        <pc:graphicFrameChg chg="add mod modGraphic">
          <ac:chgData name="Anubhav Mittal" userId="0cec1447-ad5f-47c4-bef3-8ff0c5c26bca" providerId="ADAL" clId="{42003D49-6725-45DF-966B-B623AA1F8C89}" dt="2020-03-26T10:19:55.254" v="522" actId="14100"/>
          <ac:graphicFrameMkLst>
            <pc:docMk/>
            <pc:sldMk cId="2015197526" sldId="563"/>
            <ac:graphicFrameMk id="4" creationId="{776CFADA-6F13-4844-AEA8-3AE2A6514EB2}"/>
          </ac:graphicFrameMkLst>
        </pc:graphicFrameChg>
        <pc:graphicFrameChg chg="add mod modGraphic">
          <ac:chgData name="Anubhav Mittal" userId="0cec1447-ad5f-47c4-bef3-8ff0c5c26bca" providerId="ADAL" clId="{42003D49-6725-45DF-966B-B623AA1F8C89}" dt="2020-03-26T10:22:16.208" v="532" actId="14734"/>
          <ac:graphicFrameMkLst>
            <pc:docMk/>
            <pc:sldMk cId="2015197526" sldId="563"/>
            <ac:graphicFrameMk id="5" creationId="{1C7FF055-5454-42F7-8043-4B8AE21FC8D0}"/>
          </ac:graphicFrameMkLst>
        </pc:graphicFrameChg>
        <pc:graphicFrameChg chg="del">
          <ac:chgData name="Anubhav Mittal" userId="0cec1447-ad5f-47c4-bef3-8ff0c5c26bca" providerId="ADAL" clId="{42003D49-6725-45DF-966B-B623AA1F8C89}" dt="2020-03-26T10:14:11.361" v="362" actId="478"/>
          <ac:graphicFrameMkLst>
            <pc:docMk/>
            <pc:sldMk cId="2015197526" sldId="563"/>
            <ac:graphicFrameMk id="7" creationId="{22E8E21E-49EC-4660-9733-F914B29C5E1D}"/>
          </ac:graphicFrameMkLst>
        </pc:graphicFrameChg>
        <pc:graphicFrameChg chg="del">
          <ac:chgData name="Anubhav Mittal" userId="0cec1447-ad5f-47c4-bef3-8ff0c5c26bca" providerId="ADAL" clId="{42003D49-6725-45DF-966B-B623AA1F8C89}" dt="2020-03-26T10:14:15.665" v="363" actId="478"/>
          <ac:graphicFrameMkLst>
            <pc:docMk/>
            <pc:sldMk cId="2015197526" sldId="563"/>
            <ac:graphicFrameMk id="8" creationId="{812A6511-0835-485F-8DAD-674F35A64D2B}"/>
          </ac:graphicFrameMkLst>
        </pc:graphicFrameChg>
      </pc:sldChg>
      <pc:sldChg chg="addSp delSp modSp add">
        <pc:chgData name="Anubhav Mittal" userId="0cec1447-ad5f-47c4-bef3-8ff0c5c26bca" providerId="ADAL" clId="{42003D49-6725-45DF-966B-B623AA1F8C89}" dt="2020-03-26T12:37:25.010" v="1513" actId="20577"/>
        <pc:sldMkLst>
          <pc:docMk/>
          <pc:sldMk cId="4077905271" sldId="571"/>
        </pc:sldMkLst>
        <pc:spChg chg="mod">
          <ac:chgData name="Anubhav Mittal" userId="0cec1447-ad5f-47c4-bef3-8ff0c5c26bca" providerId="ADAL" clId="{42003D49-6725-45DF-966B-B623AA1F8C89}" dt="2020-03-26T12:37:25.010" v="1513" actId="20577"/>
          <ac:spMkLst>
            <pc:docMk/>
            <pc:sldMk cId="4077905271" sldId="571"/>
            <ac:spMk id="3" creationId="{5FBEDDCC-E332-42C6-850C-19EA35A8C1E1}"/>
          </ac:spMkLst>
        </pc:spChg>
        <pc:graphicFrameChg chg="add del mod modGraphic">
          <ac:chgData name="Anubhav Mittal" userId="0cec1447-ad5f-47c4-bef3-8ff0c5c26bca" providerId="ADAL" clId="{42003D49-6725-45DF-966B-B623AA1F8C89}" dt="2020-03-26T11:30:10.625" v="1028"/>
          <ac:graphicFrameMkLst>
            <pc:docMk/>
            <pc:sldMk cId="4077905271" sldId="571"/>
            <ac:graphicFrameMk id="4" creationId="{165FD7CC-720C-40BD-8401-DA8EEAB47DC5}"/>
          </ac:graphicFrameMkLst>
        </pc:graphicFrameChg>
        <pc:graphicFrameChg chg="del">
          <ac:chgData name="Anubhav Mittal" userId="0cec1447-ad5f-47c4-bef3-8ff0c5c26bca" providerId="ADAL" clId="{42003D49-6725-45DF-966B-B623AA1F8C89}" dt="2020-03-26T11:29:36.130" v="1019" actId="478"/>
          <ac:graphicFrameMkLst>
            <pc:docMk/>
            <pc:sldMk cId="4077905271" sldId="571"/>
            <ac:graphicFrameMk id="5" creationId="{FDB317BE-964A-472F-8E4C-FE64A99CDBF5}"/>
          </ac:graphicFrameMkLst>
        </pc:graphicFrameChg>
        <pc:graphicFrameChg chg="add mod modGraphic">
          <ac:chgData name="Anubhav Mittal" userId="0cec1447-ad5f-47c4-bef3-8ff0c5c26bca" providerId="ADAL" clId="{42003D49-6725-45DF-966B-B623AA1F8C89}" dt="2020-03-26T12:34:18.234" v="1080" actId="14100"/>
          <ac:graphicFrameMkLst>
            <pc:docMk/>
            <pc:sldMk cId="4077905271" sldId="571"/>
            <ac:graphicFrameMk id="6" creationId="{66F7B46E-1E59-47F3-8B51-3CCBAB45EFDE}"/>
          </ac:graphicFrameMkLst>
        </pc:graphicFrameChg>
        <pc:graphicFrameChg chg="del">
          <ac:chgData name="Anubhav Mittal" userId="0cec1447-ad5f-47c4-bef3-8ff0c5c26bca" providerId="ADAL" clId="{42003D49-6725-45DF-966B-B623AA1F8C89}" dt="2020-03-26T11:29:37.767" v="1020" actId="478"/>
          <ac:graphicFrameMkLst>
            <pc:docMk/>
            <pc:sldMk cId="4077905271" sldId="571"/>
            <ac:graphicFrameMk id="11" creationId="{79322BEC-360D-44B1-868C-7BF8C4B8017E}"/>
          </ac:graphicFrameMkLst>
        </pc:graphicFrameChg>
        <pc:picChg chg="del">
          <ac:chgData name="Anubhav Mittal" userId="0cec1447-ad5f-47c4-bef3-8ff0c5c26bca" providerId="ADAL" clId="{42003D49-6725-45DF-966B-B623AA1F8C89}" dt="2020-03-26T11:29:32.829" v="1016" actId="478"/>
          <ac:picMkLst>
            <pc:docMk/>
            <pc:sldMk cId="4077905271" sldId="571"/>
            <ac:picMk id="8" creationId="{AC5A84DA-E9EA-4DEE-BE3B-D6345470A71A}"/>
          </ac:picMkLst>
        </pc:picChg>
        <pc:picChg chg="del mod">
          <ac:chgData name="Anubhav Mittal" userId="0cec1447-ad5f-47c4-bef3-8ff0c5c26bca" providerId="ADAL" clId="{42003D49-6725-45DF-966B-B623AA1F8C89}" dt="2020-03-26T11:29:34.252" v="1018" actId="478"/>
          <ac:picMkLst>
            <pc:docMk/>
            <pc:sldMk cId="4077905271" sldId="571"/>
            <ac:picMk id="10" creationId="{98572FD4-8FAD-4C2F-A53B-935525695C8A}"/>
          </ac:picMkLst>
        </pc:picChg>
      </pc:sldChg>
    </pc:docChg>
  </pc:docChgLst>
  <pc:docChgLst>
    <pc:chgData name="Anubhav Mittal" userId="0cec1447-ad5f-47c4-bef3-8ff0c5c26bca" providerId="ADAL" clId="{71BA98A9-3A99-4DFB-B191-522D211F28B2}"/>
    <pc:docChg chg="undo custSel addSld delSld modSld sldOrd">
      <pc:chgData name="Anubhav Mittal" userId="0cec1447-ad5f-47c4-bef3-8ff0c5c26bca" providerId="ADAL" clId="{71BA98A9-3A99-4DFB-B191-522D211F28B2}" dt="2020-11-10T12:13:09.352" v="927"/>
      <pc:docMkLst>
        <pc:docMk/>
      </pc:docMkLst>
      <pc:sldChg chg="modSp">
        <pc:chgData name="Anubhav Mittal" userId="0cec1447-ad5f-47c4-bef3-8ff0c5c26bca" providerId="ADAL" clId="{71BA98A9-3A99-4DFB-B191-522D211F28B2}" dt="2020-11-10T10:42:40.295" v="29" actId="5793"/>
        <pc:sldMkLst>
          <pc:docMk/>
          <pc:sldMk cId="0" sldId="454"/>
        </pc:sldMkLst>
        <pc:spChg chg="mod">
          <ac:chgData name="Anubhav Mittal" userId="0cec1447-ad5f-47c4-bef3-8ff0c5c26bca" providerId="ADAL" clId="{71BA98A9-3A99-4DFB-B191-522D211F28B2}" dt="2020-11-10T10:42:40.295" v="29" actId="5793"/>
          <ac:spMkLst>
            <pc:docMk/>
            <pc:sldMk cId="0" sldId="454"/>
            <ac:spMk id="4" creationId="{00000000-0000-0000-0000-000000000000}"/>
          </ac:spMkLst>
        </pc:spChg>
      </pc:sldChg>
      <pc:sldChg chg="modSp">
        <pc:chgData name="Anubhav Mittal" userId="0cec1447-ad5f-47c4-bef3-8ff0c5c26bca" providerId="ADAL" clId="{71BA98A9-3A99-4DFB-B191-522D211F28B2}" dt="2020-11-10T10:43:04.575" v="33" actId="20577"/>
        <pc:sldMkLst>
          <pc:docMk/>
          <pc:sldMk cId="2820795509" sldId="510"/>
        </pc:sldMkLst>
        <pc:spChg chg="mod">
          <ac:chgData name="Anubhav Mittal" userId="0cec1447-ad5f-47c4-bef3-8ff0c5c26bca" providerId="ADAL" clId="{71BA98A9-3A99-4DFB-B191-522D211F28B2}" dt="2020-11-10T10:43:04.575" v="33" actId="20577"/>
          <ac:spMkLst>
            <pc:docMk/>
            <pc:sldMk cId="2820795509" sldId="510"/>
            <ac:spMk id="3" creationId="{5FBEDDCC-E332-42C6-850C-19EA35A8C1E1}"/>
          </ac:spMkLst>
        </pc:spChg>
      </pc:sldChg>
      <pc:sldChg chg="addSp delSp modSp">
        <pc:chgData name="Anubhav Mittal" userId="0cec1447-ad5f-47c4-bef3-8ff0c5c26bca" providerId="ADAL" clId="{71BA98A9-3A99-4DFB-B191-522D211F28B2}" dt="2020-11-10T10:52:43.643" v="335" actId="20577"/>
        <pc:sldMkLst>
          <pc:docMk/>
          <pc:sldMk cId="598834772" sldId="530"/>
        </pc:sldMkLst>
        <pc:spChg chg="mod">
          <ac:chgData name="Anubhav Mittal" userId="0cec1447-ad5f-47c4-bef3-8ff0c5c26bca" providerId="ADAL" clId="{71BA98A9-3A99-4DFB-B191-522D211F28B2}" dt="2020-11-10T10:52:43.643" v="335" actId="20577"/>
          <ac:spMkLst>
            <pc:docMk/>
            <pc:sldMk cId="598834772" sldId="530"/>
            <ac:spMk id="3" creationId="{5FBEDDCC-E332-42C6-850C-19EA35A8C1E1}"/>
          </ac:spMkLst>
        </pc:spChg>
        <pc:graphicFrameChg chg="del">
          <ac:chgData name="Anubhav Mittal" userId="0cec1447-ad5f-47c4-bef3-8ff0c5c26bca" providerId="ADAL" clId="{71BA98A9-3A99-4DFB-B191-522D211F28B2}" dt="2020-11-10T10:46:34.174" v="284" actId="478"/>
          <ac:graphicFrameMkLst>
            <pc:docMk/>
            <pc:sldMk cId="598834772" sldId="530"/>
            <ac:graphicFrameMk id="4" creationId="{3C0EB295-8486-4BCD-9F76-F985DF03EA7D}"/>
          </ac:graphicFrameMkLst>
        </pc:graphicFrameChg>
        <pc:graphicFrameChg chg="del">
          <ac:chgData name="Anubhav Mittal" userId="0cec1447-ad5f-47c4-bef3-8ff0c5c26bca" providerId="ADAL" clId="{71BA98A9-3A99-4DFB-B191-522D211F28B2}" dt="2020-11-10T10:46:36.797" v="285" actId="478"/>
          <ac:graphicFrameMkLst>
            <pc:docMk/>
            <pc:sldMk cId="598834772" sldId="530"/>
            <ac:graphicFrameMk id="5" creationId="{EE021B4F-629E-42D2-B510-2B054A60DE71}"/>
          </ac:graphicFrameMkLst>
        </pc:graphicFrameChg>
        <pc:graphicFrameChg chg="add mod modGraphic">
          <ac:chgData name="Anubhav Mittal" userId="0cec1447-ad5f-47c4-bef3-8ff0c5c26bca" providerId="ADAL" clId="{71BA98A9-3A99-4DFB-B191-522D211F28B2}" dt="2020-11-10T10:50:57.172" v="315" actId="14100"/>
          <ac:graphicFrameMkLst>
            <pc:docMk/>
            <pc:sldMk cId="598834772" sldId="530"/>
            <ac:graphicFrameMk id="6" creationId="{2EC02633-2454-4231-AA50-5AFA412762D3}"/>
          </ac:graphicFrameMkLst>
        </pc:graphicFrameChg>
        <pc:graphicFrameChg chg="add mod modGraphic">
          <ac:chgData name="Anubhav Mittal" userId="0cec1447-ad5f-47c4-bef3-8ff0c5c26bca" providerId="ADAL" clId="{71BA98A9-3A99-4DFB-B191-522D211F28B2}" dt="2020-11-10T10:52:31.024" v="320" actId="14100"/>
          <ac:graphicFrameMkLst>
            <pc:docMk/>
            <pc:sldMk cId="598834772" sldId="530"/>
            <ac:graphicFrameMk id="7" creationId="{0963F008-43ED-4A7D-9F4E-A582EC2DDE62}"/>
          </ac:graphicFrameMkLst>
        </pc:graphicFrameChg>
      </pc:sldChg>
      <pc:sldChg chg="modSp">
        <pc:chgData name="Anubhav Mittal" userId="0cec1447-ad5f-47c4-bef3-8ff0c5c26bca" providerId="ADAL" clId="{71BA98A9-3A99-4DFB-B191-522D211F28B2}" dt="2020-11-10T10:56:31.225" v="429" actId="115"/>
        <pc:sldMkLst>
          <pc:docMk/>
          <pc:sldMk cId="1520860431" sldId="540"/>
        </pc:sldMkLst>
        <pc:spChg chg="mod">
          <ac:chgData name="Anubhav Mittal" userId="0cec1447-ad5f-47c4-bef3-8ff0c5c26bca" providerId="ADAL" clId="{71BA98A9-3A99-4DFB-B191-522D211F28B2}" dt="2020-11-10T10:56:31.225" v="429" actId="115"/>
          <ac:spMkLst>
            <pc:docMk/>
            <pc:sldMk cId="1520860431" sldId="540"/>
            <ac:spMk id="6" creationId="{9048AE22-045D-5D48-B6B1-7A6473B1CF37}"/>
          </ac:spMkLst>
        </pc:spChg>
      </pc:sldChg>
      <pc:sldChg chg="addSp delSp modSp">
        <pc:chgData name="Anubhav Mittal" userId="0cec1447-ad5f-47c4-bef3-8ff0c5c26bca" providerId="ADAL" clId="{71BA98A9-3A99-4DFB-B191-522D211F28B2}" dt="2020-11-10T11:15:18.706" v="596" actId="6549"/>
        <pc:sldMkLst>
          <pc:docMk/>
          <pc:sldMk cId="1192761563" sldId="554"/>
        </pc:sldMkLst>
        <pc:spChg chg="mod">
          <ac:chgData name="Anubhav Mittal" userId="0cec1447-ad5f-47c4-bef3-8ff0c5c26bca" providerId="ADAL" clId="{71BA98A9-3A99-4DFB-B191-522D211F28B2}" dt="2020-11-10T11:15:18.706" v="596" actId="6549"/>
          <ac:spMkLst>
            <pc:docMk/>
            <pc:sldMk cId="1192761563" sldId="554"/>
            <ac:spMk id="2" creationId="{8E03E6A4-DAE7-4962-8E6B-B7D70EB215C7}"/>
          </ac:spMkLst>
        </pc:spChg>
        <pc:spChg chg="mod">
          <ac:chgData name="Anubhav Mittal" userId="0cec1447-ad5f-47c4-bef3-8ff0c5c26bca" providerId="ADAL" clId="{71BA98A9-3A99-4DFB-B191-522D211F28B2}" dt="2020-11-10T11:09:53.146" v="516" actId="6549"/>
          <ac:spMkLst>
            <pc:docMk/>
            <pc:sldMk cId="1192761563" sldId="554"/>
            <ac:spMk id="3" creationId="{5FBEDDCC-E332-42C6-850C-19EA35A8C1E1}"/>
          </ac:spMkLst>
        </pc:spChg>
        <pc:spChg chg="add del mod">
          <ac:chgData name="Anubhav Mittal" userId="0cec1447-ad5f-47c4-bef3-8ff0c5c26bca" providerId="ADAL" clId="{71BA98A9-3A99-4DFB-B191-522D211F28B2}" dt="2020-11-10T11:13:47.708" v="539" actId="313"/>
          <ac:spMkLst>
            <pc:docMk/>
            <pc:sldMk cId="1192761563" sldId="554"/>
            <ac:spMk id="6" creationId="{C019F693-F96F-42FD-B7FF-F05107D04164}"/>
          </ac:spMkLst>
        </pc:spChg>
        <pc:graphicFrameChg chg="add mod modGraphic">
          <ac:chgData name="Anubhav Mittal" userId="0cec1447-ad5f-47c4-bef3-8ff0c5c26bca" providerId="ADAL" clId="{71BA98A9-3A99-4DFB-B191-522D211F28B2}" dt="2020-11-10T11:13:01.515" v="530" actId="1076"/>
          <ac:graphicFrameMkLst>
            <pc:docMk/>
            <pc:sldMk cId="1192761563" sldId="554"/>
            <ac:graphicFrameMk id="4" creationId="{EC3C7D45-8B49-47CC-9DC5-C73D5BB8F0EE}"/>
          </ac:graphicFrameMkLst>
        </pc:graphicFrameChg>
        <pc:picChg chg="del">
          <ac:chgData name="Anubhav Mittal" userId="0cec1447-ad5f-47c4-bef3-8ff0c5c26bca" providerId="ADAL" clId="{71BA98A9-3A99-4DFB-B191-522D211F28B2}" dt="2020-11-10T11:09:08.476" v="504" actId="478"/>
          <ac:picMkLst>
            <pc:docMk/>
            <pc:sldMk cId="1192761563" sldId="554"/>
            <ac:picMk id="7" creationId="{5156A8C7-A90A-4716-81A3-2EF7E3E3CBA5}"/>
          </ac:picMkLst>
        </pc:picChg>
        <pc:picChg chg="add mod">
          <ac:chgData name="Anubhav Mittal" userId="0cec1447-ad5f-47c4-bef3-8ff0c5c26bca" providerId="ADAL" clId="{71BA98A9-3A99-4DFB-B191-522D211F28B2}" dt="2020-11-10T11:13:05.328" v="531" actId="1076"/>
          <ac:picMkLst>
            <pc:docMk/>
            <pc:sldMk cId="1192761563" sldId="554"/>
            <ac:picMk id="8" creationId="{FBBA2D93-3722-4F30-BA23-C57A82AEA7EF}"/>
          </ac:picMkLst>
        </pc:picChg>
      </pc:sldChg>
      <pc:sldChg chg="addSp delSp modSp ord">
        <pc:chgData name="Anubhav Mittal" userId="0cec1447-ad5f-47c4-bef3-8ff0c5c26bca" providerId="ADAL" clId="{71BA98A9-3A99-4DFB-B191-522D211F28B2}" dt="2020-11-10T11:08:27.697" v="501" actId="20577"/>
        <pc:sldMkLst>
          <pc:docMk/>
          <pc:sldMk cId="2015197526" sldId="563"/>
        </pc:sldMkLst>
        <pc:spChg chg="mod">
          <ac:chgData name="Anubhav Mittal" userId="0cec1447-ad5f-47c4-bef3-8ff0c5c26bca" providerId="ADAL" clId="{71BA98A9-3A99-4DFB-B191-522D211F28B2}" dt="2020-11-10T10:53:04.617" v="353" actId="404"/>
          <ac:spMkLst>
            <pc:docMk/>
            <pc:sldMk cId="2015197526" sldId="563"/>
            <ac:spMk id="2" creationId="{8E03E6A4-DAE7-4962-8E6B-B7D70EB215C7}"/>
          </ac:spMkLst>
        </pc:spChg>
        <pc:spChg chg="mod">
          <ac:chgData name="Anubhav Mittal" userId="0cec1447-ad5f-47c4-bef3-8ff0c5c26bca" providerId="ADAL" clId="{71BA98A9-3A99-4DFB-B191-522D211F28B2}" dt="2020-11-10T11:08:27.697" v="501" actId="20577"/>
          <ac:spMkLst>
            <pc:docMk/>
            <pc:sldMk cId="2015197526" sldId="563"/>
            <ac:spMk id="3" creationId="{5FBEDDCC-E332-42C6-850C-19EA35A8C1E1}"/>
          </ac:spMkLst>
        </pc:spChg>
        <pc:graphicFrameChg chg="add mod modGraphic">
          <ac:chgData name="Anubhav Mittal" userId="0cec1447-ad5f-47c4-bef3-8ff0c5c26bca" providerId="ADAL" clId="{71BA98A9-3A99-4DFB-B191-522D211F28B2}" dt="2020-11-10T11:06:57.202" v="474" actId="14100"/>
          <ac:graphicFrameMkLst>
            <pc:docMk/>
            <pc:sldMk cId="2015197526" sldId="563"/>
            <ac:graphicFrameMk id="4" creationId="{BB8EB0D4-A3F0-46C1-A149-446AAF374292}"/>
          </ac:graphicFrameMkLst>
        </pc:graphicFrameChg>
        <pc:graphicFrameChg chg="add mod modGraphic">
          <ac:chgData name="Anubhav Mittal" userId="0cec1447-ad5f-47c4-bef3-8ff0c5c26bca" providerId="ADAL" clId="{71BA98A9-3A99-4DFB-B191-522D211F28B2}" dt="2020-11-10T11:08:15.735" v="480" actId="14100"/>
          <ac:graphicFrameMkLst>
            <pc:docMk/>
            <pc:sldMk cId="2015197526" sldId="563"/>
            <ac:graphicFrameMk id="5" creationId="{86585191-04D8-40C3-B018-F3C53FEF7685}"/>
          </ac:graphicFrameMkLst>
        </pc:graphicFrameChg>
        <pc:graphicFrameChg chg="del">
          <ac:chgData name="Anubhav Mittal" userId="0cec1447-ad5f-47c4-bef3-8ff0c5c26bca" providerId="ADAL" clId="{71BA98A9-3A99-4DFB-B191-522D211F28B2}" dt="2020-11-10T10:57:44.121" v="469" actId="478"/>
          <ac:graphicFrameMkLst>
            <pc:docMk/>
            <pc:sldMk cId="2015197526" sldId="563"/>
            <ac:graphicFrameMk id="6" creationId="{DCBB1B5B-3CC4-4898-896C-839CB9BAF4E8}"/>
          </ac:graphicFrameMkLst>
        </pc:graphicFrameChg>
        <pc:graphicFrameChg chg="del">
          <ac:chgData name="Anubhav Mittal" userId="0cec1447-ad5f-47c4-bef3-8ff0c5c26bca" providerId="ADAL" clId="{71BA98A9-3A99-4DFB-B191-522D211F28B2}" dt="2020-11-10T10:57:46.404" v="470" actId="478"/>
          <ac:graphicFrameMkLst>
            <pc:docMk/>
            <pc:sldMk cId="2015197526" sldId="563"/>
            <ac:graphicFrameMk id="7" creationId="{FACB6670-0D29-4FEE-B891-BF1524795C93}"/>
          </ac:graphicFrameMkLst>
        </pc:graphicFrameChg>
      </pc:sldChg>
      <pc:sldChg chg="addSp delSp modSp">
        <pc:chgData name="Anubhav Mittal" userId="0cec1447-ad5f-47c4-bef3-8ff0c5c26bca" providerId="ADAL" clId="{71BA98A9-3A99-4DFB-B191-522D211F28B2}" dt="2020-11-10T10:55:24.285" v="393" actId="403"/>
        <pc:sldMkLst>
          <pc:docMk/>
          <pc:sldMk cId="2941859332" sldId="564"/>
        </pc:sldMkLst>
        <pc:spChg chg="mod">
          <ac:chgData name="Anubhav Mittal" userId="0cec1447-ad5f-47c4-bef3-8ff0c5c26bca" providerId="ADAL" clId="{71BA98A9-3A99-4DFB-B191-522D211F28B2}" dt="2020-11-10T10:53:34.138" v="374" actId="20577"/>
          <ac:spMkLst>
            <pc:docMk/>
            <pc:sldMk cId="2941859332" sldId="564"/>
            <ac:spMk id="2" creationId="{8E03E6A4-DAE7-4962-8E6B-B7D70EB215C7}"/>
          </ac:spMkLst>
        </pc:spChg>
        <pc:spChg chg="mod">
          <ac:chgData name="Anubhav Mittal" userId="0cec1447-ad5f-47c4-bef3-8ff0c5c26bca" providerId="ADAL" clId="{71BA98A9-3A99-4DFB-B191-522D211F28B2}" dt="2020-11-10T10:53:42.345" v="382" actId="20577"/>
          <ac:spMkLst>
            <pc:docMk/>
            <pc:sldMk cId="2941859332" sldId="564"/>
            <ac:spMk id="3" creationId="{5FBEDDCC-E332-42C6-850C-19EA35A8C1E1}"/>
          </ac:spMkLst>
        </pc:spChg>
        <pc:graphicFrameChg chg="add mod modGraphic">
          <ac:chgData name="Anubhav Mittal" userId="0cec1447-ad5f-47c4-bef3-8ff0c5c26bca" providerId="ADAL" clId="{71BA98A9-3A99-4DFB-B191-522D211F28B2}" dt="2020-11-10T10:55:24.285" v="393" actId="403"/>
          <ac:graphicFrameMkLst>
            <pc:docMk/>
            <pc:sldMk cId="2941859332" sldId="564"/>
            <ac:graphicFrameMk id="4" creationId="{BD2521AA-8532-463A-8333-C5BA5D305B39}"/>
          </ac:graphicFrameMkLst>
        </pc:graphicFrameChg>
        <pc:graphicFrameChg chg="del">
          <ac:chgData name="Anubhav Mittal" userId="0cec1447-ad5f-47c4-bef3-8ff0c5c26bca" providerId="ADAL" clId="{71BA98A9-3A99-4DFB-B191-522D211F28B2}" dt="2020-11-10T10:55:05.498" v="383" actId="478"/>
          <ac:graphicFrameMkLst>
            <pc:docMk/>
            <pc:sldMk cId="2941859332" sldId="564"/>
            <ac:graphicFrameMk id="6" creationId="{FE277E01-6ADC-462C-98E2-D30310D6A979}"/>
          </ac:graphicFrameMkLst>
        </pc:graphicFrameChg>
      </pc:sldChg>
      <pc:sldChg chg="addSp delSp modSp ord">
        <pc:chgData name="Anubhav Mittal" userId="0cec1447-ad5f-47c4-bef3-8ff0c5c26bca" providerId="ADAL" clId="{71BA98A9-3A99-4DFB-B191-522D211F28B2}" dt="2020-11-10T12:13:09.352" v="927"/>
        <pc:sldMkLst>
          <pc:docMk/>
          <pc:sldMk cId="4077905271" sldId="571"/>
        </pc:sldMkLst>
        <pc:spChg chg="mod">
          <ac:chgData name="Anubhav Mittal" userId="0cec1447-ad5f-47c4-bef3-8ff0c5c26bca" providerId="ADAL" clId="{71BA98A9-3A99-4DFB-B191-522D211F28B2}" dt="2020-11-10T11:23:42.592" v="639" actId="20577"/>
          <ac:spMkLst>
            <pc:docMk/>
            <pc:sldMk cId="4077905271" sldId="571"/>
            <ac:spMk id="2" creationId="{8E03E6A4-DAE7-4962-8E6B-B7D70EB215C7}"/>
          </ac:spMkLst>
        </pc:spChg>
        <pc:spChg chg="mod">
          <ac:chgData name="Anubhav Mittal" userId="0cec1447-ad5f-47c4-bef3-8ff0c5c26bca" providerId="ADAL" clId="{71BA98A9-3A99-4DFB-B191-522D211F28B2}" dt="2020-11-10T12:13:09.352" v="927"/>
          <ac:spMkLst>
            <pc:docMk/>
            <pc:sldMk cId="4077905271" sldId="571"/>
            <ac:spMk id="3" creationId="{5FBEDDCC-E332-42C6-850C-19EA35A8C1E1}"/>
          </ac:spMkLst>
        </pc:spChg>
        <pc:graphicFrameChg chg="add mod modGraphic">
          <ac:chgData name="Anubhav Mittal" userId="0cec1447-ad5f-47c4-bef3-8ff0c5c26bca" providerId="ADAL" clId="{71BA98A9-3A99-4DFB-B191-522D211F28B2}" dt="2020-11-10T11:41:32.179" v="771" actId="1076"/>
          <ac:graphicFrameMkLst>
            <pc:docMk/>
            <pc:sldMk cId="4077905271" sldId="571"/>
            <ac:graphicFrameMk id="4" creationId="{F4E0D3FE-6220-47AC-AE0D-1FF2DA100145}"/>
          </ac:graphicFrameMkLst>
        </pc:graphicFrameChg>
        <pc:graphicFrameChg chg="add del">
          <ac:chgData name="Anubhav Mittal" userId="0cec1447-ad5f-47c4-bef3-8ff0c5c26bca" providerId="ADAL" clId="{71BA98A9-3A99-4DFB-B191-522D211F28B2}" dt="2020-11-10T11:43:11.200" v="912"/>
          <ac:graphicFrameMkLst>
            <pc:docMk/>
            <pc:sldMk cId="4077905271" sldId="571"/>
            <ac:graphicFrameMk id="7" creationId="{D845FC77-9F38-4D54-9922-DDB9DCAA60DB}"/>
          </ac:graphicFrameMkLst>
        </pc:graphicFrameChg>
        <pc:picChg chg="del">
          <ac:chgData name="Anubhav Mittal" userId="0cec1447-ad5f-47c4-bef3-8ff0c5c26bca" providerId="ADAL" clId="{71BA98A9-3A99-4DFB-B191-522D211F28B2}" dt="2020-11-10T11:39:50.561" v="749" actId="478"/>
          <ac:picMkLst>
            <pc:docMk/>
            <pc:sldMk cId="4077905271" sldId="571"/>
            <ac:picMk id="5" creationId="{AC9F4290-2C72-41D4-920F-C7205EB619F4}"/>
          </ac:picMkLst>
        </pc:picChg>
        <pc:picChg chg="add mod">
          <ac:chgData name="Anubhav Mittal" userId="0cec1447-ad5f-47c4-bef3-8ff0c5c26bca" providerId="ADAL" clId="{71BA98A9-3A99-4DFB-B191-522D211F28B2}" dt="2020-11-10T11:41:02.023" v="765" actId="1076"/>
          <ac:picMkLst>
            <pc:docMk/>
            <pc:sldMk cId="4077905271" sldId="571"/>
            <ac:picMk id="6" creationId="{55EE6025-D0CF-4AEB-B6EF-77EA4CEA81D1}"/>
          </ac:picMkLst>
        </pc:picChg>
      </pc:sldChg>
      <pc:sldChg chg="del">
        <pc:chgData name="Anubhav Mittal" userId="0cec1447-ad5f-47c4-bef3-8ff0c5c26bca" providerId="ADAL" clId="{71BA98A9-3A99-4DFB-B191-522D211F28B2}" dt="2020-11-10T11:23:21.089" v="619" actId="2696"/>
        <pc:sldMkLst>
          <pc:docMk/>
          <pc:sldMk cId="3104671822" sldId="572"/>
        </pc:sldMkLst>
      </pc:sldChg>
      <pc:sldChg chg="addSp delSp modSp add">
        <pc:chgData name="Anubhav Mittal" userId="0cec1447-ad5f-47c4-bef3-8ff0c5c26bca" providerId="ADAL" clId="{71BA98A9-3A99-4DFB-B191-522D211F28B2}" dt="2020-11-10T11:22:41.842" v="618" actId="20577"/>
        <pc:sldMkLst>
          <pc:docMk/>
          <pc:sldMk cId="1073851905" sldId="573"/>
        </pc:sldMkLst>
        <pc:spChg chg="mod">
          <ac:chgData name="Anubhav Mittal" userId="0cec1447-ad5f-47c4-bef3-8ff0c5c26bca" providerId="ADAL" clId="{71BA98A9-3A99-4DFB-B191-522D211F28B2}" dt="2020-11-10T11:15:38.838" v="599"/>
          <ac:spMkLst>
            <pc:docMk/>
            <pc:sldMk cId="1073851905" sldId="573"/>
            <ac:spMk id="3" creationId="{5FBEDDCC-E332-42C6-850C-19EA35A8C1E1}"/>
          </ac:spMkLst>
        </pc:spChg>
        <pc:spChg chg="mod">
          <ac:chgData name="Anubhav Mittal" userId="0cec1447-ad5f-47c4-bef3-8ff0c5c26bca" providerId="ADAL" clId="{71BA98A9-3A99-4DFB-B191-522D211F28B2}" dt="2020-11-10T11:22:41.842" v="618" actId="20577"/>
          <ac:spMkLst>
            <pc:docMk/>
            <pc:sldMk cId="1073851905" sldId="573"/>
            <ac:spMk id="6" creationId="{C019F693-F96F-42FD-B7FF-F05107D04164}"/>
          </ac:spMkLst>
        </pc:spChg>
        <pc:graphicFrameChg chg="del modGraphic">
          <ac:chgData name="Anubhav Mittal" userId="0cec1447-ad5f-47c4-bef3-8ff0c5c26bca" providerId="ADAL" clId="{71BA98A9-3A99-4DFB-B191-522D211F28B2}" dt="2020-11-10T11:16:04.306" v="604" actId="478"/>
          <ac:graphicFrameMkLst>
            <pc:docMk/>
            <pc:sldMk cId="1073851905" sldId="573"/>
            <ac:graphicFrameMk id="4" creationId="{EC3C7D45-8B49-47CC-9DC5-C73D5BB8F0EE}"/>
          </ac:graphicFrameMkLst>
        </pc:graphicFrameChg>
        <pc:graphicFrameChg chg="add mod modGraphic">
          <ac:chgData name="Anubhav Mittal" userId="0cec1447-ad5f-47c4-bef3-8ff0c5c26bca" providerId="ADAL" clId="{71BA98A9-3A99-4DFB-B191-522D211F28B2}" dt="2020-11-10T11:16:49.183" v="612" actId="1076"/>
          <ac:graphicFrameMkLst>
            <pc:docMk/>
            <pc:sldMk cId="1073851905" sldId="573"/>
            <ac:graphicFrameMk id="5" creationId="{D8BF848C-5F54-48D6-9966-335545B5F42D}"/>
          </ac:graphicFrameMkLst>
        </pc:graphicFrameChg>
        <pc:picChg chg="add mod">
          <ac:chgData name="Anubhav Mittal" userId="0cec1447-ad5f-47c4-bef3-8ff0c5c26bca" providerId="ADAL" clId="{71BA98A9-3A99-4DFB-B191-522D211F28B2}" dt="2020-11-10T11:16:36.663" v="609" actId="1076"/>
          <ac:picMkLst>
            <pc:docMk/>
            <pc:sldMk cId="1073851905" sldId="573"/>
            <ac:picMk id="7" creationId="{896755C3-7DAC-490A-87D1-DFE9DC5C4A41}"/>
          </ac:picMkLst>
        </pc:picChg>
        <pc:picChg chg="del">
          <ac:chgData name="Anubhav Mittal" userId="0cec1447-ad5f-47c4-bef3-8ff0c5c26bca" providerId="ADAL" clId="{71BA98A9-3A99-4DFB-B191-522D211F28B2}" dt="2020-11-10T11:15:44.770" v="600" actId="478"/>
          <ac:picMkLst>
            <pc:docMk/>
            <pc:sldMk cId="1073851905" sldId="573"/>
            <ac:picMk id="8" creationId="{FBBA2D93-3722-4F30-BA23-C57A82AEA7EF}"/>
          </ac:picMkLst>
        </pc:picChg>
      </pc:sldChg>
      <pc:sldChg chg="addSp delSp modSp add ord">
        <pc:chgData name="Anubhav Mittal" userId="0cec1447-ad5f-47c4-bef3-8ff0c5c26bca" providerId="ADAL" clId="{71BA98A9-3A99-4DFB-B191-522D211F28B2}" dt="2020-11-10T11:27:13.417" v="678" actId="20577"/>
        <pc:sldMkLst>
          <pc:docMk/>
          <pc:sldMk cId="1769009904" sldId="574"/>
        </pc:sldMkLst>
        <pc:spChg chg="mod">
          <ac:chgData name="Anubhav Mittal" userId="0cec1447-ad5f-47c4-bef3-8ff0c5c26bca" providerId="ADAL" clId="{71BA98A9-3A99-4DFB-B191-522D211F28B2}" dt="2020-11-10T11:23:52.086" v="641" actId="20577"/>
          <ac:spMkLst>
            <pc:docMk/>
            <pc:sldMk cId="1769009904" sldId="574"/>
            <ac:spMk id="2" creationId="{8E03E6A4-DAE7-4962-8E6B-B7D70EB215C7}"/>
          </ac:spMkLst>
        </pc:spChg>
        <pc:spChg chg="mod">
          <ac:chgData name="Anubhav Mittal" userId="0cec1447-ad5f-47c4-bef3-8ff0c5c26bca" providerId="ADAL" clId="{71BA98A9-3A99-4DFB-B191-522D211F28B2}" dt="2020-11-10T11:24:23.384" v="647" actId="115"/>
          <ac:spMkLst>
            <pc:docMk/>
            <pc:sldMk cId="1769009904" sldId="574"/>
            <ac:spMk id="3" creationId="{5FBEDDCC-E332-42C6-850C-19EA35A8C1E1}"/>
          </ac:spMkLst>
        </pc:spChg>
        <pc:graphicFrameChg chg="del">
          <ac:chgData name="Anubhav Mittal" userId="0cec1447-ad5f-47c4-bef3-8ff0c5c26bca" providerId="ADAL" clId="{71BA98A9-3A99-4DFB-B191-522D211F28B2}" dt="2020-11-10T11:24:27.397" v="648" actId="478"/>
          <ac:graphicFrameMkLst>
            <pc:docMk/>
            <pc:sldMk cId="1769009904" sldId="574"/>
            <ac:graphicFrameMk id="4" creationId="{BB8EB0D4-A3F0-46C1-A149-446AAF374292}"/>
          </ac:graphicFrameMkLst>
        </pc:graphicFrameChg>
        <pc:graphicFrameChg chg="del">
          <ac:chgData name="Anubhav Mittal" userId="0cec1447-ad5f-47c4-bef3-8ff0c5c26bca" providerId="ADAL" clId="{71BA98A9-3A99-4DFB-B191-522D211F28B2}" dt="2020-11-10T11:24:29.401" v="649" actId="478"/>
          <ac:graphicFrameMkLst>
            <pc:docMk/>
            <pc:sldMk cId="1769009904" sldId="574"/>
            <ac:graphicFrameMk id="5" creationId="{86585191-04D8-40C3-B018-F3C53FEF7685}"/>
          </ac:graphicFrameMkLst>
        </pc:graphicFrameChg>
        <pc:graphicFrameChg chg="add mod modGraphic">
          <ac:chgData name="Anubhav Mittal" userId="0cec1447-ad5f-47c4-bef3-8ff0c5c26bca" providerId="ADAL" clId="{71BA98A9-3A99-4DFB-B191-522D211F28B2}" dt="2020-11-10T11:25:53.632" v="653" actId="14100"/>
          <ac:graphicFrameMkLst>
            <pc:docMk/>
            <pc:sldMk cId="1769009904" sldId="574"/>
            <ac:graphicFrameMk id="6" creationId="{8A2285AA-39D9-48AE-8439-65FEAE858E5F}"/>
          </ac:graphicFrameMkLst>
        </pc:graphicFrameChg>
        <pc:graphicFrameChg chg="add mod modGraphic">
          <ac:chgData name="Anubhav Mittal" userId="0cec1447-ad5f-47c4-bef3-8ff0c5c26bca" providerId="ADAL" clId="{71BA98A9-3A99-4DFB-B191-522D211F28B2}" dt="2020-11-10T11:27:13.417" v="678" actId="20577"/>
          <ac:graphicFrameMkLst>
            <pc:docMk/>
            <pc:sldMk cId="1769009904" sldId="574"/>
            <ac:graphicFrameMk id="7" creationId="{BCB1FE40-505A-4925-9193-2DDDCFDB4584}"/>
          </ac:graphicFrameMkLst>
        </pc:graphicFrameChg>
      </pc:sldChg>
      <pc:sldChg chg="addSp delSp modSp add ord">
        <pc:chgData name="Anubhav Mittal" userId="0cec1447-ad5f-47c4-bef3-8ff0c5c26bca" providerId="ADAL" clId="{71BA98A9-3A99-4DFB-B191-522D211F28B2}" dt="2020-11-10T11:36:18.138" v="703" actId="12"/>
        <pc:sldMkLst>
          <pc:docMk/>
          <pc:sldMk cId="4192621050" sldId="575"/>
        </pc:sldMkLst>
        <pc:spChg chg="mod">
          <ac:chgData name="Anubhav Mittal" userId="0cec1447-ad5f-47c4-bef3-8ff0c5c26bca" providerId="ADAL" clId="{71BA98A9-3A99-4DFB-B191-522D211F28B2}" dt="2020-11-10T11:28:01.053" v="683" actId="20577"/>
          <ac:spMkLst>
            <pc:docMk/>
            <pc:sldMk cId="4192621050" sldId="575"/>
            <ac:spMk id="2" creationId="{8E03E6A4-DAE7-4962-8E6B-B7D70EB215C7}"/>
          </ac:spMkLst>
        </pc:spChg>
        <pc:spChg chg="mod">
          <ac:chgData name="Anubhav Mittal" userId="0cec1447-ad5f-47c4-bef3-8ff0c5c26bca" providerId="ADAL" clId="{71BA98A9-3A99-4DFB-B191-522D211F28B2}" dt="2020-11-10T11:28:04.089" v="685" actId="20577"/>
          <ac:spMkLst>
            <pc:docMk/>
            <pc:sldMk cId="4192621050" sldId="575"/>
            <ac:spMk id="3" creationId="{5FBEDDCC-E332-42C6-850C-19EA35A8C1E1}"/>
          </ac:spMkLst>
        </pc:spChg>
        <pc:spChg chg="mod">
          <ac:chgData name="Anubhav Mittal" userId="0cec1447-ad5f-47c4-bef3-8ff0c5c26bca" providerId="ADAL" clId="{71BA98A9-3A99-4DFB-B191-522D211F28B2}" dt="2020-11-10T11:36:18.138" v="703" actId="12"/>
          <ac:spMkLst>
            <pc:docMk/>
            <pc:sldMk cId="4192621050" sldId="575"/>
            <ac:spMk id="6" creationId="{C019F693-F96F-42FD-B7FF-F05107D04164}"/>
          </ac:spMkLst>
        </pc:spChg>
        <pc:graphicFrameChg chg="del">
          <ac:chgData name="Anubhav Mittal" userId="0cec1447-ad5f-47c4-bef3-8ff0c5c26bca" providerId="ADAL" clId="{71BA98A9-3A99-4DFB-B191-522D211F28B2}" dt="2020-11-10T11:28:32.928" v="690" actId="478"/>
          <ac:graphicFrameMkLst>
            <pc:docMk/>
            <pc:sldMk cId="4192621050" sldId="575"/>
            <ac:graphicFrameMk id="4" creationId="{EC3C7D45-8B49-47CC-9DC5-C73D5BB8F0EE}"/>
          </ac:graphicFrameMkLst>
        </pc:graphicFrameChg>
        <pc:graphicFrameChg chg="add mod modGraphic">
          <ac:chgData name="Anubhav Mittal" userId="0cec1447-ad5f-47c4-bef3-8ff0c5c26bca" providerId="ADAL" clId="{71BA98A9-3A99-4DFB-B191-522D211F28B2}" dt="2020-11-10T11:28:52.098" v="696" actId="14734"/>
          <ac:graphicFrameMkLst>
            <pc:docMk/>
            <pc:sldMk cId="4192621050" sldId="575"/>
            <ac:graphicFrameMk id="5" creationId="{A14B03FD-CEEC-4A01-A028-219C3B338920}"/>
          </ac:graphicFrameMkLst>
        </pc:graphicFrameChg>
        <pc:picChg chg="add mod">
          <ac:chgData name="Anubhav Mittal" userId="0cec1447-ad5f-47c4-bef3-8ff0c5c26bca" providerId="ADAL" clId="{71BA98A9-3A99-4DFB-B191-522D211F28B2}" dt="2020-11-10T11:28:16.345" v="689" actId="1076"/>
          <ac:picMkLst>
            <pc:docMk/>
            <pc:sldMk cId="4192621050" sldId="575"/>
            <ac:picMk id="7" creationId="{C45B34E5-DAE0-4BF5-B682-B6ED71AD6BD4}"/>
          </ac:picMkLst>
        </pc:picChg>
        <pc:picChg chg="del">
          <ac:chgData name="Anubhav Mittal" userId="0cec1447-ad5f-47c4-bef3-8ff0c5c26bca" providerId="ADAL" clId="{71BA98A9-3A99-4DFB-B191-522D211F28B2}" dt="2020-11-10T11:28:09.951" v="686" actId="478"/>
          <ac:picMkLst>
            <pc:docMk/>
            <pc:sldMk cId="4192621050" sldId="575"/>
            <ac:picMk id="8" creationId="{FBBA2D93-3722-4F30-BA23-C57A82AEA7EF}"/>
          </ac:picMkLst>
        </pc:picChg>
      </pc:sldChg>
      <pc:sldChg chg="addSp delSp modSp add">
        <pc:chgData name="Anubhav Mittal" userId="0cec1447-ad5f-47c4-bef3-8ff0c5c26bca" providerId="ADAL" clId="{71BA98A9-3A99-4DFB-B191-522D211F28B2}" dt="2020-11-10T11:39:01.673" v="746" actId="403"/>
        <pc:sldMkLst>
          <pc:docMk/>
          <pc:sldMk cId="2941100373" sldId="576"/>
        </pc:sldMkLst>
        <pc:spChg chg="mod">
          <ac:chgData name="Anubhav Mittal" userId="0cec1447-ad5f-47c4-bef3-8ff0c5c26bca" providerId="ADAL" clId="{71BA98A9-3A99-4DFB-B191-522D211F28B2}" dt="2020-11-10T11:37:44.566" v="711" actId="20577"/>
          <ac:spMkLst>
            <pc:docMk/>
            <pc:sldMk cId="2941100373" sldId="576"/>
            <ac:spMk id="3" creationId="{5FBEDDCC-E332-42C6-850C-19EA35A8C1E1}"/>
          </ac:spMkLst>
        </pc:spChg>
        <pc:spChg chg="del">
          <ac:chgData name="Anubhav Mittal" userId="0cec1447-ad5f-47c4-bef3-8ff0c5c26bca" providerId="ADAL" clId="{71BA98A9-3A99-4DFB-B191-522D211F28B2}" dt="2020-11-10T11:38:30.342" v="715" actId="478"/>
          <ac:spMkLst>
            <pc:docMk/>
            <pc:sldMk cId="2941100373" sldId="576"/>
            <ac:spMk id="6" creationId="{C019F693-F96F-42FD-B7FF-F05107D04164}"/>
          </ac:spMkLst>
        </pc:spChg>
        <pc:graphicFrameChg chg="add mod modGraphic">
          <ac:chgData name="Anubhav Mittal" userId="0cec1447-ad5f-47c4-bef3-8ff0c5c26bca" providerId="ADAL" clId="{71BA98A9-3A99-4DFB-B191-522D211F28B2}" dt="2020-11-10T11:39:01.673" v="746" actId="403"/>
          <ac:graphicFrameMkLst>
            <pc:docMk/>
            <pc:sldMk cId="2941100373" sldId="576"/>
            <ac:graphicFrameMk id="4" creationId="{58E7FD95-BAFA-4F5F-A969-CFC873D3EA3A}"/>
          </ac:graphicFrameMkLst>
        </pc:graphicFrameChg>
        <pc:graphicFrameChg chg="del">
          <ac:chgData name="Anubhav Mittal" userId="0cec1447-ad5f-47c4-bef3-8ff0c5c26bca" providerId="ADAL" clId="{71BA98A9-3A99-4DFB-B191-522D211F28B2}" dt="2020-11-10T11:38:27.464" v="714" actId="478"/>
          <ac:graphicFrameMkLst>
            <pc:docMk/>
            <pc:sldMk cId="2941100373" sldId="576"/>
            <ac:graphicFrameMk id="5" creationId="{A14B03FD-CEEC-4A01-A028-219C3B338920}"/>
          </ac:graphicFrameMkLst>
        </pc:graphicFrameChg>
        <pc:picChg chg="del mod">
          <ac:chgData name="Anubhav Mittal" userId="0cec1447-ad5f-47c4-bef3-8ff0c5c26bca" providerId="ADAL" clId="{71BA98A9-3A99-4DFB-B191-522D211F28B2}" dt="2020-11-10T11:38:24.707" v="713" actId="478"/>
          <ac:picMkLst>
            <pc:docMk/>
            <pc:sldMk cId="2941100373" sldId="576"/>
            <ac:picMk id="7" creationId="{C45B34E5-DAE0-4BF5-B682-B6ED71AD6BD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FD778BC-D3A7-4949-A09A-9357A970C10F}" type="datetimeFigureOut">
              <a:rPr lang="en-GB"/>
              <a:pPr>
                <a:defRPr/>
              </a:pPr>
              <a:t>12/11/2020</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A998410-66B9-46FC-8898-E1B0EAEDC3E6}" type="slidenum">
              <a:rPr lang="en-GB"/>
              <a:pPr>
                <a:defRPr/>
              </a:pPr>
              <a:t>‹#›</a:t>
            </a:fld>
            <a:endParaRPr lang="en-GB"/>
          </a:p>
        </p:txBody>
      </p:sp>
    </p:spTree>
    <p:extLst>
      <p:ext uri="{BB962C8B-B14F-4D97-AF65-F5344CB8AC3E}">
        <p14:creationId xmlns:p14="http://schemas.microsoft.com/office/powerpoint/2010/main" val="394871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2</a:t>
            </a:fld>
            <a:endParaRPr lang="en-GB"/>
          </a:p>
        </p:txBody>
      </p:sp>
    </p:spTree>
    <p:extLst>
      <p:ext uri="{BB962C8B-B14F-4D97-AF65-F5344CB8AC3E}">
        <p14:creationId xmlns:p14="http://schemas.microsoft.com/office/powerpoint/2010/main" val="224789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11</a:t>
            </a:fld>
            <a:endParaRPr lang="en-GB"/>
          </a:p>
        </p:txBody>
      </p:sp>
    </p:spTree>
    <p:extLst>
      <p:ext uri="{BB962C8B-B14F-4D97-AF65-F5344CB8AC3E}">
        <p14:creationId xmlns:p14="http://schemas.microsoft.com/office/powerpoint/2010/main" val="2233022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12</a:t>
            </a:fld>
            <a:endParaRPr lang="en-GB"/>
          </a:p>
        </p:txBody>
      </p:sp>
    </p:spTree>
    <p:extLst>
      <p:ext uri="{BB962C8B-B14F-4D97-AF65-F5344CB8AC3E}">
        <p14:creationId xmlns:p14="http://schemas.microsoft.com/office/powerpoint/2010/main" val="1254143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13</a:t>
            </a:fld>
            <a:endParaRPr lang="en-GB"/>
          </a:p>
        </p:txBody>
      </p:sp>
    </p:spTree>
    <p:extLst>
      <p:ext uri="{BB962C8B-B14F-4D97-AF65-F5344CB8AC3E}">
        <p14:creationId xmlns:p14="http://schemas.microsoft.com/office/powerpoint/2010/main" val="147510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3</a:t>
            </a:fld>
            <a:endParaRPr lang="en-GB"/>
          </a:p>
        </p:txBody>
      </p:sp>
    </p:spTree>
    <p:extLst>
      <p:ext uri="{BB962C8B-B14F-4D97-AF65-F5344CB8AC3E}">
        <p14:creationId xmlns:p14="http://schemas.microsoft.com/office/powerpoint/2010/main" val="405043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4</a:t>
            </a:fld>
            <a:endParaRPr lang="en-GB"/>
          </a:p>
        </p:txBody>
      </p:sp>
    </p:spTree>
    <p:extLst>
      <p:ext uri="{BB962C8B-B14F-4D97-AF65-F5344CB8AC3E}">
        <p14:creationId xmlns:p14="http://schemas.microsoft.com/office/powerpoint/2010/main" val="17931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5</a:t>
            </a:fld>
            <a:endParaRPr lang="en-GB"/>
          </a:p>
        </p:txBody>
      </p:sp>
    </p:spTree>
    <p:extLst>
      <p:ext uri="{BB962C8B-B14F-4D97-AF65-F5344CB8AC3E}">
        <p14:creationId xmlns:p14="http://schemas.microsoft.com/office/powerpoint/2010/main" val="115752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6</a:t>
            </a:fld>
            <a:endParaRPr lang="en-GB"/>
          </a:p>
        </p:txBody>
      </p:sp>
    </p:spTree>
    <p:extLst>
      <p:ext uri="{BB962C8B-B14F-4D97-AF65-F5344CB8AC3E}">
        <p14:creationId xmlns:p14="http://schemas.microsoft.com/office/powerpoint/2010/main" val="1814692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7</a:t>
            </a:fld>
            <a:endParaRPr lang="en-GB"/>
          </a:p>
        </p:txBody>
      </p:sp>
    </p:spTree>
    <p:extLst>
      <p:ext uri="{BB962C8B-B14F-4D97-AF65-F5344CB8AC3E}">
        <p14:creationId xmlns:p14="http://schemas.microsoft.com/office/powerpoint/2010/main" val="114979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8</a:t>
            </a:fld>
            <a:endParaRPr lang="en-GB"/>
          </a:p>
        </p:txBody>
      </p:sp>
    </p:spTree>
    <p:extLst>
      <p:ext uri="{BB962C8B-B14F-4D97-AF65-F5344CB8AC3E}">
        <p14:creationId xmlns:p14="http://schemas.microsoft.com/office/powerpoint/2010/main" val="3412807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9</a:t>
            </a:fld>
            <a:endParaRPr lang="en-GB"/>
          </a:p>
        </p:txBody>
      </p:sp>
    </p:spTree>
    <p:extLst>
      <p:ext uri="{BB962C8B-B14F-4D97-AF65-F5344CB8AC3E}">
        <p14:creationId xmlns:p14="http://schemas.microsoft.com/office/powerpoint/2010/main" val="843368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CA998410-66B9-46FC-8898-E1B0EAEDC3E6}" type="slidenum">
              <a:rPr lang="en-GB" smtClean="0"/>
              <a:pPr>
                <a:defRPr/>
              </a:pPr>
              <a:t>10</a:t>
            </a:fld>
            <a:endParaRPr lang="en-GB"/>
          </a:p>
        </p:txBody>
      </p:sp>
    </p:spTree>
    <p:extLst>
      <p:ext uri="{BB962C8B-B14F-4D97-AF65-F5344CB8AC3E}">
        <p14:creationId xmlns:p14="http://schemas.microsoft.com/office/powerpoint/2010/main" val="135460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hasCustomPrompt="1"/>
          </p:nvPr>
        </p:nvSpPr>
        <p:spPr>
          <a:xfrm>
            <a:off x="495300" y="1600200"/>
            <a:ext cx="8915400" cy="4525963"/>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cSld>
  <p:clrMapOvr>
    <a:masterClrMapping/>
  </p:clrMapOvr>
  <p:extLst>
    <p:ext uri="{DCECCB84-F9BA-43D5-87BE-67443E8EF086}">
      <p15:sldGuideLst xmlns:p15="http://schemas.microsoft.com/office/powerpoint/2012/main">
        <p15:guide id="1" orient="horz" pos="890" userDrawn="1">
          <p15:clr>
            <a:srgbClr val="FBAE40"/>
          </p15:clr>
        </p15:guide>
        <p15:guide id="2" pos="3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953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29200" y="1600200"/>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46112A-4B7F-7A47-97DF-61781BDD4651}"/>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85642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3500" y="273050"/>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0"/>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28464" y="980728"/>
            <a:ext cx="9649072" cy="5256584"/>
          </a:xfrm>
          <a:prstGeom prst="rect">
            <a:avLst/>
          </a:prstGeom>
        </p:spPr>
        <p:txBody>
          <a:bodyPr/>
          <a:lstStyle>
            <a:lvl1pPr marL="0" indent="0">
              <a:buNone/>
              <a:defRPr sz="1600" baseline="0">
                <a:latin typeface="Arial" pitchFamily="34" charset="0"/>
                <a:cs typeface="Arial" pitchFamily="34" charset="0"/>
              </a:defRPr>
            </a:lvl1pPr>
          </a:lstStyle>
          <a:p>
            <a:pPr lvl="0"/>
            <a:r>
              <a:rPr lang="en-GB"/>
              <a:t>Click to edit Master text styles</a:t>
            </a:r>
          </a:p>
        </p:txBody>
      </p:sp>
      <p:sp>
        <p:nvSpPr>
          <p:cNvPr id="11" name="Text Placeholder 10"/>
          <p:cNvSpPr>
            <a:spLocks noGrp="1"/>
          </p:cNvSpPr>
          <p:nvPr>
            <p:ph type="body" sz="quarter" idx="11"/>
          </p:nvPr>
        </p:nvSpPr>
        <p:spPr>
          <a:xfrm>
            <a:off x="992560" y="260648"/>
            <a:ext cx="7920880" cy="576064"/>
          </a:xfrm>
          <a:prstGeom prst="rect">
            <a:avLst/>
          </a:prstGeom>
          <a:noFill/>
        </p:spPr>
        <p:txBody>
          <a:bodyPr/>
          <a:lstStyle>
            <a:lvl1pPr marL="0" indent="0" algn="ctr">
              <a:buNone/>
              <a:defRPr sz="2400" b="1">
                <a:solidFill>
                  <a:schemeClr val="bg1"/>
                </a:solidFill>
                <a:latin typeface="Arial" pitchFamily="34" charset="0"/>
                <a:cs typeface="Arial" pitchFamily="34" charset="0"/>
              </a:defRPr>
            </a:lvl1pPr>
          </a:lstStyle>
          <a:p>
            <a:pPr lvl="0"/>
            <a:r>
              <a:rPr lang="en-GB"/>
              <a:t>Click to edit Master text styles</a:t>
            </a:r>
          </a:p>
        </p:txBody>
      </p:sp>
    </p:spTree>
    <p:extLst>
      <p:ext uri="{BB962C8B-B14F-4D97-AF65-F5344CB8AC3E}">
        <p14:creationId xmlns:p14="http://schemas.microsoft.com/office/powerpoint/2010/main" val="168282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er Research 2017 - Task Sk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022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Customer Research 2017 - Task Slide Screenshot Only">
    <p:spTree>
      <p:nvGrpSpPr>
        <p:cNvPr id="1" name=""/>
        <p:cNvGrpSpPr/>
        <p:nvPr/>
      </p:nvGrpSpPr>
      <p:grpSpPr>
        <a:xfrm>
          <a:off x="0" y="0"/>
          <a:ext cx="0" cy="0"/>
          <a:chOff x="0" y="0"/>
          <a:chExt cx="0" cy="0"/>
        </a:xfrm>
      </p:grpSpPr>
      <p:sp>
        <p:nvSpPr>
          <p:cNvPr id="2" name="Title 1"/>
          <p:cNvSpPr>
            <a:spLocks noGrp="1"/>
          </p:cNvSpPr>
          <p:nvPr>
            <p:ph type="title"/>
          </p:nvPr>
        </p:nvSpPr>
        <p:spPr>
          <a:xfrm>
            <a:off x="128464" y="44624"/>
            <a:ext cx="9649072" cy="864096"/>
          </a:xfrm>
          <a:prstGeom prst="rect">
            <a:avLst/>
          </a:prstGeom>
        </p:spPr>
        <p:txBody>
          <a:bodyPr/>
          <a:lstStyle>
            <a:lvl1pPr>
              <a:defRPr baseline="0">
                <a:solidFill>
                  <a:schemeClr val="bg1">
                    <a:lumMod val="95000"/>
                  </a:schemeClr>
                </a:solidFill>
              </a:defRPr>
            </a:lvl1pPr>
          </a:lstStyle>
          <a:p>
            <a:r>
              <a:rPr lang="en-US"/>
              <a:t>Click to edit Master title style</a:t>
            </a:r>
          </a:p>
        </p:txBody>
      </p:sp>
      <p:sp>
        <p:nvSpPr>
          <p:cNvPr id="3" name="Content Placeholder 2"/>
          <p:cNvSpPr>
            <a:spLocks noGrp="1"/>
          </p:cNvSpPr>
          <p:nvPr>
            <p:ph idx="1"/>
          </p:nvPr>
        </p:nvSpPr>
        <p:spPr>
          <a:xfrm>
            <a:off x="128464" y="1052736"/>
            <a:ext cx="9649072" cy="56166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4893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FB38B4-86B5-FD4F-B8C3-A8CDDEEF88C2}"/>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685" r:id="rId3"/>
    <p:sldLayoutId id="2147483730" r:id="rId4"/>
    <p:sldLayoutId id="2147483690" r:id="rId5"/>
  </p:sldLayoutIdLst>
  <p:txStyles>
    <p:titleStyle>
      <a:lvl1pPr algn="ctr" rtl="0" eaLnBrk="0" fontAlgn="base" hangingPunct="0">
        <a:spcBef>
          <a:spcPct val="0"/>
        </a:spcBef>
        <a:spcAft>
          <a:spcPct val="0"/>
        </a:spcAft>
        <a:defRPr sz="2400">
          <a:solidFill>
            <a:schemeClr val="bg1"/>
          </a:solidFill>
          <a:latin typeface="+mj-lt"/>
          <a:ea typeface="+mj-ea"/>
          <a:cs typeface="+mj-cs"/>
        </a:defRPr>
      </a:lvl1pPr>
      <a:lvl2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2pPr>
      <a:lvl3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3pPr>
      <a:lvl4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4pPr>
      <a:lvl5pPr algn="ctr" rtl="0" eaLnBrk="0" fontAlgn="base" hangingPunct="0">
        <a:spcBef>
          <a:spcPct val="0"/>
        </a:spcBef>
        <a:spcAft>
          <a:spcPct val="0"/>
        </a:spcAft>
        <a:defRPr sz="2400">
          <a:solidFill>
            <a:schemeClr val="bg1"/>
          </a:solidFill>
          <a:latin typeface="Arial" pitchFamily="34" charset="0"/>
          <a:ea typeface="MS PGothic" pitchFamily="34" charset="-128"/>
          <a:cs typeface="Arial" pitchFamily="34" charset="0"/>
        </a:defRPr>
      </a:lvl5pPr>
      <a:lvl6pPr marL="4572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6pPr>
      <a:lvl7pPr marL="9144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7pPr>
      <a:lvl8pPr marL="13716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8pPr>
      <a:lvl9pPr marL="1828800" algn="ctr" rtl="0" fontAlgn="base">
        <a:spcBef>
          <a:spcPct val="0"/>
        </a:spcBef>
        <a:spcAft>
          <a:spcPct val="0"/>
        </a:spcAft>
        <a:defRPr sz="2400">
          <a:solidFill>
            <a:schemeClr val="bg1"/>
          </a:solidFill>
          <a:latin typeface="Arial" pitchFamily="34" charset="0"/>
          <a:ea typeface="MS PGothic" pitchFamily="34" charset="-128"/>
          <a:cs typeface="Arial" pitchFamily="34" charset="0"/>
        </a:defRPr>
      </a:lvl9pPr>
    </p:titleStyle>
    <p:bodyStyle>
      <a:lvl1pPr marL="342900" indent="-342900" algn="l" rtl="0" eaLnBrk="0" fontAlgn="base" hangingPunct="0">
        <a:spcBef>
          <a:spcPct val="20000"/>
        </a:spcBef>
        <a:spcAft>
          <a:spcPct val="0"/>
        </a:spcAft>
        <a:buFont typeface="Arial" charset="0"/>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4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0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800">
          <a:solidFill>
            <a:schemeClr val="tx1"/>
          </a:solidFill>
          <a:latin typeface="+mn-lt"/>
          <a:ea typeface="+mn-ea"/>
          <a:cs typeface="+mn-cs"/>
        </a:defRPr>
      </a:lvl5pPr>
      <a:lvl6pPr marL="25146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6pPr>
      <a:lvl7pPr marL="29718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7pPr>
      <a:lvl8pPr marL="34290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8pPr>
      <a:lvl9pPr marL="3886200" indent="-228600" algn="l" rtl="0" fontAlgn="base">
        <a:spcBef>
          <a:spcPct val="20000"/>
        </a:spcBef>
        <a:spcAft>
          <a:spcPct val="0"/>
        </a:spcAft>
        <a:buFont typeface="Arial" pitchFamily="34" charset="0"/>
        <a:buChar char="»"/>
        <a:defRPr sz="8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327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17">
            <a:extLst>
              <a:ext uri="{FF2B5EF4-FFF2-40B4-BE49-F238E27FC236}">
                <a16:creationId xmlns:a16="http://schemas.microsoft.com/office/drawing/2014/main" id="{3BB1D2C7-9A25-DE4B-8177-AD357945EC80}"/>
              </a:ext>
            </a:extLst>
          </p:cNvPr>
          <p:cNvSpPr txBox="1">
            <a:spLocks noChangeArrowheads="1"/>
          </p:cNvSpPr>
          <p:nvPr userDrawn="1"/>
        </p:nvSpPr>
        <p:spPr bwMode="auto">
          <a:xfrm>
            <a:off x="416496" y="6475239"/>
            <a:ext cx="4319588" cy="338137"/>
          </a:xfrm>
          <a:prstGeom prst="rect">
            <a:avLst/>
          </a:prstGeom>
          <a:noFill/>
          <a:ln>
            <a:noFill/>
          </a:ln>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err="1">
                <a:solidFill>
                  <a:srgbClr val="00427F"/>
                </a:solidFill>
                <a:latin typeface="Arial" charset="0"/>
                <a:cs typeface="Arial" charset="0"/>
              </a:rPr>
              <a:t>www.scottish-enterprise.com</a:t>
            </a:r>
            <a:endParaRPr lang="en-GB" sz="1600">
              <a:solidFill>
                <a:srgbClr val="00427F"/>
              </a:solidFill>
              <a:latin typeface="Arial" charset="0"/>
              <a:cs typeface="Arial" charset="0"/>
            </a:endParaRPr>
          </a:p>
        </p:txBody>
      </p:sp>
      <p:pic>
        <p:nvPicPr>
          <p:cNvPr id="10" name="Picture 2" descr="SE landscape logo (cmyk).jpg">
            <a:extLst>
              <a:ext uri="{FF2B5EF4-FFF2-40B4-BE49-F238E27FC236}">
                <a16:creationId xmlns:a16="http://schemas.microsoft.com/office/drawing/2014/main" id="{ABEBAB7E-13D1-A148-8C9F-0865B3F8B149}"/>
              </a:ext>
            </a:extLst>
          </p:cNvPr>
          <p:cNvPicPr>
            <a:picLocks noChangeAspect="1"/>
          </p:cNvPicPr>
          <p:nvPr userDrawn="1"/>
        </p:nvPicPr>
        <p:blipFill>
          <a:blip r:embed="rId3" cstate="print"/>
          <a:srcRect/>
          <a:stretch>
            <a:fillRect/>
          </a:stretch>
        </p:blipFill>
        <p:spPr bwMode="auto">
          <a:xfrm>
            <a:off x="7202488" y="6448251"/>
            <a:ext cx="2214562"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1"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ounded Rectangle 10"/>
          <p:cNvSpPr/>
          <p:nvPr/>
        </p:nvSpPr>
        <p:spPr>
          <a:xfrm>
            <a:off x="128464" y="116632"/>
            <a:ext cx="9649071" cy="792163"/>
          </a:xfrm>
          <a:prstGeom prst="roundRect">
            <a:avLst/>
          </a:prstGeom>
          <a:solidFill>
            <a:srgbClr val="0042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sz="2400" b="1">
              <a:solidFill>
                <a:prstClr val="white"/>
              </a:solidFill>
              <a:latin typeface="Arial" pitchFamily="34" charset="0"/>
              <a:cs typeface="Arial" pitchFamily="34" charset="0"/>
            </a:endParaRPr>
          </a:p>
        </p:txBody>
      </p:sp>
      <p:sp>
        <p:nvSpPr>
          <p:cNvPr id="1027" name="Rectangle 9"/>
          <p:cNvSpPr>
            <a:spLocks noGrp="1" noChangeArrowheads="1"/>
          </p:cNvSpPr>
          <p:nvPr>
            <p:ph type="title"/>
          </p:nvPr>
        </p:nvSpPr>
        <p:spPr bwMode="auto">
          <a:xfrm>
            <a:off x="785813" y="188640"/>
            <a:ext cx="82804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0"/>
          <p:cNvSpPr>
            <a:spLocks noGrp="1" noChangeArrowheads="1"/>
          </p:cNvSpPr>
          <p:nvPr>
            <p:ph type="body" idx="1"/>
          </p:nvPr>
        </p:nvSpPr>
        <p:spPr bwMode="auto">
          <a:xfrm>
            <a:off x="128464" y="980804"/>
            <a:ext cx="9649071" cy="5688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0901551"/>
      </p:ext>
    </p:extLst>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2400" kern="1200">
          <a:solidFill>
            <a:schemeClr val="bg1"/>
          </a:solidFill>
          <a:latin typeface="Arial" charset="0"/>
          <a:ea typeface="MS PGothic" pitchFamily="34" charset="-128"/>
          <a:cs typeface="ＭＳ Ｐゴシック" charset="0"/>
        </a:defRPr>
      </a:lvl1pPr>
      <a:lvl2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2pPr>
      <a:lvl3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3pPr>
      <a:lvl4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4pPr>
      <a:lvl5pPr algn="ctr" rtl="0" eaLnBrk="0" fontAlgn="base" hangingPunct="0">
        <a:spcBef>
          <a:spcPct val="0"/>
        </a:spcBef>
        <a:spcAft>
          <a:spcPct val="0"/>
        </a:spcAft>
        <a:defRPr sz="2400">
          <a:solidFill>
            <a:schemeClr val="bg1"/>
          </a:solidFill>
          <a:latin typeface="Arial" charset="0"/>
          <a:ea typeface="MS PGothic" pitchFamily="34" charset="-128"/>
          <a:cs typeface="ＭＳ Ｐゴシック" charset="0"/>
        </a:defRPr>
      </a:lvl5pPr>
      <a:lvl6pPr marL="4572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sz="1600" kern="1200">
          <a:solidFill>
            <a:schemeClr val="tx1"/>
          </a:solidFill>
          <a:latin typeface="Arial" charset="0"/>
          <a:ea typeface="MS PGothic" pitchFamily="34" charset="-128"/>
          <a:cs typeface="ＭＳ Ｐゴシック" charset="0"/>
        </a:defRPr>
      </a:lvl1pPr>
      <a:lvl2pPr marL="742950" indent="-285750" algn="l" rtl="0" eaLnBrk="0" fontAlgn="base" hangingPunct="0">
        <a:spcBef>
          <a:spcPct val="20000"/>
        </a:spcBef>
        <a:spcAft>
          <a:spcPct val="0"/>
        </a:spcAft>
        <a:buFont typeface="Arial" charset="0"/>
        <a:buChar char="–"/>
        <a:defRPr sz="1400" kern="1200">
          <a:solidFill>
            <a:schemeClr val="tx1"/>
          </a:solidFill>
          <a:latin typeface="Arial" charset="0"/>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1200" kern="1200">
          <a:solidFill>
            <a:schemeClr val="tx1"/>
          </a:solidFill>
          <a:latin typeface="Arial" charset="0"/>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1000" kern="1200">
          <a:solidFill>
            <a:schemeClr val="tx1"/>
          </a:solidFill>
          <a:latin typeface="Arial" charset="0"/>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800" kern="1200">
          <a:solidFill>
            <a:schemeClr val="tx1"/>
          </a:solidFill>
          <a:latin typeface="Arial" charset="0"/>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5237"/>
      </p:ext>
    </p:extLst>
  </p:cSld>
  <p:clrMap bg1="lt1" tx1="dk1" bg2="lt2" tx2="dk2" accent1="accent1" accent2="accent2" accent3="accent3" accent4="accent4" accent5="accent5" accent6="accent6" hlink="hlink" folHlink="folHlink"/>
  <p:sldLayoutIdLst>
    <p:sldLayoutId id="2147483722" r:id="rId1"/>
    <p:sldLayoutId id="2147483726" r:id="rId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b8ro2r.axshare.com/#id=c8zyyg&amp;p=homepage_with_search&amp;c=1"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b8ro2r.axshare.com/#id=jbuy7b&amp;p=homepage_with_popular_topics&amp;c=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2480" y="6237312"/>
            <a:ext cx="3744416"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p:cNvSpPr>
            <a:spLocks noGrp="1"/>
          </p:cNvSpPr>
          <p:nvPr>
            <p:ph type="body" idx="4294967295"/>
          </p:nvPr>
        </p:nvSpPr>
        <p:spPr>
          <a:xfrm>
            <a:off x="704528" y="764704"/>
            <a:ext cx="8420100" cy="4752528"/>
          </a:xfrm>
          <a:prstGeom prst="rect">
            <a:avLst/>
          </a:prstGeom>
        </p:spPr>
        <p:txBody>
          <a:bodyPr/>
          <a:lstStyle/>
          <a:p>
            <a:pPr marL="0" indent="0" algn="ctr">
              <a:buNone/>
            </a:pPr>
            <a:r>
              <a:rPr lang="en-GB" sz="4000" b="1"/>
              <a:t>SEP</a:t>
            </a:r>
          </a:p>
          <a:p>
            <a:pPr marL="0" indent="0" algn="ctr">
              <a:buNone/>
            </a:pPr>
            <a:r>
              <a:rPr lang="en-GB" sz="4000" b="1"/>
              <a:t>User Research</a:t>
            </a:r>
          </a:p>
          <a:p>
            <a:pPr marL="0" indent="0" algn="ctr">
              <a:buNone/>
            </a:pPr>
            <a:r>
              <a:rPr lang="en-GB" sz="2800" b="1"/>
              <a:t>(Homepage – Search prototype testing)</a:t>
            </a:r>
          </a:p>
          <a:p>
            <a:pPr marL="0" indent="0" algn="ctr">
              <a:buNone/>
            </a:pPr>
            <a:r>
              <a:rPr lang="en-GB" sz="2800" b="1"/>
              <a:t>Nov 2020</a:t>
            </a:r>
          </a:p>
          <a:p>
            <a:pPr algn="ctr"/>
            <a:endParaRPr lang="en-GB" b="1"/>
          </a:p>
          <a:p>
            <a:pPr marL="0" indent="0" algn="ctr">
              <a:buNone/>
            </a:pPr>
            <a:r>
              <a:rPr lang="en-GB" b="1"/>
              <a:t>Anubhav Mittal </a:t>
            </a:r>
          </a:p>
        </p:txBody>
      </p:sp>
      <p:sp>
        <p:nvSpPr>
          <p:cNvPr id="55298" name="AutoShape 2" descr="Image result for sdi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a:solidFill>
                  <a:schemeClr val="tx1"/>
                </a:solidFill>
              </a:rPr>
              <a:t>Homepage design 2 </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a:t>How easy or difficult was it to use Design 2 in order to get relevant scenario results?</a:t>
            </a:r>
            <a:r>
              <a:rPr lang="en-GB"/>
              <a:t>			</a:t>
            </a:r>
          </a:p>
        </p:txBody>
      </p:sp>
      <p:sp>
        <p:nvSpPr>
          <p:cNvPr id="6" name="Rectangle 5">
            <a:extLst>
              <a:ext uri="{FF2B5EF4-FFF2-40B4-BE49-F238E27FC236}">
                <a16:creationId xmlns:a16="http://schemas.microsoft.com/office/drawing/2014/main" id="{C019F693-F96F-42FD-B7FF-F05107D04164}"/>
              </a:ext>
            </a:extLst>
          </p:cNvPr>
          <p:cNvSpPr/>
          <p:nvPr/>
        </p:nvSpPr>
        <p:spPr>
          <a:xfrm>
            <a:off x="482025" y="3547411"/>
            <a:ext cx="8915400" cy="3293209"/>
          </a:xfrm>
          <a:prstGeom prst="rect">
            <a:avLst/>
          </a:prstGeom>
        </p:spPr>
        <p:txBody>
          <a:bodyPr wrap="square">
            <a:spAutoFit/>
          </a:bodyPr>
          <a:lstStyle/>
          <a:p>
            <a:pPr marL="285750" lvl="0" indent="-285750">
              <a:buFont typeface="Arial" panose="020B0604020202020204" pitchFamily="34" charset="0"/>
              <a:buChar char="•"/>
            </a:pPr>
            <a:r>
              <a:rPr lang="en-US" sz="1600" i="1"/>
              <a:t>I think it was quite easy</a:t>
            </a:r>
            <a:endParaRPr lang="en-GB" sz="1600"/>
          </a:p>
          <a:p>
            <a:pPr marL="285750" lvl="0" indent="-285750">
              <a:buFont typeface="Arial" panose="020B0604020202020204" pitchFamily="34" charset="0"/>
              <a:buChar char="•"/>
            </a:pPr>
            <a:r>
              <a:rPr lang="en-US" sz="1600" i="1"/>
              <a:t>Using the quick filter for popular topics makes the search quicker and easier.</a:t>
            </a:r>
            <a:endParaRPr lang="en-GB" sz="1600"/>
          </a:p>
          <a:p>
            <a:pPr marL="285750" lvl="0" indent="-285750">
              <a:buFont typeface="Arial" panose="020B0604020202020204" pitchFamily="34" charset="0"/>
              <a:buChar char="•"/>
            </a:pPr>
            <a:r>
              <a:rPr lang="en-US" sz="1600" i="1"/>
              <a:t>Once I started to filter and search through the results, I could see the perfect result for me. But it is truly important to isolate the most appropriate result.</a:t>
            </a:r>
            <a:endParaRPr lang="en-GB" sz="1600"/>
          </a:p>
          <a:p>
            <a:pPr marL="285750" lvl="0" indent="-285750">
              <a:buFont typeface="Arial" panose="020B0604020202020204" pitchFamily="34" charset="0"/>
              <a:buChar char="•"/>
            </a:pPr>
            <a:r>
              <a:rPr lang="en-US" sz="1600" i="1"/>
              <a:t>Good that you could click on Coronavirus or Brexit help. Good to know both are covered.</a:t>
            </a:r>
            <a:endParaRPr lang="en-GB" sz="1600"/>
          </a:p>
          <a:p>
            <a:pPr marL="285750" lvl="0" indent="-285750">
              <a:buFont typeface="Arial" panose="020B0604020202020204" pitchFamily="34" charset="0"/>
              <a:buChar char="•"/>
            </a:pPr>
            <a:r>
              <a:rPr lang="en-US" sz="1600" i="1"/>
              <a:t>the quick filters are a great idea and is good that there is also a search function on the next page</a:t>
            </a:r>
            <a:endParaRPr lang="en-GB" sz="1600"/>
          </a:p>
          <a:p>
            <a:pPr marL="285750" lvl="0" indent="-285750">
              <a:buFont typeface="Arial" panose="020B0604020202020204" pitchFamily="34" charset="0"/>
              <a:buChar char="•"/>
            </a:pPr>
            <a:r>
              <a:rPr lang="en-US" sz="1600" i="1"/>
              <a:t>I clicked on it, use the filter on the right of the page to filter more the results and I found it in less than a minute</a:t>
            </a:r>
            <a:endParaRPr lang="en-GB" sz="1600"/>
          </a:p>
          <a:p>
            <a:pPr marL="285750" lvl="0" indent="-285750">
              <a:buFont typeface="Arial" panose="020B0604020202020204" pitchFamily="34" charset="0"/>
              <a:buChar char="•"/>
            </a:pPr>
            <a:r>
              <a:rPr lang="en-US" sz="1600" i="1"/>
              <a:t>The huge search box with little important information, this could be smaller, and still allow people to search and then put the important information or updates in another box next to the search box.</a:t>
            </a:r>
            <a:endParaRPr lang="en-GB" sz="1600"/>
          </a:p>
          <a:p>
            <a:pPr marL="285750" lvl="0" indent="-285750">
              <a:buFont typeface="Arial" panose="020B0604020202020204" pitchFamily="34" charset="0"/>
              <a:buChar char="•"/>
            </a:pPr>
            <a:r>
              <a:rPr lang="en-US" sz="1600" i="1"/>
              <a:t>It wasn’t any different from the first scenario, only that it had one filter automatically selected</a:t>
            </a:r>
            <a:endParaRPr lang="en-GB" sz="1600"/>
          </a:p>
        </p:txBody>
      </p:sp>
      <p:pic>
        <p:nvPicPr>
          <p:cNvPr id="7" name="C1022C6923">
            <a:extLst>
              <a:ext uri="{FF2B5EF4-FFF2-40B4-BE49-F238E27FC236}">
                <a16:creationId xmlns:a16="http://schemas.microsoft.com/office/drawing/2014/main" id="{C45B34E5-DAE0-4BF5-B682-B6ED71AD6BD4}"/>
              </a:ext>
            </a:extLst>
          </p:cNvPr>
          <p:cNvPicPr/>
          <p:nvPr/>
        </p:nvPicPr>
        <p:blipFill>
          <a:blip r:embed="rId3"/>
          <a:stretch>
            <a:fillRect/>
          </a:stretch>
        </p:blipFill>
        <p:spPr>
          <a:xfrm>
            <a:off x="200472" y="1538935"/>
            <a:ext cx="4460726" cy="1715439"/>
          </a:xfrm>
          <a:prstGeom prst="rect">
            <a:avLst/>
          </a:prstGeom>
        </p:spPr>
      </p:pic>
      <p:graphicFrame>
        <p:nvGraphicFramePr>
          <p:cNvPr id="5" name="Table 4">
            <a:extLst>
              <a:ext uri="{FF2B5EF4-FFF2-40B4-BE49-F238E27FC236}">
                <a16:creationId xmlns:a16="http://schemas.microsoft.com/office/drawing/2014/main" id="{A14B03FD-CEEC-4A01-A028-219C3B338920}"/>
              </a:ext>
            </a:extLst>
          </p:cNvPr>
          <p:cNvGraphicFramePr>
            <a:graphicFrameLocks noGrp="1"/>
          </p:cNvGraphicFramePr>
          <p:nvPr>
            <p:extLst>
              <p:ext uri="{D42A27DB-BD31-4B8C-83A1-F6EECF244321}">
                <p14:modId xmlns:p14="http://schemas.microsoft.com/office/powerpoint/2010/main" val="1947141643"/>
              </p:ext>
            </p:extLst>
          </p:nvPr>
        </p:nvGraphicFramePr>
        <p:xfrm>
          <a:off x="4939725" y="1710675"/>
          <a:ext cx="3739377" cy="1006796"/>
        </p:xfrm>
        <a:graphic>
          <a:graphicData uri="http://schemas.openxmlformats.org/drawingml/2006/table">
            <a:tbl>
              <a:tblPr firstRow="1" bandRow="1">
                <a:tableStyleId>{5C22544A-7EE6-4342-B048-85BDC9FD1C3A}</a:tableStyleId>
              </a:tblPr>
              <a:tblGrid>
                <a:gridCol w="2461547">
                  <a:extLst>
                    <a:ext uri="{9D8B030D-6E8A-4147-A177-3AD203B41FA5}">
                      <a16:colId xmlns:a16="http://schemas.microsoft.com/office/drawing/2014/main" val="851835250"/>
                    </a:ext>
                  </a:extLst>
                </a:gridCol>
                <a:gridCol w="576064">
                  <a:extLst>
                    <a:ext uri="{9D8B030D-6E8A-4147-A177-3AD203B41FA5}">
                      <a16:colId xmlns:a16="http://schemas.microsoft.com/office/drawing/2014/main" val="1485417097"/>
                    </a:ext>
                  </a:extLst>
                </a:gridCol>
                <a:gridCol w="701766">
                  <a:extLst>
                    <a:ext uri="{9D8B030D-6E8A-4147-A177-3AD203B41FA5}">
                      <a16:colId xmlns:a16="http://schemas.microsoft.com/office/drawing/2014/main" val="2642081898"/>
                    </a:ext>
                  </a:extLst>
                </a:gridCol>
              </a:tblGrid>
              <a:tr h="0">
                <a:tc>
                  <a:txBody>
                    <a:bodyPr/>
                    <a:lstStyle/>
                    <a:p>
                      <a:pPr>
                        <a:lnSpc>
                          <a:spcPct val="115000"/>
                        </a:lnSpc>
                        <a:spcAft>
                          <a:spcPts val="0"/>
                        </a:spcAft>
                      </a:pPr>
                      <a:r>
                        <a:rPr lang="en-US" sz="900">
                          <a:effectLst/>
                        </a:rPr>
                        <a:t>Answer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52199022"/>
                  </a:ext>
                </a:extLst>
              </a:tr>
              <a:tr h="0">
                <a:tc>
                  <a:txBody>
                    <a:bodyPr/>
                    <a:lstStyle/>
                    <a:p>
                      <a:pPr>
                        <a:lnSpc>
                          <a:spcPct val="115000"/>
                        </a:lnSpc>
                        <a:spcAft>
                          <a:spcPts val="0"/>
                        </a:spcAft>
                      </a:pPr>
                      <a:r>
                        <a:rPr lang="en-US" sz="900">
                          <a:effectLst/>
                        </a:rPr>
                        <a:t>1 (very difficulty)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2943344"/>
                  </a:ext>
                </a:extLst>
              </a:tr>
              <a:tr h="0">
                <a:tc>
                  <a:txBody>
                    <a:bodyPr/>
                    <a:lstStyle/>
                    <a:p>
                      <a:pP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66976132"/>
                  </a:ext>
                </a:extLst>
              </a:tr>
              <a:tr h="0">
                <a:tc>
                  <a:txBody>
                    <a:bodyPr/>
                    <a:lstStyle/>
                    <a:p>
                      <a:pPr>
                        <a:lnSpc>
                          <a:spcPct val="115000"/>
                        </a:lnSpc>
                        <a:spcAft>
                          <a:spcPts val="0"/>
                        </a:spcAft>
                      </a:pPr>
                      <a:r>
                        <a:rPr lang="en-US" sz="900">
                          <a:effectLst/>
                        </a:rPr>
                        <a:t>3 (neither)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0701732"/>
                  </a:ext>
                </a:extLst>
              </a:tr>
              <a:tr h="0">
                <a:tc>
                  <a:txBody>
                    <a:bodyPr/>
                    <a:lstStyle/>
                    <a:p>
                      <a:pPr>
                        <a:lnSpc>
                          <a:spcPct val="115000"/>
                        </a:lnSpc>
                        <a:spcAft>
                          <a:spcPts val="0"/>
                        </a:spcAft>
                      </a:pPr>
                      <a:r>
                        <a:rPr lang="en-US" sz="900">
                          <a:effectLst/>
                        </a:rPr>
                        <a:t>4</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5338561"/>
                  </a:ext>
                </a:extLst>
              </a:tr>
              <a:tr h="0">
                <a:tc>
                  <a:txBody>
                    <a:bodyPr/>
                    <a:lstStyle/>
                    <a:p>
                      <a:pPr>
                        <a:lnSpc>
                          <a:spcPct val="115000"/>
                        </a:lnSpc>
                        <a:spcAft>
                          <a:spcPts val="0"/>
                        </a:spcAft>
                      </a:pPr>
                      <a:r>
                        <a:rPr lang="en-US" sz="900">
                          <a:effectLst/>
                        </a:rPr>
                        <a:t>5 (very easy)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6484374"/>
                  </a:ext>
                </a:extLst>
              </a:tr>
              <a:tr h="0">
                <a:tc>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98727741"/>
                  </a:ext>
                </a:extLst>
              </a:tr>
            </a:tbl>
          </a:graphicData>
        </a:graphic>
      </p:graphicFrame>
    </p:spTree>
    <p:extLst>
      <p:ext uri="{BB962C8B-B14F-4D97-AF65-F5344CB8AC3E}">
        <p14:creationId xmlns:p14="http://schemas.microsoft.com/office/powerpoint/2010/main" val="4192621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a:solidFill>
                  <a:schemeClr val="tx1"/>
                </a:solidFill>
              </a:rPr>
              <a:t>Homepage design 2 </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a:t>If there are any suggestions to improve this Design 2, then please list them below:(</a:t>
            </a:r>
          </a:p>
        </p:txBody>
      </p:sp>
      <p:graphicFrame>
        <p:nvGraphicFramePr>
          <p:cNvPr id="4" name="Table 3">
            <a:extLst>
              <a:ext uri="{FF2B5EF4-FFF2-40B4-BE49-F238E27FC236}">
                <a16:creationId xmlns:a16="http://schemas.microsoft.com/office/drawing/2014/main" id="{58E7FD95-BAFA-4F5F-A969-CFC873D3EA3A}"/>
              </a:ext>
            </a:extLst>
          </p:cNvPr>
          <p:cNvGraphicFramePr>
            <a:graphicFrameLocks noGrp="1"/>
          </p:cNvGraphicFramePr>
          <p:nvPr>
            <p:extLst>
              <p:ext uri="{D42A27DB-BD31-4B8C-83A1-F6EECF244321}">
                <p14:modId xmlns:p14="http://schemas.microsoft.com/office/powerpoint/2010/main" val="3428220766"/>
              </p:ext>
            </p:extLst>
          </p:nvPr>
        </p:nvGraphicFramePr>
        <p:xfrm>
          <a:off x="848544" y="1772816"/>
          <a:ext cx="7992889" cy="4937604"/>
        </p:xfrm>
        <a:graphic>
          <a:graphicData uri="http://schemas.openxmlformats.org/drawingml/2006/table">
            <a:tbl>
              <a:tblPr firstRow="1" bandRow="1">
                <a:tableStyleId>{5C22544A-7EE6-4342-B048-85BDC9FD1C3A}</a:tableStyleId>
              </a:tblPr>
              <a:tblGrid>
                <a:gridCol w="2672816">
                  <a:extLst>
                    <a:ext uri="{9D8B030D-6E8A-4147-A177-3AD203B41FA5}">
                      <a16:colId xmlns:a16="http://schemas.microsoft.com/office/drawing/2014/main" val="1187647532"/>
                    </a:ext>
                  </a:extLst>
                </a:gridCol>
                <a:gridCol w="2657298">
                  <a:extLst>
                    <a:ext uri="{9D8B030D-6E8A-4147-A177-3AD203B41FA5}">
                      <a16:colId xmlns:a16="http://schemas.microsoft.com/office/drawing/2014/main" val="2530329628"/>
                    </a:ext>
                  </a:extLst>
                </a:gridCol>
                <a:gridCol w="2662775">
                  <a:extLst>
                    <a:ext uri="{9D8B030D-6E8A-4147-A177-3AD203B41FA5}">
                      <a16:colId xmlns:a16="http://schemas.microsoft.com/office/drawing/2014/main" val="4274368902"/>
                    </a:ext>
                  </a:extLst>
                </a:gridCol>
              </a:tblGrid>
              <a:tr h="293019">
                <a:tc>
                  <a:txBody>
                    <a:bodyPr/>
                    <a:lstStyle/>
                    <a:p>
                      <a:pPr>
                        <a:lnSpc>
                          <a:spcPct val="115000"/>
                        </a:lnSpc>
                        <a:spcAft>
                          <a:spcPts val="0"/>
                        </a:spcAft>
                      </a:pPr>
                      <a:r>
                        <a:rPr lang="en-US" sz="1400">
                          <a:effectLst/>
                        </a:rPr>
                        <a:t>Top 1</a:t>
                      </a:r>
                      <a:endParaRPr lang="en-GB"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a:effectLst/>
                        </a:rPr>
                        <a:t>Top 2</a:t>
                      </a:r>
                      <a:endParaRPr lang="en-GB"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400">
                          <a:effectLst/>
                        </a:rPr>
                        <a:t>Top 3</a:t>
                      </a:r>
                      <a:endParaRPr lang="en-GB"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9732575"/>
                  </a:ext>
                </a:extLst>
              </a:tr>
              <a:tr h="606212">
                <a:tc>
                  <a:txBody>
                    <a:bodyPr/>
                    <a:lstStyle/>
                    <a:p>
                      <a:pPr>
                        <a:lnSpc>
                          <a:spcPct val="115000"/>
                        </a:lnSpc>
                        <a:spcAft>
                          <a:spcPts val="0"/>
                        </a:spcAft>
                      </a:pPr>
                      <a:r>
                        <a:rPr lang="en-US" sz="1600">
                          <a:effectLst/>
                        </a:rPr>
                        <a:t>More quick filter options.</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More filter options on the results page</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A list of industries to choose from.</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7961142"/>
                  </a:ext>
                </a:extLst>
              </a:tr>
              <a:tr h="606212">
                <a:tc>
                  <a:txBody>
                    <a:bodyPr/>
                    <a:lstStyle/>
                    <a:p>
                      <a:pPr>
                        <a:lnSpc>
                          <a:spcPct val="115000"/>
                        </a:lnSpc>
                        <a:spcAft>
                          <a:spcPts val="0"/>
                        </a:spcAft>
                      </a:pPr>
                      <a:r>
                        <a:rPr lang="en-US" sz="1600">
                          <a:effectLst/>
                        </a:rPr>
                        <a:t>make the top results more relevant and less general</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 </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 </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34590558"/>
                  </a:ext>
                </a:extLst>
              </a:tr>
              <a:tr h="919405">
                <a:tc>
                  <a:txBody>
                    <a:bodyPr/>
                    <a:lstStyle/>
                    <a:p>
                      <a:pPr>
                        <a:lnSpc>
                          <a:spcPct val="115000"/>
                        </a:lnSpc>
                        <a:spcAft>
                          <a:spcPts val="0"/>
                        </a:spcAft>
                      </a:pPr>
                      <a:r>
                        <a:rPr lang="en-US" sz="1600">
                          <a:effectLst/>
                        </a:rPr>
                        <a:t>area/postcode search function to get straight to relevant funding for local lockdowns</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mention of furlough even if it is not currently available</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 </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820146"/>
                  </a:ext>
                </a:extLst>
              </a:tr>
              <a:tr h="293019">
                <a:tc>
                  <a:txBody>
                    <a:bodyPr/>
                    <a:lstStyle/>
                    <a:p>
                      <a:pPr>
                        <a:lnSpc>
                          <a:spcPct val="115000"/>
                        </a:lnSpc>
                        <a:spcAft>
                          <a:spcPts val="0"/>
                        </a:spcAft>
                      </a:pPr>
                      <a:r>
                        <a:rPr lang="en-US" sz="1600">
                          <a:effectLst/>
                        </a:rPr>
                        <a:t>keep the search button</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upgrade the design</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 </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63982820"/>
                  </a:ext>
                </a:extLst>
              </a:tr>
              <a:tr h="606212">
                <a:tc>
                  <a:txBody>
                    <a:bodyPr/>
                    <a:lstStyle/>
                    <a:p>
                      <a:pPr>
                        <a:lnSpc>
                          <a:spcPct val="115000"/>
                        </a:lnSpc>
                        <a:spcAft>
                          <a:spcPts val="0"/>
                        </a:spcAft>
                      </a:pPr>
                      <a:r>
                        <a:rPr lang="en-US" sz="1600">
                          <a:effectLst/>
                        </a:rPr>
                        <a:t>make the search box smaller</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include more dynamic links</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include live updated information re covid 19 information</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16953728"/>
                  </a:ext>
                </a:extLst>
              </a:tr>
              <a:tr h="606212">
                <a:tc>
                  <a:txBody>
                    <a:bodyPr/>
                    <a:lstStyle/>
                    <a:p>
                      <a:pPr>
                        <a:lnSpc>
                          <a:spcPct val="115000"/>
                        </a:lnSpc>
                        <a:spcAft>
                          <a:spcPts val="0"/>
                        </a:spcAft>
                      </a:pPr>
                      <a:r>
                        <a:rPr lang="en-US" sz="1600">
                          <a:effectLst/>
                        </a:rPr>
                        <a:t>Improve search function</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Explain the difference in results more clearly</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 </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75744385"/>
                  </a:ext>
                </a:extLst>
              </a:tr>
              <a:tr h="606212">
                <a:tc>
                  <a:txBody>
                    <a:bodyPr/>
                    <a:lstStyle/>
                    <a:p>
                      <a:pPr>
                        <a:lnSpc>
                          <a:spcPct val="115000"/>
                        </a:lnSpc>
                        <a:spcAft>
                          <a:spcPts val="0"/>
                        </a:spcAft>
                      </a:pPr>
                      <a:r>
                        <a:rPr lang="en-US" sz="1600">
                          <a:effectLst/>
                        </a:rPr>
                        <a:t>Make filtering and search terms more effective</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 </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 </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24040684"/>
                  </a:ext>
                </a:extLst>
              </a:tr>
            </a:tbl>
          </a:graphicData>
        </a:graphic>
      </p:graphicFrame>
    </p:spTree>
    <p:extLst>
      <p:ext uri="{BB962C8B-B14F-4D97-AF65-F5344CB8AC3E}">
        <p14:creationId xmlns:p14="http://schemas.microsoft.com/office/powerpoint/2010/main" val="294110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a:solidFill>
                  <a:schemeClr val="tx1"/>
                </a:solidFill>
              </a:rPr>
              <a:t>Homepage designs - which version?</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83605" y="908720"/>
            <a:ext cx="8915400" cy="5458618"/>
          </a:xfrm>
        </p:spPr>
        <p:txBody>
          <a:bodyPr/>
          <a:lstStyle/>
          <a:p>
            <a:pPr marL="11113"/>
            <a:r>
              <a:rPr lang="en-US" b="1"/>
              <a:t>Which of the three design did you prefer and felt would assist you to find relevant help on this website?</a:t>
            </a:r>
            <a:r>
              <a:rPr lang="en-US" sz="1400" b="1"/>
              <a:t>	</a:t>
            </a:r>
            <a:r>
              <a:rPr lang="en-US" sz="1400"/>
              <a:t>			</a:t>
            </a:r>
          </a:p>
          <a:p>
            <a:pPr marL="11113"/>
            <a:endParaRPr lang="en-US" sz="1400"/>
          </a:p>
          <a:p>
            <a:pPr marL="11113"/>
            <a:r>
              <a:rPr lang="en-US" sz="1400"/>
              <a:t>	</a:t>
            </a:r>
          </a:p>
          <a:p>
            <a:pPr marL="11113"/>
            <a:endParaRPr lang="en-US" sz="1400" b="1"/>
          </a:p>
          <a:p>
            <a:pPr marL="11113"/>
            <a:endParaRPr lang="en-US" sz="1400" b="1"/>
          </a:p>
          <a:p>
            <a:pPr marL="11113"/>
            <a:endParaRPr lang="en-GB" b="1"/>
          </a:p>
          <a:p>
            <a:r>
              <a:rPr lang="en-GB" sz="1400" b="1"/>
              <a:t>Below are some comments in support of Design 1:</a:t>
            </a:r>
          </a:p>
          <a:p>
            <a:endParaRPr lang="en-GB" sz="1400" b="1"/>
          </a:p>
          <a:p>
            <a:pPr marL="285750" indent="-285750">
              <a:buFont typeface="Arial" panose="020B0604020202020204" pitchFamily="34" charset="0"/>
              <a:buChar char="•"/>
            </a:pPr>
            <a:r>
              <a:rPr lang="en-US" sz="1400" i="1"/>
              <a:t>I think it was more simple and easy to understand</a:t>
            </a:r>
          </a:p>
          <a:p>
            <a:pPr marL="285750" indent="-285750">
              <a:buFont typeface="Arial" panose="020B0604020202020204" pitchFamily="34" charset="0"/>
              <a:buChar char="•"/>
            </a:pPr>
            <a:r>
              <a:rPr lang="en-US" sz="1400" i="1"/>
              <a:t>Much easier to use.</a:t>
            </a:r>
          </a:p>
          <a:p>
            <a:pPr marL="285750" indent="-285750">
              <a:buFont typeface="Arial" panose="020B0604020202020204" pitchFamily="34" charset="0"/>
              <a:buChar char="•"/>
            </a:pPr>
            <a:r>
              <a:rPr lang="en-US" sz="1400" i="1"/>
              <a:t>Search bars are very effective, but they need quick filter options to make them fast and effective.</a:t>
            </a:r>
          </a:p>
          <a:p>
            <a:pPr marL="285750" indent="-285750">
              <a:buFont typeface="Arial" panose="020B0604020202020204" pitchFamily="34" charset="0"/>
              <a:buChar char="•"/>
            </a:pPr>
            <a:r>
              <a:rPr lang="en-US" sz="1400" i="1"/>
              <a:t>The search box was easy to use, but I found the other designs were fine too. I chose the search box because I am more used to using sites with this function.</a:t>
            </a:r>
          </a:p>
          <a:p>
            <a:pPr marL="285750" indent="-285750">
              <a:buFont typeface="Arial" panose="020B0604020202020204" pitchFamily="34" charset="0"/>
              <a:buChar char="•"/>
            </a:pPr>
            <a:endParaRPr lang="en-US" sz="1400" i="1"/>
          </a:p>
          <a:p>
            <a:r>
              <a:rPr lang="en-GB" sz="1400" b="1"/>
              <a:t>And, below are some comments in support of Design 2:</a:t>
            </a:r>
          </a:p>
          <a:p>
            <a:pPr marL="285750" indent="-285750">
              <a:buFont typeface="Arial" panose="020B0604020202020204" pitchFamily="34" charset="0"/>
              <a:buChar char="•"/>
            </a:pPr>
            <a:endParaRPr lang="en-GB" sz="1400" i="1"/>
          </a:p>
          <a:p>
            <a:pPr marL="285750" indent="-285750">
              <a:buFont typeface="Arial" panose="020B0604020202020204" pitchFamily="34" charset="0"/>
              <a:buChar char="•"/>
            </a:pPr>
            <a:r>
              <a:rPr lang="en-US" sz="1400" i="1"/>
              <a:t>Quick filter options give people the opportunity to quickly find the general information they need which will then allow them to search for other related information.</a:t>
            </a:r>
          </a:p>
          <a:p>
            <a:pPr marL="285750" indent="-285750">
              <a:buFont typeface="Arial" panose="020B0604020202020204" pitchFamily="34" charset="0"/>
              <a:buChar char="•"/>
            </a:pPr>
            <a:r>
              <a:rPr lang="en-US" sz="1400" i="1"/>
              <a:t>easy to use and good it has </a:t>
            </a:r>
            <a:r>
              <a:rPr lang="en-US" sz="1400" i="1" err="1"/>
              <a:t>brexit</a:t>
            </a:r>
            <a:r>
              <a:rPr lang="en-US" sz="1400" i="1"/>
              <a:t> and </a:t>
            </a:r>
            <a:r>
              <a:rPr lang="en-US" sz="1400" i="1" err="1"/>
              <a:t>covid</a:t>
            </a:r>
            <a:r>
              <a:rPr lang="en-US" sz="1400" i="1"/>
              <a:t> as topical filters</a:t>
            </a:r>
          </a:p>
          <a:p>
            <a:pPr marL="285750" indent="-285750">
              <a:buFont typeface="Arial" panose="020B0604020202020204" pitchFamily="34" charset="0"/>
              <a:buChar char="•"/>
            </a:pPr>
            <a:r>
              <a:rPr lang="en-US" sz="1400" i="1"/>
              <a:t>It is an attractive design and seems pretty easy to navigate.</a:t>
            </a:r>
            <a:endParaRPr lang="en-GB" sz="1400" i="1"/>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endParaRPr lang="en-GB" sz="1400"/>
          </a:p>
        </p:txBody>
      </p:sp>
      <p:pic>
        <p:nvPicPr>
          <p:cNvPr id="6" name="C1022C6929">
            <a:extLst>
              <a:ext uri="{FF2B5EF4-FFF2-40B4-BE49-F238E27FC236}">
                <a16:creationId xmlns:a16="http://schemas.microsoft.com/office/drawing/2014/main" id="{55EE6025-D0CF-4AEB-B6EF-77EA4CEA81D1}"/>
              </a:ext>
            </a:extLst>
          </p:cNvPr>
          <p:cNvPicPr/>
          <p:nvPr/>
        </p:nvPicPr>
        <p:blipFill>
          <a:blip r:embed="rId3"/>
          <a:stretch>
            <a:fillRect/>
          </a:stretch>
        </p:blipFill>
        <p:spPr>
          <a:xfrm>
            <a:off x="272480" y="1417638"/>
            <a:ext cx="5281190" cy="1368727"/>
          </a:xfrm>
          <a:prstGeom prst="rect">
            <a:avLst/>
          </a:prstGeom>
        </p:spPr>
      </p:pic>
      <p:graphicFrame>
        <p:nvGraphicFramePr>
          <p:cNvPr id="4" name="Table 3">
            <a:extLst>
              <a:ext uri="{FF2B5EF4-FFF2-40B4-BE49-F238E27FC236}">
                <a16:creationId xmlns:a16="http://schemas.microsoft.com/office/drawing/2014/main" id="{F4E0D3FE-6220-47AC-AE0D-1FF2DA100145}"/>
              </a:ext>
            </a:extLst>
          </p:cNvPr>
          <p:cNvGraphicFramePr>
            <a:graphicFrameLocks noGrp="1"/>
          </p:cNvGraphicFramePr>
          <p:nvPr>
            <p:extLst>
              <p:ext uri="{D42A27DB-BD31-4B8C-83A1-F6EECF244321}">
                <p14:modId xmlns:p14="http://schemas.microsoft.com/office/powerpoint/2010/main" val="3006158801"/>
              </p:ext>
            </p:extLst>
          </p:nvPr>
        </p:nvGraphicFramePr>
        <p:xfrm>
          <a:off x="5313040" y="1581280"/>
          <a:ext cx="4536504" cy="940879"/>
        </p:xfrm>
        <a:graphic>
          <a:graphicData uri="http://schemas.openxmlformats.org/drawingml/2006/table">
            <a:tbl>
              <a:tblPr firstRow="1" bandRow="1">
                <a:tableStyleId>{5C22544A-7EE6-4342-B048-85BDC9FD1C3A}</a:tableStyleId>
              </a:tblPr>
              <a:tblGrid>
                <a:gridCol w="2752315">
                  <a:extLst>
                    <a:ext uri="{9D8B030D-6E8A-4147-A177-3AD203B41FA5}">
                      <a16:colId xmlns:a16="http://schemas.microsoft.com/office/drawing/2014/main" val="1888574060"/>
                    </a:ext>
                  </a:extLst>
                </a:gridCol>
                <a:gridCol w="688079">
                  <a:extLst>
                    <a:ext uri="{9D8B030D-6E8A-4147-A177-3AD203B41FA5}">
                      <a16:colId xmlns:a16="http://schemas.microsoft.com/office/drawing/2014/main" val="1705855223"/>
                    </a:ext>
                  </a:extLst>
                </a:gridCol>
                <a:gridCol w="1096110">
                  <a:extLst>
                    <a:ext uri="{9D8B030D-6E8A-4147-A177-3AD203B41FA5}">
                      <a16:colId xmlns:a16="http://schemas.microsoft.com/office/drawing/2014/main" val="2980384455"/>
                    </a:ext>
                  </a:extLst>
                </a:gridCol>
              </a:tblGrid>
              <a:tr h="362167">
                <a:tc>
                  <a:txBody>
                    <a:bodyPr/>
                    <a:lstStyle/>
                    <a:p>
                      <a:pPr>
                        <a:lnSpc>
                          <a:spcPct val="115000"/>
                        </a:lnSpc>
                        <a:spcAft>
                          <a:spcPts val="0"/>
                        </a:spcAft>
                      </a:pPr>
                      <a:r>
                        <a:rPr lang="en-US" sz="900">
                          <a:effectLst/>
                        </a:rPr>
                        <a:t>Answer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62818325"/>
                  </a:ext>
                </a:extLst>
              </a:tr>
              <a:tr h="144678">
                <a:tc>
                  <a:txBody>
                    <a:bodyPr/>
                    <a:lstStyle/>
                    <a:p>
                      <a:pPr>
                        <a:lnSpc>
                          <a:spcPct val="115000"/>
                        </a:lnSpc>
                        <a:spcAft>
                          <a:spcPts val="0"/>
                        </a:spcAft>
                      </a:pPr>
                      <a:r>
                        <a:rPr lang="en-US" sz="900">
                          <a:effectLst/>
                        </a:rPr>
                        <a:t>Live design - The live homepage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30733780"/>
                  </a:ext>
                </a:extLst>
              </a:tr>
              <a:tr h="144678">
                <a:tc>
                  <a:txBody>
                    <a:bodyPr/>
                    <a:lstStyle/>
                    <a:p>
                      <a:pPr>
                        <a:lnSpc>
                          <a:spcPct val="115000"/>
                        </a:lnSpc>
                        <a:spcAft>
                          <a:spcPts val="0"/>
                        </a:spcAft>
                      </a:pPr>
                      <a:r>
                        <a:rPr lang="en-US" sz="900">
                          <a:effectLst/>
                        </a:rPr>
                        <a:t>Design 1 with the "search box" feature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57093559"/>
                  </a:ext>
                </a:extLst>
              </a:tr>
              <a:tr h="144678">
                <a:tc>
                  <a:txBody>
                    <a:bodyPr/>
                    <a:lstStyle/>
                    <a:p>
                      <a:pPr>
                        <a:lnSpc>
                          <a:spcPct val="115000"/>
                        </a:lnSpc>
                        <a:spcAft>
                          <a:spcPts val="0"/>
                        </a:spcAft>
                      </a:pPr>
                      <a:r>
                        <a:rPr lang="en-US" sz="900">
                          <a:effectLst/>
                        </a:rPr>
                        <a:t>Design 2 with "quick filter by popular topics" feature</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5</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50%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362510"/>
                  </a:ext>
                </a:extLst>
              </a:tr>
              <a:tr h="144678">
                <a:tc>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53642141"/>
                  </a:ext>
                </a:extLst>
              </a:tr>
            </a:tbl>
          </a:graphicData>
        </a:graphic>
      </p:graphicFrame>
    </p:spTree>
    <p:extLst>
      <p:ext uri="{BB962C8B-B14F-4D97-AF65-F5344CB8AC3E}">
        <p14:creationId xmlns:p14="http://schemas.microsoft.com/office/powerpoint/2010/main" val="407790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706090"/>
          </a:xfrm>
        </p:spPr>
        <p:txBody>
          <a:bodyPr/>
          <a:lstStyle/>
          <a:p>
            <a:br>
              <a:rPr lang="en-GB" sz="3200">
                <a:solidFill>
                  <a:schemeClr val="tx1"/>
                </a:solidFill>
              </a:rPr>
            </a:br>
            <a:br>
              <a:rPr lang="en-GB" sz="3200">
                <a:solidFill>
                  <a:schemeClr val="tx1"/>
                </a:solidFill>
              </a:rPr>
            </a:br>
            <a:br>
              <a:rPr lang="en-GB" sz="3200">
                <a:solidFill>
                  <a:schemeClr val="tx1"/>
                </a:solidFill>
              </a:rPr>
            </a:br>
            <a:br>
              <a:rPr lang="en-GB" sz="3200">
                <a:solidFill>
                  <a:schemeClr val="tx1"/>
                </a:solidFill>
              </a:rPr>
            </a:br>
            <a:br>
              <a:rPr lang="en-GB" sz="3200">
                <a:solidFill>
                  <a:schemeClr val="tx1"/>
                </a:solidFill>
              </a:rPr>
            </a:br>
            <a:br>
              <a:rPr lang="en-GB" sz="3200">
                <a:solidFill>
                  <a:schemeClr val="tx1"/>
                </a:solidFill>
              </a:rPr>
            </a:br>
            <a:r>
              <a:rPr lang="en-GB" sz="3200">
                <a:solidFill>
                  <a:schemeClr val="tx1"/>
                </a:solidFill>
              </a:rPr>
              <a:t>Thank you!</a:t>
            </a:r>
          </a:p>
        </p:txBody>
      </p:sp>
      <p:sp>
        <p:nvSpPr>
          <p:cNvPr id="6" name="TextBox 5">
            <a:extLst>
              <a:ext uri="{FF2B5EF4-FFF2-40B4-BE49-F238E27FC236}">
                <a16:creationId xmlns:a16="http://schemas.microsoft.com/office/drawing/2014/main" id="{9048AE22-045D-5D48-B6B1-7A6473B1CF37}"/>
              </a:ext>
            </a:extLst>
          </p:cNvPr>
          <p:cNvSpPr txBox="1"/>
          <p:nvPr/>
        </p:nvSpPr>
        <p:spPr>
          <a:xfrm>
            <a:off x="141383" y="1038532"/>
            <a:ext cx="9361040" cy="2308324"/>
          </a:xfrm>
          <a:prstGeom prst="rect">
            <a:avLst/>
          </a:prstGeom>
          <a:noFill/>
        </p:spPr>
        <p:txBody>
          <a:bodyPr wrap="square" rtlCol="0">
            <a:spAutoFit/>
          </a:bodyPr>
          <a:lstStyle/>
          <a:p>
            <a:r>
              <a:rPr lang="en-GB" sz="1200"/>
              <a:t> </a:t>
            </a:r>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endParaRPr lang="en-GB" sz="1200">
              <a:solidFill>
                <a:srgbClr val="FF0000"/>
              </a:solidFill>
            </a:endParaRPr>
          </a:p>
        </p:txBody>
      </p:sp>
    </p:spTree>
    <p:extLst>
      <p:ext uri="{BB962C8B-B14F-4D97-AF65-F5344CB8AC3E}">
        <p14:creationId xmlns:p14="http://schemas.microsoft.com/office/powerpoint/2010/main" val="212799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a:solidFill>
                  <a:schemeClr val="tx1"/>
                </a:solidFill>
              </a:rPr>
              <a:t>Who we tested with</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417638"/>
            <a:ext cx="8915400" cy="4708525"/>
          </a:xfrm>
        </p:spPr>
        <p:txBody>
          <a:bodyPr/>
          <a:lstStyle/>
          <a:p>
            <a:pPr marL="571500" indent="-571500">
              <a:buFont typeface="Arial" panose="020B0604020202020204" pitchFamily="34" charset="0"/>
              <a:buChar char="•"/>
            </a:pPr>
            <a:r>
              <a:rPr lang="en-GB" sz="3200"/>
              <a:t>10 Online un-moderated test sessions, with </a:t>
            </a:r>
            <a:r>
              <a:rPr lang="en-GB" sz="3200" err="1"/>
              <a:t>Userzoom</a:t>
            </a:r>
            <a:r>
              <a:rPr lang="en-GB" sz="3200"/>
              <a:t> panel, for usability testing</a:t>
            </a:r>
          </a:p>
          <a:p>
            <a:endParaRPr lang="en-GB" sz="3200"/>
          </a:p>
          <a:p>
            <a:pPr marL="571500" indent="-571500">
              <a:buFont typeface="Arial" panose="020B0604020202020204" pitchFamily="34" charset="0"/>
              <a:buChar char="•"/>
            </a:pPr>
            <a:r>
              <a:rPr lang="en-GB" sz="3200"/>
              <a:t>Male – 5 / Female – 5</a:t>
            </a:r>
          </a:p>
          <a:p>
            <a:endParaRPr lang="en-GB" sz="3200"/>
          </a:p>
          <a:p>
            <a:pPr marL="571500" indent="-571500">
              <a:buFont typeface="Arial" panose="020B0604020202020204" pitchFamily="34" charset="0"/>
              <a:buChar char="•"/>
            </a:pPr>
            <a:r>
              <a:rPr lang="en-GB" sz="3200"/>
              <a:t>Location: Scotland</a:t>
            </a:r>
            <a:br>
              <a:rPr lang="en-GB" sz="3200"/>
            </a:br>
            <a:endParaRPr lang="en-GB" sz="3200"/>
          </a:p>
          <a:p>
            <a:endParaRPr lang="en-GB" sz="2800"/>
          </a:p>
          <a:p>
            <a:endParaRPr lang="en-GB" sz="2800"/>
          </a:p>
          <a:p>
            <a:endParaRPr lang="en-GB" sz="2800"/>
          </a:p>
        </p:txBody>
      </p:sp>
    </p:spTree>
    <p:extLst>
      <p:ext uri="{BB962C8B-B14F-4D97-AF65-F5344CB8AC3E}">
        <p14:creationId xmlns:p14="http://schemas.microsoft.com/office/powerpoint/2010/main" val="282079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0" y="274638"/>
            <a:ext cx="9906000" cy="1143000"/>
          </a:xfrm>
        </p:spPr>
        <p:txBody>
          <a:bodyPr/>
          <a:lstStyle/>
          <a:p>
            <a:r>
              <a:rPr lang="en-GB" sz="3200">
                <a:solidFill>
                  <a:schemeClr val="tx1"/>
                </a:solidFill>
              </a:rPr>
              <a:t>What we were trying to find out</a:t>
            </a:r>
          </a:p>
        </p:txBody>
      </p:sp>
      <p:cxnSp>
        <p:nvCxnSpPr>
          <p:cNvPr id="10" name="Straight Connector 9">
            <a:extLst>
              <a:ext uri="{FF2B5EF4-FFF2-40B4-BE49-F238E27FC236}">
                <a16:creationId xmlns:a16="http://schemas.microsoft.com/office/drawing/2014/main" id="{3BEFFC9E-026D-6540-8361-53FF8CDB64F9}"/>
              </a:ext>
            </a:extLst>
          </p:cNvPr>
          <p:cNvCxnSpPr/>
          <p:nvPr/>
        </p:nvCxnSpPr>
        <p:spPr>
          <a:xfrm>
            <a:off x="272480" y="908720"/>
            <a:ext cx="936104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9048AE22-045D-5D48-B6B1-7A6473B1CF37}"/>
              </a:ext>
            </a:extLst>
          </p:cNvPr>
          <p:cNvSpPr txBox="1"/>
          <p:nvPr/>
        </p:nvSpPr>
        <p:spPr>
          <a:xfrm>
            <a:off x="272480" y="1514243"/>
            <a:ext cx="9361040" cy="5109091"/>
          </a:xfrm>
          <a:prstGeom prst="rect">
            <a:avLst/>
          </a:prstGeom>
          <a:noFill/>
        </p:spPr>
        <p:txBody>
          <a:bodyPr wrap="square" rtlCol="0">
            <a:spAutoFit/>
          </a:bodyPr>
          <a:lstStyle/>
          <a:p>
            <a:r>
              <a:rPr lang="en-GB"/>
              <a:t>We explored the following things: </a:t>
            </a:r>
          </a:p>
          <a:p>
            <a:endParaRPr lang="en-GB"/>
          </a:p>
          <a:p>
            <a:r>
              <a:rPr lang="en-GB"/>
              <a:t>Users likes and dislikes about the homepage of </a:t>
            </a:r>
            <a:r>
              <a:rPr lang="en-GB" err="1"/>
              <a:t>findbusinesssupport.gov.scot</a:t>
            </a:r>
            <a:r>
              <a:rPr lang="en-GB"/>
              <a:t> website</a:t>
            </a:r>
          </a:p>
          <a:p>
            <a:endParaRPr lang="en-GB"/>
          </a:p>
          <a:p>
            <a:r>
              <a:rPr lang="en-GB"/>
              <a:t>If they felt there was anything missing </a:t>
            </a:r>
          </a:p>
          <a:p>
            <a:endParaRPr lang="en-GB"/>
          </a:p>
          <a:p>
            <a:r>
              <a:rPr lang="en-GB"/>
              <a:t>Feedback around an alternate design of the homepage containing search box and quick filters and users likes and dislikes of the new designs </a:t>
            </a:r>
          </a:p>
          <a:p>
            <a:endParaRPr lang="en-GB"/>
          </a:p>
          <a:p>
            <a:r>
              <a:rPr lang="en-GB"/>
              <a:t>Design 1 (with “search box” </a:t>
            </a:r>
            <a:r>
              <a:rPr lang="en-GB" err="1"/>
              <a:t>deature</a:t>
            </a:r>
            <a:r>
              <a:rPr lang="en-GB"/>
              <a:t>) - </a:t>
            </a:r>
            <a:r>
              <a:rPr lang="en-US">
                <a:hlinkClick r:id="rId3"/>
              </a:rPr>
              <a:t>https://b8ro2r.axshare.com/#id=c8zyyg&amp;p=homepage_with_search&amp;c=1</a:t>
            </a:r>
            <a:endParaRPr lang="en-US"/>
          </a:p>
          <a:p>
            <a:endParaRPr lang="en-GB"/>
          </a:p>
          <a:p>
            <a:r>
              <a:rPr lang="en-GB"/>
              <a:t>Design 2 (with “quick filter by popular topics” feature) - </a:t>
            </a:r>
            <a:r>
              <a:rPr lang="en-US">
                <a:hlinkClick r:id="rId4"/>
              </a:rPr>
              <a:t>https://b8ro2r.axshare.com/#id=jbuy7b&amp;p=homepage_with_popular_topics&amp;c=1</a:t>
            </a:r>
            <a:r>
              <a:rPr lang="en-US"/>
              <a:t> </a:t>
            </a:r>
            <a:endParaRPr lang="en-GB"/>
          </a:p>
          <a:p>
            <a:pPr marL="285750" indent="-285750">
              <a:buFont typeface="Arial" panose="020B0604020202020204" pitchFamily="34" charset="0"/>
              <a:buChar char="•"/>
            </a:pPr>
            <a:endParaRPr lang="en-US" sz="2000"/>
          </a:p>
          <a:p>
            <a:r>
              <a:rPr lang="en-US" sz="1600" i="1" u="sng"/>
              <a:t>Scenario</a:t>
            </a:r>
            <a:r>
              <a:rPr lang="en-US" sz="1600" i="1"/>
              <a:t> used to test the above designs: Your business has had to reduce your opening hours and limit services because of local lock-down measures. Can you find government funding to compensate you for the loss of revenue?</a:t>
            </a:r>
            <a:endParaRPr lang="en-US" sz="1400" i="1"/>
          </a:p>
        </p:txBody>
      </p:sp>
    </p:spTree>
    <p:extLst>
      <p:ext uri="{BB962C8B-B14F-4D97-AF65-F5344CB8AC3E}">
        <p14:creationId xmlns:p14="http://schemas.microsoft.com/office/powerpoint/2010/main" val="152086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4000">
                <a:solidFill>
                  <a:schemeClr val="tx1"/>
                </a:solidFill>
              </a:rPr>
              <a:t>FBS homepage –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2000"/>
              <a:t>When we asked the users about their likes and dislikes upon looking at the homepage following things were mentioned:</a:t>
            </a:r>
          </a:p>
          <a:p>
            <a:pPr marL="11113"/>
            <a:r>
              <a:rPr lang="en-GB" sz="2000"/>
              <a:t>	</a:t>
            </a:r>
            <a:r>
              <a:rPr lang="en-GB" b="1"/>
              <a:t>Top 3 likes per user</a:t>
            </a:r>
            <a:r>
              <a:rPr lang="en-GB"/>
              <a:t>		          </a:t>
            </a:r>
            <a:r>
              <a:rPr lang="en-GB" b="1"/>
              <a:t>Top 3 dislikes per user</a:t>
            </a:r>
          </a:p>
          <a:p>
            <a:pPr marL="354013" indent="-342900">
              <a:buFont typeface="Arial" panose="020B0604020202020204" pitchFamily="34" charset="0"/>
              <a:buChar char="•"/>
            </a:pPr>
            <a:endParaRPr lang="en-US" i="1"/>
          </a:p>
          <a:p>
            <a:pPr marL="354013" indent="-342900">
              <a:buFont typeface="Arial" panose="020B0604020202020204" pitchFamily="34" charset="0"/>
              <a:buChar char="•"/>
            </a:pPr>
            <a:endParaRPr lang="en-GB" sz="2000"/>
          </a:p>
          <a:p>
            <a:pPr marL="354013" indent="-342900">
              <a:buFont typeface="Arial" panose="020B0604020202020204" pitchFamily="34" charset="0"/>
              <a:buChar char="•"/>
            </a:pPr>
            <a:endParaRPr lang="en-GB"/>
          </a:p>
          <a:p>
            <a:pPr marL="342900" indent="-342900">
              <a:buFont typeface="+mj-lt"/>
              <a:buAutoNum type="arabicPeriod"/>
            </a:pPr>
            <a:endParaRPr lang="en-GB"/>
          </a:p>
          <a:p>
            <a:pPr marL="342900" indent="-342900">
              <a:buFont typeface="+mj-lt"/>
              <a:buAutoNum type="arabicPeriod"/>
            </a:pPr>
            <a:endParaRPr lang="en-GB"/>
          </a:p>
        </p:txBody>
      </p:sp>
      <p:graphicFrame>
        <p:nvGraphicFramePr>
          <p:cNvPr id="6" name="Table 5">
            <a:extLst>
              <a:ext uri="{FF2B5EF4-FFF2-40B4-BE49-F238E27FC236}">
                <a16:creationId xmlns:a16="http://schemas.microsoft.com/office/drawing/2014/main" id="{2EC02633-2454-4231-AA50-5AFA412762D3}"/>
              </a:ext>
            </a:extLst>
          </p:cNvPr>
          <p:cNvGraphicFramePr>
            <a:graphicFrameLocks noGrp="1"/>
          </p:cNvGraphicFramePr>
          <p:nvPr>
            <p:extLst>
              <p:ext uri="{D42A27DB-BD31-4B8C-83A1-F6EECF244321}">
                <p14:modId xmlns:p14="http://schemas.microsoft.com/office/powerpoint/2010/main" val="2259134393"/>
              </p:ext>
            </p:extLst>
          </p:nvPr>
        </p:nvGraphicFramePr>
        <p:xfrm>
          <a:off x="272480" y="2219452"/>
          <a:ext cx="4536504" cy="4363913"/>
        </p:xfrm>
        <a:graphic>
          <a:graphicData uri="http://schemas.openxmlformats.org/drawingml/2006/table">
            <a:tbl>
              <a:tblPr firstRow="1" bandRow="1">
                <a:tableStyleId>{5C22544A-7EE6-4342-B048-85BDC9FD1C3A}</a:tableStyleId>
              </a:tblPr>
              <a:tblGrid>
                <a:gridCol w="1512859">
                  <a:extLst>
                    <a:ext uri="{9D8B030D-6E8A-4147-A177-3AD203B41FA5}">
                      <a16:colId xmlns:a16="http://schemas.microsoft.com/office/drawing/2014/main" val="1222449596"/>
                    </a:ext>
                  </a:extLst>
                </a:gridCol>
                <a:gridCol w="1513377">
                  <a:extLst>
                    <a:ext uri="{9D8B030D-6E8A-4147-A177-3AD203B41FA5}">
                      <a16:colId xmlns:a16="http://schemas.microsoft.com/office/drawing/2014/main" val="3704275626"/>
                    </a:ext>
                  </a:extLst>
                </a:gridCol>
                <a:gridCol w="1510268">
                  <a:extLst>
                    <a:ext uri="{9D8B030D-6E8A-4147-A177-3AD203B41FA5}">
                      <a16:colId xmlns:a16="http://schemas.microsoft.com/office/drawing/2014/main" val="1329159352"/>
                    </a:ext>
                  </a:extLst>
                </a:gridCol>
              </a:tblGrid>
              <a:tr h="361585">
                <a:tc>
                  <a:txBody>
                    <a:bodyPr/>
                    <a:lstStyle/>
                    <a:p>
                      <a:pPr>
                        <a:lnSpc>
                          <a:spcPct val="115000"/>
                        </a:lnSpc>
                        <a:spcAft>
                          <a:spcPts val="0"/>
                        </a:spcAft>
                      </a:pPr>
                      <a:r>
                        <a:rPr lang="en-US" sz="900">
                          <a:effectLst/>
                        </a:rPr>
                        <a:t>Top 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Top 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Top 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24384458"/>
                  </a:ext>
                </a:extLst>
              </a:tr>
              <a:tr h="361585">
                <a:tc>
                  <a:txBody>
                    <a:bodyPr/>
                    <a:lstStyle/>
                    <a:p>
                      <a:pPr>
                        <a:lnSpc>
                          <a:spcPct val="115000"/>
                        </a:lnSpc>
                        <a:spcAft>
                          <a:spcPts val="0"/>
                        </a:spcAft>
                      </a:pPr>
                      <a:r>
                        <a:rPr lang="en-US" sz="900">
                          <a:effectLst/>
                        </a:rPr>
                        <a:t>Browse support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81634441"/>
                  </a:ext>
                </a:extLst>
              </a:tr>
              <a:tr h="361585">
                <a:tc>
                  <a:txBody>
                    <a:bodyPr/>
                    <a:lstStyle/>
                    <a:p>
                      <a:pPr>
                        <a:lnSpc>
                          <a:spcPct val="115000"/>
                        </a:lnSpc>
                        <a:spcAft>
                          <a:spcPts val="0"/>
                        </a:spcAft>
                      </a:pPr>
                      <a:r>
                        <a:rPr lang="en-US" sz="900">
                          <a:effectLst/>
                        </a:rPr>
                        <a:t>the search box</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covid updates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3607996"/>
                  </a:ext>
                </a:extLst>
              </a:tr>
              <a:tr h="361585">
                <a:tc>
                  <a:txBody>
                    <a:bodyPr/>
                    <a:lstStyle/>
                    <a:p>
                      <a:pPr>
                        <a:lnSpc>
                          <a:spcPct val="115000"/>
                        </a:lnSpc>
                        <a:spcAft>
                          <a:spcPts val="0"/>
                        </a:spcAft>
                      </a:pPr>
                      <a:r>
                        <a:rPr lang="en-US" sz="900">
                          <a:effectLst/>
                        </a:rPr>
                        <a:t>Functional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use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Well laid out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0710260"/>
                  </a:ext>
                </a:extLst>
              </a:tr>
              <a:tr h="361585">
                <a:tc>
                  <a:txBody>
                    <a:bodyPr/>
                    <a:lstStyle/>
                    <a:p>
                      <a:pPr>
                        <a:lnSpc>
                          <a:spcPct val="115000"/>
                        </a:lnSpc>
                        <a:spcAft>
                          <a:spcPts val="0"/>
                        </a:spcAft>
                      </a:pPr>
                      <a:r>
                        <a:rPr lang="en-US" sz="900">
                          <a:effectLst/>
                        </a:rPr>
                        <a:t>Coronavirus updates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Signup email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7712494"/>
                  </a:ext>
                </a:extLst>
              </a:tr>
              <a:tr h="748063">
                <a:tc>
                  <a:txBody>
                    <a:bodyPr/>
                    <a:lstStyle/>
                    <a:p>
                      <a:pPr>
                        <a:lnSpc>
                          <a:spcPct val="115000"/>
                        </a:lnSpc>
                        <a:spcAft>
                          <a:spcPts val="0"/>
                        </a:spcAft>
                      </a:pPr>
                      <a:r>
                        <a:rPr lang="en-US" sz="900">
                          <a:effectLst/>
                        </a:rPr>
                        <a:t>that it was Scotland specific</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it referred to Brexit as well as Covid-19</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liked the browse support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53848185"/>
                  </a:ext>
                </a:extLst>
              </a:tr>
              <a:tr h="361585">
                <a:tc>
                  <a:txBody>
                    <a:bodyPr/>
                    <a:lstStyle/>
                    <a:p>
                      <a:pPr>
                        <a:lnSpc>
                          <a:spcPct val="115000"/>
                        </a:lnSpc>
                        <a:spcAft>
                          <a:spcPts val="0"/>
                        </a:spcAft>
                      </a:pPr>
                      <a:r>
                        <a:rPr lang="en-US" sz="900">
                          <a:effectLst/>
                        </a:rPr>
                        <a:t>eye catching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modern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use (simple headings)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97367738"/>
                  </a:ext>
                </a:extLst>
              </a:tr>
              <a:tr h="361585">
                <a:tc>
                  <a:txBody>
                    <a:bodyPr/>
                    <a:lstStyle/>
                    <a:p>
                      <a:pPr>
                        <a:lnSpc>
                          <a:spcPct val="115000"/>
                        </a:lnSpc>
                        <a:spcAft>
                          <a:spcPts val="0"/>
                        </a:spcAft>
                      </a:pPr>
                      <a:r>
                        <a:rPr lang="en-US" sz="900">
                          <a:effectLst/>
                        </a:rPr>
                        <a:t>focused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summarized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clean design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8699696"/>
                  </a:ext>
                </a:extLst>
              </a:tr>
              <a:tr h="361585">
                <a:tc>
                  <a:txBody>
                    <a:bodyPr/>
                    <a:lstStyle/>
                    <a:p>
                      <a:pPr>
                        <a:lnSpc>
                          <a:spcPct val="115000"/>
                        </a:lnSpc>
                        <a:spcAft>
                          <a:spcPts val="0"/>
                        </a:spcAft>
                      </a:pPr>
                      <a:r>
                        <a:rPr lang="en-US" sz="900">
                          <a:effectLst/>
                        </a:rPr>
                        <a:t>it is 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design is clean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navigation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5624150"/>
                  </a:ext>
                </a:extLst>
              </a:tr>
              <a:tr h="361585">
                <a:tc>
                  <a:txBody>
                    <a:bodyPr/>
                    <a:lstStyle/>
                    <a:p>
                      <a:pPr>
                        <a:lnSpc>
                          <a:spcPct val="115000"/>
                        </a:lnSpc>
                        <a:spcAft>
                          <a:spcPts val="0"/>
                        </a:spcAft>
                      </a:pPr>
                      <a:r>
                        <a:rPr lang="en-US" sz="900">
                          <a:effectLst/>
                        </a:rPr>
                        <a:t>Layout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Simple and easy to understand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Attractive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7361295"/>
                  </a:ext>
                </a:extLst>
              </a:tr>
              <a:tr h="361585">
                <a:tc>
                  <a:txBody>
                    <a:bodyPr/>
                    <a:lstStyle/>
                    <a:p>
                      <a:pPr>
                        <a:lnSpc>
                          <a:spcPct val="115000"/>
                        </a:lnSpc>
                        <a:spcAft>
                          <a:spcPts val="0"/>
                        </a:spcAft>
                      </a:pPr>
                      <a:r>
                        <a:rPr lang="en-US" sz="900">
                          <a:effectLst/>
                        </a:rPr>
                        <a:t>Gets to the point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Looks good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navigate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6345490"/>
                  </a:ext>
                </a:extLst>
              </a:tr>
            </a:tbl>
          </a:graphicData>
        </a:graphic>
      </p:graphicFrame>
      <p:graphicFrame>
        <p:nvGraphicFramePr>
          <p:cNvPr id="7" name="Table 6">
            <a:extLst>
              <a:ext uri="{FF2B5EF4-FFF2-40B4-BE49-F238E27FC236}">
                <a16:creationId xmlns:a16="http://schemas.microsoft.com/office/drawing/2014/main" id="{0963F008-43ED-4A7D-9F4E-A582EC2DDE62}"/>
              </a:ext>
            </a:extLst>
          </p:cNvPr>
          <p:cNvGraphicFramePr>
            <a:graphicFrameLocks noGrp="1"/>
          </p:cNvGraphicFramePr>
          <p:nvPr>
            <p:extLst>
              <p:ext uri="{D42A27DB-BD31-4B8C-83A1-F6EECF244321}">
                <p14:modId xmlns:p14="http://schemas.microsoft.com/office/powerpoint/2010/main" val="3054048814"/>
              </p:ext>
            </p:extLst>
          </p:nvPr>
        </p:nvGraphicFramePr>
        <p:xfrm>
          <a:off x="4953000" y="2219452"/>
          <a:ext cx="4839980" cy="4363911"/>
        </p:xfrm>
        <a:graphic>
          <a:graphicData uri="http://schemas.openxmlformats.org/drawingml/2006/table">
            <a:tbl>
              <a:tblPr firstRow="1" bandRow="1">
                <a:tableStyleId>{5C22544A-7EE6-4342-B048-85BDC9FD1C3A}</a:tableStyleId>
              </a:tblPr>
              <a:tblGrid>
                <a:gridCol w="1614064">
                  <a:extLst>
                    <a:ext uri="{9D8B030D-6E8A-4147-A177-3AD203B41FA5}">
                      <a16:colId xmlns:a16="http://schemas.microsoft.com/office/drawing/2014/main" val="719001043"/>
                    </a:ext>
                  </a:extLst>
                </a:gridCol>
                <a:gridCol w="1615722">
                  <a:extLst>
                    <a:ext uri="{9D8B030D-6E8A-4147-A177-3AD203B41FA5}">
                      <a16:colId xmlns:a16="http://schemas.microsoft.com/office/drawing/2014/main" val="3911541944"/>
                    </a:ext>
                  </a:extLst>
                </a:gridCol>
                <a:gridCol w="1610194">
                  <a:extLst>
                    <a:ext uri="{9D8B030D-6E8A-4147-A177-3AD203B41FA5}">
                      <a16:colId xmlns:a16="http://schemas.microsoft.com/office/drawing/2014/main" val="3063767270"/>
                    </a:ext>
                  </a:extLst>
                </a:gridCol>
              </a:tblGrid>
              <a:tr h="384681">
                <a:tc>
                  <a:txBody>
                    <a:bodyPr/>
                    <a:lstStyle/>
                    <a:p>
                      <a:pPr>
                        <a:lnSpc>
                          <a:spcPct val="115000"/>
                        </a:lnSpc>
                        <a:spcAft>
                          <a:spcPts val="0"/>
                        </a:spcAft>
                      </a:pPr>
                      <a:r>
                        <a:rPr lang="en-US" sz="900">
                          <a:effectLst/>
                        </a:rPr>
                        <a:t>Top 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Top 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Top 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4925072"/>
                  </a:ext>
                </a:extLst>
              </a:tr>
              <a:tr h="384681">
                <a:tc>
                  <a:txBody>
                    <a:bodyPr/>
                    <a:lstStyle/>
                    <a:p>
                      <a:pPr>
                        <a:lnSpc>
                          <a:spcPct val="115000"/>
                        </a:lnSpc>
                        <a:spcAft>
                          <a:spcPts val="0"/>
                        </a:spcAft>
                      </a:pPr>
                      <a:r>
                        <a:rPr lang="en-US" sz="900">
                          <a:effectLst/>
                        </a:rPr>
                        <a:t>too broad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6742185"/>
                  </a:ext>
                </a:extLst>
              </a:tr>
              <a:tr h="795846">
                <a:tc>
                  <a:txBody>
                    <a:bodyPr/>
                    <a:lstStyle/>
                    <a:p>
                      <a:pPr>
                        <a:lnSpc>
                          <a:spcPct val="115000"/>
                        </a:lnSpc>
                        <a:spcAft>
                          <a:spcPts val="0"/>
                        </a:spcAft>
                      </a:pPr>
                      <a:r>
                        <a:rPr lang="en-US" sz="900">
                          <a:effectLst/>
                        </a:rPr>
                        <a:t>Background image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header categories are too 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not enough guidance on how the site operates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5314948"/>
                  </a:ext>
                </a:extLst>
              </a:tr>
              <a:tr h="1618176">
                <a:tc>
                  <a:txBody>
                    <a:bodyPr/>
                    <a:lstStyle/>
                    <a:p>
                      <a:pPr>
                        <a:lnSpc>
                          <a:spcPct val="115000"/>
                        </a:lnSpc>
                        <a:spcAft>
                          <a:spcPts val="0"/>
                        </a:spcAft>
                      </a:pPr>
                      <a:r>
                        <a:rPr lang="en-US" sz="900">
                          <a:effectLst/>
                        </a:rPr>
                        <a:t>the pic was of engineers which may make visitors think this is aimed at engineering and construction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Brexit should have been mentioned on the top menu as it’s going to be just as crushing on business as the pandemic</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9356776"/>
                  </a:ext>
                </a:extLst>
              </a:tr>
              <a:tr h="384681">
                <a:tc>
                  <a:txBody>
                    <a:bodyPr/>
                    <a:lstStyle/>
                    <a:p>
                      <a:pPr>
                        <a:lnSpc>
                          <a:spcPct val="115000"/>
                        </a:lnSpc>
                        <a:spcAft>
                          <a:spcPts val="0"/>
                        </a:spcAft>
                      </a:pPr>
                      <a:r>
                        <a:rPr lang="en-US" sz="900">
                          <a:effectLst/>
                        </a:rPr>
                        <a:t>repetitive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old fashioned design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can’t think of more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40730160"/>
                  </a:ext>
                </a:extLst>
              </a:tr>
              <a:tr h="795846">
                <a:tc>
                  <a:txBody>
                    <a:bodyPr/>
                    <a:lstStyle/>
                    <a:p>
                      <a:pPr>
                        <a:lnSpc>
                          <a:spcPct val="115000"/>
                        </a:lnSpc>
                        <a:spcAft>
                          <a:spcPts val="0"/>
                        </a:spcAft>
                      </a:pPr>
                      <a:r>
                        <a:rPr lang="en-US" sz="900">
                          <a:effectLst/>
                        </a:rPr>
                        <a:t>it’s far too simplistic eg old fashioned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it looks cumbersome to navigate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needs more on-screen navigation tools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29703866"/>
                  </a:ext>
                </a:extLst>
              </a:tr>
            </a:tbl>
          </a:graphicData>
        </a:graphic>
      </p:graphicFrame>
    </p:spTree>
    <p:extLst>
      <p:ext uri="{BB962C8B-B14F-4D97-AF65-F5344CB8AC3E}">
        <p14:creationId xmlns:p14="http://schemas.microsoft.com/office/powerpoint/2010/main" val="59883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495300" y="184833"/>
            <a:ext cx="8915400" cy="1143000"/>
          </a:xfrm>
        </p:spPr>
        <p:txBody>
          <a:bodyPr/>
          <a:lstStyle/>
          <a:p>
            <a:r>
              <a:rPr lang="en-GB" sz="4000">
                <a:solidFill>
                  <a:schemeClr val="tx1"/>
                </a:solidFill>
              </a:rPr>
              <a:t>FBS homepage – anything missing</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980730"/>
            <a:ext cx="8915400" cy="5602632"/>
          </a:xfrm>
        </p:spPr>
        <p:txBody>
          <a:bodyPr/>
          <a:lstStyle/>
          <a:p>
            <a:pPr marL="11113"/>
            <a:r>
              <a:rPr lang="en-GB" sz="2000"/>
              <a:t>Things users mentioned when asked if there was anything missing from the homepage:</a:t>
            </a:r>
            <a:endParaRPr lang="en-US" i="1"/>
          </a:p>
          <a:p>
            <a:pPr marL="11113"/>
            <a:endParaRPr lang="en-GB" sz="2000"/>
          </a:p>
          <a:p>
            <a:pPr marL="354013" indent="-342900">
              <a:buFont typeface="Arial" panose="020B0604020202020204" pitchFamily="34" charset="0"/>
              <a:buChar char="•"/>
            </a:pPr>
            <a:endParaRPr lang="en-GB"/>
          </a:p>
          <a:p>
            <a:pPr marL="342900" indent="-342900">
              <a:buFont typeface="+mj-lt"/>
              <a:buAutoNum type="arabicPeriod"/>
            </a:pPr>
            <a:endParaRPr lang="en-GB"/>
          </a:p>
          <a:p>
            <a:pPr marL="342900" indent="-342900">
              <a:buFont typeface="+mj-lt"/>
              <a:buAutoNum type="arabicPeriod"/>
            </a:pPr>
            <a:endParaRPr lang="en-GB"/>
          </a:p>
        </p:txBody>
      </p:sp>
      <p:graphicFrame>
        <p:nvGraphicFramePr>
          <p:cNvPr id="4" name="Table 3">
            <a:extLst>
              <a:ext uri="{FF2B5EF4-FFF2-40B4-BE49-F238E27FC236}">
                <a16:creationId xmlns:a16="http://schemas.microsoft.com/office/drawing/2014/main" id="{BD2521AA-8532-463A-8333-C5BA5D305B39}"/>
              </a:ext>
            </a:extLst>
          </p:cNvPr>
          <p:cNvGraphicFramePr>
            <a:graphicFrameLocks noGrp="1"/>
          </p:cNvGraphicFramePr>
          <p:nvPr>
            <p:extLst>
              <p:ext uri="{D42A27DB-BD31-4B8C-83A1-F6EECF244321}">
                <p14:modId xmlns:p14="http://schemas.microsoft.com/office/powerpoint/2010/main" val="2897394718"/>
              </p:ext>
            </p:extLst>
          </p:nvPr>
        </p:nvGraphicFramePr>
        <p:xfrm>
          <a:off x="1136576" y="2276872"/>
          <a:ext cx="7704856" cy="3780122"/>
        </p:xfrm>
        <a:graphic>
          <a:graphicData uri="http://schemas.openxmlformats.org/drawingml/2006/table">
            <a:tbl>
              <a:tblPr firstRow="1" bandRow="1">
                <a:tableStyleId>{5C22544A-7EE6-4342-B048-85BDC9FD1C3A}</a:tableStyleId>
              </a:tblPr>
              <a:tblGrid>
                <a:gridCol w="2574739">
                  <a:extLst>
                    <a:ext uri="{9D8B030D-6E8A-4147-A177-3AD203B41FA5}">
                      <a16:colId xmlns:a16="http://schemas.microsoft.com/office/drawing/2014/main" val="3053770952"/>
                    </a:ext>
                  </a:extLst>
                </a:gridCol>
                <a:gridCol w="2560659">
                  <a:extLst>
                    <a:ext uri="{9D8B030D-6E8A-4147-A177-3AD203B41FA5}">
                      <a16:colId xmlns:a16="http://schemas.microsoft.com/office/drawing/2014/main" val="2575777532"/>
                    </a:ext>
                  </a:extLst>
                </a:gridCol>
                <a:gridCol w="2569458">
                  <a:extLst>
                    <a:ext uri="{9D8B030D-6E8A-4147-A177-3AD203B41FA5}">
                      <a16:colId xmlns:a16="http://schemas.microsoft.com/office/drawing/2014/main" val="3713075515"/>
                    </a:ext>
                  </a:extLst>
                </a:gridCol>
              </a:tblGrid>
              <a:tr h="225199">
                <a:tc>
                  <a:txBody>
                    <a:bodyPr/>
                    <a:lstStyle/>
                    <a:p>
                      <a:pPr>
                        <a:lnSpc>
                          <a:spcPct val="115000"/>
                        </a:lnSpc>
                        <a:spcAft>
                          <a:spcPts val="0"/>
                        </a:spcAft>
                      </a:pPr>
                      <a:r>
                        <a:rPr lang="en-US" sz="900">
                          <a:effectLst/>
                        </a:rPr>
                        <a:t>Top 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Top 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Top 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513329"/>
                  </a:ext>
                </a:extLst>
              </a:tr>
              <a:tr h="465902">
                <a:tc>
                  <a:txBody>
                    <a:bodyPr/>
                    <a:lstStyle/>
                    <a:p>
                      <a:pPr>
                        <a:lnSpc>
                          <a:spcPct val="115000"/>
                        </a:lnSpc>
                        <a:spcAft>
                          <a:spcPts val="0"/>
                        </a:spcAft>
                      </a:pPr>
                      <a:r>
                        <a:rPr lang="en-US" sz="1600">
                          <a:effectLst/>
                        </a:rPr>
                        <a:t>add check your area for the tier system</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Phone number</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 </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76335233"/>
                  </a:ext>
                </a:extLst>
              </a:tr>
              <a:tr h="947309">
                <a:tc>
                  <a:txBody>
                    <a:bodyPr/>
                    <a:lstStyle/>
                    <a:p>
                      <a:pPr>
                        <a:lnSpc>
                          <a:spcPct val="115000"/>
                        </a:lnSpc>
                        <a:spcAft>
                          <a:spcPts val="0"/>
                        </a:spcAft>
                      </a:pPr>
                      <a:r>
                        <a:rPr lang="en-US" sz="1600">
                          <a:effectLst/>
                        </a:rPr>
                        <a:t>The homepage looks like a construction information page rather than a general business page</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 </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 </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41423550"/>
                  </a:ext>
                </a:extLst>
              </a:tr>
              <a:tr h="225199">
                <a:tc>
                  <a:txBody>
                    <a:bodyPr/>
                    <a:lstStyle/>
                    <a:p>
                      <a:pPr>
                        <a:lnSpc>
                          <a:spcPct val="115000"/>
                        </a:lnSpc>
                        <a:spcAft>
                          <a:spcPts val="0"/>
                        </a:spcAft>
                      </a:pPr>
                      <a:r>
                        <a:rPr lang="en-US" sz="1600">
                          <a:effectLst/>
                        </a:rPr>
                        <a:t>Lack of Advanced filter options</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Lack of a search bar</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lack of guide to help distinguish</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3354403"/>
                  </a:ext>
                </a:extLst>
              </a:tr>
              <a:tr h="465902">
                <a:tc>
                  <a:txBody>
                    <a:bodyPr/>
                    <a:lstStyle/>
                    <a:p>
                      <a:pPr>
                        <a:lnSpc>
                          <a:spcPct val="115000"/>
                        </a:lnSpc>
                        <a:spcAft>
                          <a:spcPts val="0"/>
                        </a:spcAft>
                      </a:pPr>
                      <a:r>
                        <a:rPr lang="en-US" sz="1600">
                          <a:effectLst/>
                        </a:rPr>
                        <a:t>Brexit should be on the top menu</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email updates should be further up the page nearer the top</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about us would be better at the top menu too</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8689835"/>
                  </a:ext>
                </a:extLst>
              </a:tr>
              <a:tr h="465902">
                <a:tc>
                  <a:txBody>
                    <a:bodyPr/>
                    <a:lstStyle/>
                    <a:p>
                      <a:pPr>
                        <a:lnSpc>
                          <a:spcPct val="115000"/>
                        </a:lnSpc>
                        <a:spcAft>
                          <a:spcPts val="0"/>
                        </a:spcAft>
                      </a:pPr>
                      <a:r>
                        <a:rPr lang="en-US" sz="1600">
                          <a:effectLst/>
                        </a:rPr>
                        <a:t>Yes, not enough navigation menus</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needs to be more user friendly</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1600">
                          <a:effectLst/>
                        </a:rPr>
                        <a:t>not geared to first time users</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8807532"/>
                  </a:ext>
                </a:extLst>
              </a:tr>
            </a:tbl>
          </a:graphicData>
        </a:graphic>
      </p:graphicFrame>
    </p:spTree>
    <p:extLst>
      <p:ext uri="{BB962C8B-B14F-4D97-AF65-F5344CB8AC3E}">
        <p14:creationId xmlns:p14="http://schemas.microsoft.com/office/powerpoint/2010/main" val="294185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a:xfrm>
            <a:off x="662601" y="283442"/>
            <a:ext cx="8915400" cy="1143000"/>
          </a:xfrm>
        </p:spPr>
        <p:txBody>
          <a:bodyPr/>
          <a:lstStyle/>
          <a:p>
            <a:r>
              <a:rPr lang="en-GB" sz="3600">
                <a:solidFill>
                  <a:schemeClr val="tx1"/>
                </a:solidFill>
              </a:rPr>
              <a:t>Homepage design 1–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1800"/>
              <a:t>When we asked the users about their likes and dislikes upon looking at Design 1 -</a:t>
            </a:r>
            <a:r>
              <a:rPr lang="en-US" sz="1800" u="sng">
                <a:solidFill>
                  <a:schemeClr val="tx2">
                    <a:lumMod val="60000"/>
                    <a:lumOff val="40000"/>
                  </a:schemeClr>
                </a:solidFill>
              </a:rPr>
              <a:t>https://b8ro2r.axshare.com/#id=c8zyyg&amp;p=homepage_with_search&amp;c=1</a:t>
            </a:r>
            <a:r>
              <a:rPr lang="en-GB" sz="1800"/>
              <a:t> following things were mentioned:</a:t>
            </a:r>
          </a:p>
          <a:p>
            <a:pPr marL="11113"/>
            <a:r>
              <a:rPr lang="en-GB" sz="2000"/>
              <a:t>	</a:t>
            </a:r>
            <a:r>
              <a:rPr lang="en-GB" b="1"/>
              <a:t>Top 3 likes per user</a:t>
            </a:r>
            <a:r>
              <a:rPr lang="en-GB"/>
              <a:t>			  </a:t>
            </a:r>
            <a:r>
              <a:rPr lang="en-GB" b="1"/>
              <a:t>Top 3 dislikes per user</a:t>
            </a:r>
          </a:p>
          <a:p>
            <a:pPr marL="354013" indent="-342900">
              <a:buFont typeface="Arial" panose="020B0604020202020204" pitchFamily="34" charset="0"/>
              <a:buChar char="•"/>
            </a:pPr>
            <a:endParaRPr lang="en-US" i="1"/>
          </a:p>
          <a:p>
            <a:pPr marL="354013" indent="-342900">
              <a:buFont typeface="Arial" panose="020B0604020202020204" pitchFamily="34" charset="0"/>
              <a:buChar char="•"/>
            </a:pPr>
            <a:endParaRPr lang="en-GB" sz="2000"/>
          </a:p>
          <a:p>
            <a:pPr marL="354013" indent="-342900">
              <a:buFont typeface="Arial" panose="020B0604020202020204" pitchFamily="34" charset="0"/>
              <a:buChar char="•"/>
            </a:pPr>
            <a:endParaRPr lang="en-GB"/>
          </a:p>
          <a:p>
            <a:pPr marL="342900" indent="-342900">
              <a:buFont typeface="+mj-lt"/>
              <a:buAutoNum type="arabicPeriod"/>
            </a:pPr>
            <a:endParaRPr lang="en-GB"/>
          </a:p>
          <a:p>
            <a:pPr marL="342900" indent="-342900">
              <a:buFont typeface="+mj-lt"/>
              <a:buAutoNum type="arabicPeriod"/>
            </a:pPr>
            <a:endParaRPr lang="en-GB"/>
          </a:p>
        </p:txBody>
      </p:sp>
      <p:graphicFrame>
        <p:nvGraphicFramePr>
          <p:cNvPr id="4" name="Table 3">
            <a:extLst>
              <a:ext uri="{FF2B5EF4-FFF2-40B4-BE49-F238E27FC236}">
                <a16:creationId xmlns:a16="http://schemas.microsoft.com/office/drawing/2014/main" id="{BB8EB0D4-A3F0-46C1-A149-446AAF374292}"/>
              </a:ext>
            </a:extLst>
          </p:cNvPr>
          <p:cNvGraphicFramePr>
            <a:graphicFrameLocks noGrp="1"/>
          </p:cNvGraphicFramePr>
          <p:nvPr>
            <p:extLst>
              <p:ext uri="{D42A27DB-BD31-4B8C-83A1-F6EECF244321}">
                <p14:modId xmlns:p14="http://schemas.microsoft.com/office/powerpoint/2010/main" val="3395277140"/>
              </p:ext>
            </p:extLst>
          </p:nvPr>
        </p:nvGraphicFramePr>
        <p:xfrm>
          <a:off x="200472" y="2367026"/>
          <a:ext cx="4608512" cy="4302338"/>
        </p:xfrm>
        <a:graphic>
          <a:graphicData uri="http://schemas.openxmlformats.org/drawingml/2006/table">
            <a:tbl>
              <a:tblPr firstRow="1" bandRow="1">
                <a:tableStyleId>{5C22544A-7EE6-4342-B048-85BDC9FD1C3A}</a:tableStyleId>
              </a:tblPr>
              <a:tblGrid>
                <a:gridCol w="1537925">
                  <a:extLst>
                    <a:ext uri="{9D8B030D-6E8A-4147-A177-3AD203B41FA5}">
                      <a16:colId xmlns:a16="http://schemas.microsoft.com/office/drawing/2014/main" val="2003797659"/>
                    </a:ext>
                  </a:extLst>
                </a:gridCol>
                <a:gridCol w="1535820">
                  <a:extLst>
                    <a:ext uri="{9D8B030D-6E8A-4147-A177-3AD203B41FA5}">
                      <a16:colId xmlns:a16="http://schemas.microsoft.com/office/drawing/2014/main" val="19496421"/>
                    </a:ext>
                  </a:extLst>
                </a:gridCol>
                <a:gridCol w="1534767">
                  <a:extLst>
                    <a:ext uri="{9D8B030D-6E8A-4147-A177-3AD203B41FA5}">
                      <a16:colId xmlns:a16="http://schemas.microsoft.com/office/drawing/2014/main" val="3611101429"/>
                    </a:ext>
                  </a:extLst>
                </a:gridCol>
              </a:tblGrid>
              <a:tr h="388689">
                <a:tc>
                  <a:txBody>
                    <a:bodyPr/>
                    <a:lstStyle/>
                    <a:p>
                      <a:pPr>
                        <a:lnSpc>
                          <a:spcPct val="115000"/>
                        </a:lnSpc>
                        <a:spcAft>
                          <a:spcPts val="0"/>
                        </a:spcAft>
                      </a:pPr>
                      <a:r>
                        <a:rPr lang="en-US" sz="900">
                          <a:effectLst/>
                        </a:rPr>
                        <a:t>Top 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Top 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Top 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0459456"/>
                  </a:ext>
                </a:extLst>
              </a:tr>
              <a:tr h="388689">
                <a:tc>
                  <a:txBody>
                    <a:bodyPr/>
                    <a:lstStyle/>
                    <a:p>
                      <a:pPr>
                        <a:lnSpc>
                          <a:spcPct val="115000"/>
                        </a:lnSpc>
                        <a:spcAft>
                          <a:spcPts val="0"/>
                        </a:spcAft>
                      </a:pPr>
                      <a:r>
                        <a:rPr lang="en-US" sz="900">
                          <a:effectLst/>
                        </a:rPr>
                        <a:t>the amount of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64833033"/>
                  </a:ext>
                </a:extLst>
              </a:tr>
              <a:tr h="388689">
                <a:tc>
                  <a:txBody>
                    <a:bodyPr/>
                    <a:lstStyle/>
                    <a:p>
                      <a:pPr>
                        <a:lnSpc>
                          <a:spcPct val="115000"/>
                        </a:lnSpc>
                        <a:spcAft>
                          <a:spcPts val="0"/>
                        </a:spcAft>
                      </a:pPr>
                      <a:r>
                        <a:rPr lang="en-US" sz="900">
                          <a:effectLst/>
                        </a:rPr>
                        <a:t>Layout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Functional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use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8021950"/>
                  </a:ext>
                </a:extLst>
              </a:tr>
              <a:tr h="804137">
                <a:tc>
                  <a:txBody>
                    <a:bodyPr/>
                    <a:lstStyle/>
                    <a:p>
                      <a:pPr>
                        <a:lnSpc>
                          <a:spcPct val="115000"/>
                        </a:lnSpc>
                        <a:spcAft>
                          <a:spcPts val="0"/>
                        </a:spcAft>
                      </a:pPr>
                      <a:r>
                        <a:rPr lang="en-US" sz="900">
                          <a:effectLst/>
                        </a:rPr>
                        <a:t>The search bar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filter options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Clearly stating which industries are involved in the title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13991416"/>
                  </a:ext>
                </a:extLst>
              </a:tr>
              <a:tr h="388689">
                <a:tc>
                  <a:txBody>
                    <a:bodyPr/>
                    <a:lstStyle/>
                    <a:p>
                      <a:pPr>
                        <a:lnSpc>
                          <a:spcPct val="115000"/>
                        </a:lnSpc>
                        <a:spcAft>
                          <a:spcPts val="0"/>
                        </a:spcAft>
                      </a:pPr>
                      <a:r>
                        <a:rPr lang="en-US" sz="900">
                          <a:effectLst/>
                        </a:rPr>
                        <a:t>it was very clear and not cluttered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there were several corona results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8894365"/>
                  </a:ext>
                </a:extLst>
              </a:tr>
              <a:tr h="388689">
                <a:tc>
                  <a:txBody>
                    <a:bodyPr/>
                    <a:lstStyle/>
                    <a:p>
                      <a:pPr>
                        <a:lnSpc>
                          <a:spcPct val="115000"/>
                        </a:lnSpc>
                        <a:spcAft>
                          <a:spcPts val="0"/>
                        </a:spcAft>
                      </a:pPr>
                      <a:r>
                        <a:rPr lang="en-US" sz="900">
                          <a:effectLst/>
                        </a:rPr>
                        <a:t>easy to use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good to have search function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98011779"/>
                  </a:ext>
                </a:extLst>
              </a:tr>
              <a:tr h="388689">
                <a:tc>
                  <a:txBody>
                    <a:bodyPr/>
                    <a:lstStyle/>
                    <a:p>
                      <a:pPr>
                        <a:lnSpc>
                          <a:spcPct val="115000"/>
                        </a:lnSpc>
                        <a:spcAft>
                          <a:spcPts val="0"/>
                        </a:spcAft>
                      </a:pPr>
                      <a:r>
                        <a:rPr lang="en-US" sz="900">
                          <a:effectLst/>
                        </a:rPr>
                        <a:t>search box</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936559"/>
                  </a:ext>
                </a:extLst>
              </a:tr>
              <a:tr h="388689">
                <a:tc>
                  <a:txBody>
                    <a:bodyPr/>
                    <a:lstStyle/>
                    <a:p>
                      <a:pPr>
                        <a:lnSpc>
                          <a:spcPct val="115000"/>
                        </a:lnSpc>
                        <a:spcAft>
                          <a:spcPts val="0"/>
                        </a:spcAft>
                      </a:pPr>
                      <a:r>
                        <a:rPr lang="en-US" sz="900">
                          <a:effectLst/>
                        </a:rPr>
                        <a:t>design is clean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28159787"/>
                  </a:ext>
                </a:extLst>
              </a:tr>
              <a:tr h="388689">
                <a:tc>
                  <a:txBody>
                    <a:bodyPr/>
                    <a:lstStyle/>
                    <a:p>
                      <a:pPr>
                        <a:lnSpc>
                          <a:spcPct val="115000"/>
                        </a:lnSpc>
                        <a:spcAft>
                          <a:spcPts val="0"/>
                        </a:spcAft>
                      </a:pPr>
                      <a:r>
                        <a:rPr lang="en-US" sz="900">
                          <a:effectLst/>
                        </a:rPr>
                        <a:t>Nice layout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enough to navigate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Attractive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6537976"/>
                  </a:ext>
                </a:extLst>
              </a:tr>
              <a:tr h="388689">
                <a:tc>
                  <a:txBody>
                    <a:bodyPr/>
                    <a:lstStyle/>
                    <a:p>
                      <a:pPr>
                        <a:lnSpc>
                          <a:spcPct val="115000"/>
                        </a:lnSpc>
                        <a:spcAft>
                          <a:spcPts val="0"/>
                        </a:spcAft>
                      </a:pPr>
                      <a:r>
                        <a:rPr lang="en-US" sz="900">
                          <a:effectLst/>
                        </a:rPr>
                        <a:t>Looks good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filter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43961546"/>
                  </a:ext>
                </a:extLst>
              </a:tr>
            </a:tbl>
          </a:graphicData>
        </a:graphic>
      </p:graphicFrame>
      <p:graphicFrame>
        <p:nvGraphicFramePr>
          <p:cNvPr id="5" name="Table 4">
            <a:extLst>
              <a:ext uri="{FF2B5EF4-FFF2-40B4-BE49-F238E27FC236}">
                <a16:creationId xmlns:a16="http://schemas.microsoft.com/office/drawing/2014/main" id="{86585191-04D8-40C3-B018-F3C53FEF7685}"/>
              </a:ext>
            </a:extLst>
          </p:cNvPr>
          <p:cNvGraphicFramePr>
            <a:graphicFrameLocks noGrp="1"/>
          </p:cNvGraphicFramePr>
          <p:nvPr>
            <p:extLst>
              <p:ext uri="{D42A27DB-BD31-4B8C-83A1-F6EECF244321}">
                <p14:modId xmlns:p14="http://schemas.microsoft.com/office/powerpoint/2010/main" val="1233817601"/>
              </p:ext>
            </p:extLst>
          </p:nvPr>
        </p:nvGraphicFramePr>
        <p:xfrm>
          <a:off x="5124719" y="2375662"/>
          <a:ext cx="4608512" cy="4298237"/>
        </p:xfrm>
        <a:graphic>
          <a:graphicData uri="http://schemas.openxmlformats.org/drawingml/2006/table">
            <a:tbl>
              <a:tblPr firstRow="1" bandRow="1">
                <a:tableStyleId>{5C22544A-7EE6-4342-B048-85BDC9FD1C3A}</a:tableStyleId>
              </a:tblPr>
              <a:tblGrid>
                <a:gridCol w="1539504">
                  <a:extLst>
                    <a:ext uri="{9D8B030D-6E8A-4147-A177-3AD203B41FA5}">
                      <a16:colId xmlns:a16="http://schemas.microsoft.com/office/drawing/2014/main" val="2298528618"/>
                    </a:ext>
                  </a:extLst>
                </a:gridCol>
                <a:gridCol w="1536346">
                  <a:extLst>
                    <a:ext uri="{9D8B030D-6E8A-4147-A177-3AD203B41FA5}">
                      <a16:colId xmlns:a16="http://schemas.microsoft.com/office/drawing/2014/main" val="1320143424"/>
                    </a:ext>
                  </a:extLst>
                </a:gridCol>
                <a:gridCol w="1532662">
                  <a:extLst>
                    <a:ext uri="{9D8B030D-6E8A-4147-A177-3AD203B41FA5}">
                      <a16:colId xmlns:a16="http://schemas.microsoft.com/office/drawing/2014/main" val="366956056"/>
                    </a:ext>
                  </a:extLst>
                </a:gridCol>
              </a:tblGrid>
              <a:tr h="300777">
                <a:tc>
                  <a:txBody>
                    <a:bodyPr/>
                    <a:lstStyle/>
                    <a:p>
                      <a:pPr>
                        <a:lnSpc>
                          <a:spcPct val="115000"/>
                        </a:lnSpc>
                        <a:spcAft>
                          <a:spcPts val="0"/>
                        </a:spcAft>
                      </a:pPr>
                      <a:r>
                        <a:rPr lang="en-US" sz="900">
                          <a:effectLst/>
                        </a:rPr>
                        <a:t>Top 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Top 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Top 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0456294"/>
                  </a:ext>
                </a:extLst>
              </a:tr>
              <a:tr h="622261">
                <a:tc>
                  <a:txBody>
                    <a:bodyPr/>
                    <a:lstStyle/>
                    <a:p>
                      <a:pPr>
                        <a:lnSpc>
                          <a:spcPct val="115000"/>
                        </a:lnSpc>
                        <a:spcAft>
                          <a:spcPts val="0"/>
                        </a:spcAft>
                      </a:pPr>
                      <a:r>
                        <a:rPr lang="en-US" sz="900">
                          <a:effectLst/>
                        </a:rPr>
                        <a:t>Support are too broad, way too many results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708329"/>
                  </a:ext>
                </a:extLst>
              </a:tr>
              <a:tr h="300777">
                <a:tc>
                  <a:txBody>
                    <a:bodyPr/>
                    <a:lstStyle/>
                    <a:p>
                      <a:pPr>
                        <a:lnSpc>
                          <a:spcPct val="115000"/>
                        </a:lnSpc>
                        <a:spcAft>
                          <a:spcPts val="0"/>
                        </a:spcAft>
                      </a:pPr>
                      <a:r>
                        <a:rPr lang="en-US" sz="900">
                          <a:effectLst/>
                        </a:rPr>
                        <a:t>the background photo</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1558790"/>
                  </a:ext>
                </a:extLst>
              </a:tr>
              <a:tr h="622261">
                <a:tc>
                  <a:txBody>
                    <a:bodyPr/>
                    <a:lstStyle/>
                    <a:p>
                      <a:pPr>
                        <a:lnSpc>
                          <a:spcPct val="115000"/>
                        </a:lnSpc>
                        <a:spcAft>
                          <a:spcPts val="0"/>
                        </a:spcAft>
                      </a:pPr>
                      <a:r>
                        <a:rPr lang="en-US" sz="900">
                          <a:effectLst/>
                        </a:rPr>
                        <a:t>Same boring background image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 little bit of filter options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header remains limited in options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88640754"/>
                  </a:ext>
                </a:extLst>
              </a:tr>
              <a:tr h="622261">
                <a:tc>
                  <a:txBody>
                    <a:bodyPr/>
                    <a:lstStyle/>
                    <a:p>
                      <a:pPr>
                        <a:lnSpc>
                          <a:spcPct val="115000"/>
                        </a:lnSpc>
                        <a:spcAft>
                          <a:spcPts val="0"/>
                        </a:spcAft>
                      </a:pPr>
                      <a:r>
                        <a:rPr lang="en-US" sz="900">
                          <a:effectLst/>
                        </a:rPr>
                        <a:t>too many results that weren’t related to my query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5032483"/>
                  </a:ext>
                </a:extLst>
              </a:tr>
              <a:tr h="622261">
                <a:tc>
                  <a:txBody>
                    <a:bodyPr/>
                    <a:lstStyle/>
                    <a:p>
                      <a:pPr>
                        <a:lnSpc>
                          <a:spcPct val="115000"/>
                        </a:lnSpc>
                        <a:spcAft>
                          <a:spcPts val="0"/>
                        </a:spcAft>
                      </a:pPr>
                      <a:r>
                        <a:rPr lang="en-US" sz="900">
                          <a:effectLst/>
                        </a:rPr>
                        <a:t>no postcode search for relevant lockdowns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99869761"/>
                  </a:ext>
                </a:extLst>
              </a:tr>
              <a:tr h="300777">
                <a:tc>
                  <a:txBody>
                    <a:bodyPr/>
                    <a:lstStyle/>
                    <a:p>
                      <a:pPr>
                        <a:lnSpc>
                          <a:spcPct val="115000"/>
                        </a:lnSpc>
                        <a:spcAft>
                          <a:spcPts val="0"/>
                        </a:spcAft>
                      </a:pPr>
                      <a:r>
                        <a:rPr lang="en-US" sz="900">
                          <a:effectLst/>
                        </a:rPr>
                        <a:t>repetitive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old fashioned design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37038220"/>
                  </a:ext>
                </a:extLst>
              </a:tr>
              <a:tr h="300777">
                <a:tc>
                  <a:txBody>
                    <a:bodyPr/>
                    <a:lstStyle/>
                    <a:p>
                      <a:pPr>
                        <a:lnSpc>
                          <a:spcPct val="115000"/>
                        </a:lnSpc>
                        <a:spcAft>
                          <a:spcPts val="0"/>
                        </a:spcAft>
                      </a:pPr>
                      <a:r>
                        <a:rPr lang="en-US" sz="900">
                          <a:effectLst/>
                        </a:rPr>
                        <a:t>too simple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search bar is too big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19404598"/>
                  </a:ext>
                </a:extLst>
              </a:tr>
              <a:tr h="300777">
                <a:tc>
                  <a:txBody>
                    <a:bodyPr/>
                    <a:lstStyle/>
                    <a:p>
                      <a:pPr>
                        <a:lnSpc>
                          <a:spcPct val="115000"/>
                        </a:lnSpc>
                        <a:spcAft>
                          <a:spcPts val="0"/>
                        </a:spcAft>
                      </a:pPr>
                      <a:r>
                        <a:rPr lang="en-US" sz="900">
                          <a:effectLst/>
                        </a:rPr>
                        <a:t>Not enough options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94385"/>
                  </a:ext>
                </a:extLst>
              </a:tr>
              <a:tr h="300777">
                <a:tc>
                  <a:txBody>
                    <a:bodyPr/>
                    <a:lstStyle/>
                    <a:p>
                      <a:pPr>
                        <a:lnSpc>
                          <a:spcPct val="115000"/>
                        </a:lnSpc>
                        <a:spcAft>
                          <a:spcPts val="0"/>
                        </a:spcAft>
                      </a:pPr>
                      <a:r>
                        <a:rPr lang="en-US" sz="900">
                          <a:effectLst/>
                        </a:rPr>
                        <a:t>Didn’t get desired results at first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0071873"/>
                  </a:ext>
                </a:extLst>
              </a:tr>
            </a:tbl>
          </a:graphicData>
        </a:graphic>
      </p:graphicFrame>
    </p:spTree>
    <p:extLst>
      <p:ext uri="{BB962C8B-B14F-4D97-AF65-F5344CB8AC3E}">
        <p14:creationId xmlns:p14="http://schemas.microsoft.com/office/powerpoint/2010/main" val="201519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a:solidFill>
                  <a:schemeClr val="tx1"/>
                </a:solidFill>
              </a:rPr>
              <a:t>Homepage design 1 </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a:t>How easy or difficult was it to use Design 1 in order to get relevant scenario results?</a:t>
            </a:r>
            <a:r>
              <a:rPr lang="en-GB"/>
              <a:t>			</a:t>
            </a:r>
          </a:p>
        </p:txBody>
      </p:sp>
      <p:sp>
        <p:nvSpPr>
          <p:cNvPr id="6" name="Rectangle 5">
            <a:extLst>
              <a:ext uri="{FF2B5EF4-FFF2-40B4-BE49-F238E27FC236}">
                <a16:creationId xmlns:a16="http://schemas.microsoft.com/office/drawing/2014/main" id="{C019F693-F96F-42FD-B7FF-F05107D04164}"/>
              </a:ext>
            </a:extLst>
          </p:cNvPr>
          <p:cNvSpPr/>
          <p:nvPr/>
        </p:nvSpPr>
        <p:spPr>
          <a:xfrm>
            <a:off x="482025" y="3547411"/>
            <a:ext cx="8915400" cy="3323987"/>
          </a:xfrm>
          <a:prstGeom prst="rect">
            <a:avLst/>
          </a:prstGeom>
        </p:spPr>
        <p:txBody>
          <a:bodyPr wrap="square">
            <a:spAutoFit/>
          </a:bodyPr>
          <a:lstStyle/>
          <a:p>
            <a:pPr marL="285750" lvl="0" indent="-285750">
              <a:buFont typeface="Arial" panose="020B0604020202020204" pitchFamily="34" charset="0"/>
              <a:buChar char="•"/>
            </a:pPr>
            <a:r>
              <a:rPr lang="en-US" sz="1400" i="1"/>
              <a:t>was not the first result of my search, had to scroll down a lot</a:t>
            </a:r>
            <a:endParaRPr lang="en-GB" sz="1400"/>
          </a:p>
          <a:p>
            <a:pPr marL="285750" lvl="0" indent="-285750">
              <a:buFont typeface="Arial" panose="020B0604020202020204" pitchFamily="34" charset="0"/>
              <a:buChar char="•"/>
            </a:pPr>
            <a:r>
              <a:rPr lang="en-US" sz="1400" i="1" err="1"/>
              <a:t>i</a:t>
            </a:r>
            <a:r>
              <a:rPr lang="en-US" sz="1400" i="1"/>
              <a:t> think it wouldn’t be too difficult as the page has a lot of information</a:t>
            </a:r>
            <a:endParaRPr lang="en-GB" sz="1400"/>
          </a:p>
          <a:p>
            <a:pPr marL="285750" lvl="0" indent="-285750">
              <a:buFont typeface="Arial" panose="020B0604020202020204" pitchFamily="34" charset="0"/>
              <a:buChar char="•"/>
            </a:pPr>
            <a:r>
              <a:rPr lang="en-US" sz="1400" i="1"/>
              <a:t>It was easy to use design 1 to get the relevant scenario but I also had to use filters to find the result.</a:t>
            </a:r>
            <a:endParaRPr lang="en-GB" sz="1400"/>
          </a:p>
          <a:p>
            <a:pPr marL="285750" lvl="0" indent="-285750">
              <a:buFont typeface="Arial" panose="020B0604020202020204" pitchFamily="34" charset="0"/>
              <a:buChar char="•"/>
            </a:pPr>
            <a:r>
              <a:rPr lang="en-US" sz="1400" i="1"/>
              <a:t>It was easy because I chose a general keyword and isolated my needs with filter options.</a:t>
            </a:r>
            <a:endParaRPr lang="en-GB" sz="1400"/>
          </a:p>
          <a:p>
            <a:pPr marL="285750" lvl="0" indent="-285750">
              <a:buFont typeface="Arial" panose="020B0604020202020204" pitchFamily="34" charset="0"/>
              <a:buChar char="•"/>
            </a:pPr>
            <a:r>
              <a:rPr lang="en-US" sz="1400" i="1"/>
              <a:t>It was easy to use but less relevant results to my query came up. This included one asking whether you had a viable business idea.</a:t>
            </a:r>
            <a:endParaRPr lang="en-GB" sz="1400"/>
          </a:p>
          <a:p>
            <a:pPr marL="285750" lvl="0" indent="-285750">
              <a:buFont typeface="Arial" panose="020B0604020202020204" pitchFamily="34" charset="0"/>
              <a:buChar char="•"/>
            </a:pPr>
            <a:r>
              <a:rPr lang="en-US" sz="1400" i="1"/>
              <a:t>the browse funding seemed to work well and it was good that it is divided into job sectors</a:t>
            </a:r>
            <a:endParaRPr lang="en-GB" sz="1400"/>
          </a:p>
          <a:p>
            <a:pPr marL="285750" lvl="0" indent="-285750">
              <a:buFont typeface="Arial" panose="020B0604020202020204" pitchFamily="34" charset="0"/>
              <a:buChar char="•"/>
            </a:pPr>
            <a:r>
              <a:rPr lang="en-US" sz="1400" i="1"/>
              <a:t>the search box and the filter worked really well</a:t>
            </a:r>
            <a:endParaRPr lang="en-GB" sz="1400"/>
          </a:p>
          <a:p>
            <a:pPr marL="285750" lvl="0" indent="-285750">
              <a:buFont typeface="Arial" panose="020B0604020202020204" pitchFamily="34" charset="0"/>
              <a:buChar char="•"/>
            </a:pPr>
            <a:r>
              <a:rPr lang="en-US" sz="1400" i="1"/>
              <a:t>it was ok. very generic design, not particularly user friendly. if you were a first-time user, you may be confused.</a:t>
            </a:r>
            <a:endParaRPr lang="en-GB" sz="1400"/>
          </a:p>
          <a:p>
            <a:pPr marL="285750" lvl="0" indent="-285750">
              <a:buFont typeface="Arial" panose="020B0604020202020204" pitchFamily="34" charset="0"/>
              <a:buChar char="•"/>
            </a:pPr>
            <a:r>
              <a:rPr lang="en-US" sz="1400" i="1"/>
              <a:t>I could not click on the tab at the top right. It was okay but I felt it could have been clearer - there were so many results to choose from. Could it be broken down into smaller categories? Size of business/ location etc. I was worried I might click on the wrong one.</a:t>
            </a:r>
            <a:endParaRPr lang="en-GB" sz="1400"/>
          </a:p>
          <a:p>
            <a:pPr marL="285750" lvl="0" indent="-285750">
              <a:buFont typeface="Arial" panose="020B0604020202020204" pitchFamily="34" charset="0"/>
              <a:buChar char="•"/>
            </a:pPr>
            <a:r>
              <a:rPr lang="en-US" sz="1400" i="1"/>
              <a:t>I thought I should’ve gotten a relevant result for what I originally searched, but searching a broader term got less results somehow</a:t>
            </a:r>
            <a:endParaRPr lang="en-GB" sz="1400"/>
          </a:p>
        </p:txBody>
      </p:sp>
      <p:pic>
        <p:nvPicPr>
          <p:cNvPr id="8" name="C1022C6909">
            <a:extLst>
              <a:ext uri="{FF2B5EF4-FFF2-40B4-BE49-F238E27FC236}">
                <a16:creationId xmlns:a16="http://schemas.microsoft.com/office/drawing/2014/main" id="{FBBA2D93-3722-4F30-BA23-C57A82AEA7EF}"/>
              </a:ext>
            </a:extLst>
          </p:cNvPr>
          <p:cNvPicPr/>
          <p:nvPr/>
        </p:nvPicPr>
        <p:blipFill>
          <a:blip r:embed="rId3"/>
          <a:stretch>
            <a:fillRect/>
          </a:stretch>
        </p:blipFill>
        <p:spPr>
          <a:xfrm>
            <a:off x="165252" y="1461610"/>
            <a:ext cx="4392488" cy="1770778"/>
          </a:xfrm>
          <a:prstGeom prst="rect">
            <a:avLst/>
          </a:prstGeom>
        </p:spPr>
      </p:pic>
      <p:graphicFrame>
        <p:nvGraphicFramePr>
          <p:cNvPr id="4" name="Table 3">
            <a:extLst>
              <a:ext uri="{FF2B5EF4-FFF2-40B4-BE49-F238E27FC236}">
                <a16:creationId xmlns:a16="http://schemas.microsoft.com/office/drawing/2014/main" id="{EC3C7D45-8B49-47CC-9DC5-C73D5BB8F0EE}"/>
              </a:ext>
            </a:extLst>
          </p:cNvPr>
          <p:cNvGraphicFramePr>
            <a:graphicFrameLocks noGrp="1"/>
          </p:cNvGraphicFramePr>
          <p:nvPr>
            <p:extLst>
              <p:ext uri="{D42A27DB-BD31-4B8C-83A1-F6EECF244321}">
                <p14:modId xmlns:p14="http://schemas.microsoft.com/office/powerpoint/2010/main" val="2529451784"/>
              </p:ext>
            </p:extLst>
          </p:nvPr>
        </p:nvGraphicFramePr>
        <p:xfrm>
          <a:off x="4979139" y="1732661"/>
          <a:ext cx="3986316" cy="1228676"/>
        </p:xfrm>
        <a:graphic>
          <a:graphicData uri="http://schemas.openxmlformats.org/drawingml/2006/table">
            <a:tbl>
              <a:tblPr firstRow="1" bandRow="1">
                <a:tableStyleId>{5C22544A-7EE6-4342-B048-85BDC9FD1C3A}</a:tableStyleId>
              </a:tblPr>
              <a:tblGrid>
                <a:gridCol w="1971544">
                  <a:extLst>
                    <a:ext uri="{9D8B030D-6E8A-4147-A177-3AD203B41FA5}">
                      <a16:colId xmlns:a16="http://schemas.microsoft.com/office/drawing/2014/main" val="1898002576"/>
                    </a:ext>
                  </a:extLst>
                </a:gridCol>
                <a:gridCol w="1176290">
                  <a:extLst>
                    <a:ext uri="{9D8B030D-6E8A-4147-A177-3AD203B41FA5}">
                      <a16:colId xmlns:a16="http://schemas.microsoft.com/office/drawing/2014/main" val="200750298"/>
                    </a:ext>
                  </a:extLst>
                </a:gridCol>
                <a:gridCol w="838482">
                  <a:extLst>
                    <a:ext uri="{9D8B030D-6E8A-4147-A177-3AD203B41FA5}">
                      <a16:colId xmlns:a16="http://schemas.microsoft.com/office/drawing/2014/main" val="1585945534"/>
                    </a:ext>
                  </a:extLst>
                </a:gridCol>
              </a:tblGrid>
              <a:tr h="365708">
                <a:tc>
                  <a:txBody>
                    <a:bodyPr/>
                    <a:lstStyle/>
                    <a:p>
                      <a:pPr>
                        <a:lnSpc>
                          <a:spcPct val="115000"/>
                        </a:lnSpc>
                        <a:spcAft>
                          <a:spcPts val="0"/>
                        </a:spcAft>
                      </a:pPr>
                      <a:r>
                        <a:rPr lang="en-US" sz="900">
                          <a:effectLst/>
                        </a:rPr>
                        <a:t>Answer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Count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Percent</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5026038"/>
                  </a:ext>
                </a:extLst>
              </a:tr>
              <a:tr h="99481">
                <a:tc>
                  <a:txBody>
                    <a:bodyPr/>
                    <a:lstStyle/>
                    <a:p>
                      <a:pPr>
                        <a:lnSpc>
                          <a:spcPct val="115000"/>
                        </a:lnSpc>
                        <a:spcAft>
                          <a:spcPts val="0"/>
                        </a:spcAft>
                      </a:pPr>
                      <a:r>
                        <a:rPr lang="en-US" sz="900">
                          <a:effectLst/>
                        </a:rPr>
                        <a:t>1 (very difficulty)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49188365"/>
                  </a:ext>
                </a:extLst>
              </a:tr>
              <a:tr h="99481">
                <a:tc>
                  <a:txBody>
                    <a:bodyPr/>
                    <a:lstStyle/>
                    <a:p>
                      <a:pP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52267933"/>
                  </a:ext>
                </a:extLst>
              </a:tr>
              <a:tr h="99481">
                <a:tc>
                  <a:txBody>
                    <a:bodyPr/>
                    <a:lstStyle/>
                    <a:p>
                      <a:pPr>
                        <a:lnSpc>
                          <a:spcPct val="115000"/>
                        </a:lnSpc>
                        <a:spcAft>
                          <a:spcPts val="0"/>
                        </a:spcAft>
                      </a:pPr>
                      <a:r>
                        <a:rPr lang="en-US" sz="900">
                          <a:effectLst/>
                        </a:rPr>
                        <a:t>3 (neither)</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13287299"/>
                  </a:ext>
                </a:extLst>
              </a:tr>
              <a:tr h="99481">
                <a:tc>
                  <a:txBody>
                    <a:bodyPr/>
                    <a:lstStyle/>
                    <a:p>
                      <a:pPr>
                        <a:lnSpc>
                          <a:spcPct val="115000"/>
                        </a:lnSpc>
                        <a:spcAft>
                          <a:spcPts val="0"/>
                        </a:spcAft>
                      </a:pPr>
                      <a:r>
                        <a:rPr lang="en-US" sz="900">
                          <a:effectLst/>
                        </a:rPr>
                        <a:t>4</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6</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60%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66056867"/>
                  </a:ext>
                </a:extLst>
              </a:tr>
              <a:tr h="99481">
                <a:tc>
                  <a:txBody>
                    <a:bodyPr/>
                    <a:lstStyle/>
                    <a:p>
                      <a:pPr>
                        <a:lnSpc>
                          <a:spcPct val="115000"/>
                        </a:lnSpc>
                        <a:spcAft>
                          <a:spcPts val="0"/>
                        </a:spcAft>
                      </a:pPr>
                      <a:r>
                        <a:rPr lang="en-US" sz="900">
                          <a:effectLst/>
                        </a:rPr>
                        <a:t>5 (very easy)</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0169552"/>
                  </a:ext>
                </a:extLst>
              </a:tr>
              <a:tr h="99481">
                <a:tc>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10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2622386"/>
                  </a:ext>
                </a:extLst>
              </a:tr>
            </a:tbl>
          </a:graphicData>
        </a:graphic>
      </p:graphicFrame>
    </p:spTree>
    <p:extLst>
      <p:ext uri="{BB962C8B-B14F-4D97-AF65-F5344CB8AC3E}">
        <p14:creationId xmlns:p14="http://schemas.microsoft.com/office/powerpoint/2010/main" val="1192761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a:solidFill>
                  <a:schemeClr val="tx1"/>
                </a:solidFill>
              </a:rPr>
              <a:t>Homepage design 1 </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124744"/>
            <a:ext cx="8915400" cy="5458618"/>
          </a:xfrm>
        </p:spPr>
        <p:txBody>
          <a:bodyPr/>
          <a:lstStyle/>
          <a:p>
            <a:r>
              <a:rPr lang="en-US" b="1"/>
              <a:t>How useful is the "Search box" feature in this design 1:</a:t>
            </a:r>
            <a:endParaRPr lang="en-GB"/>
          </a:p>
        </p:txBody>
      </p:sp>
      <p:sp>
        <p:nvSpPr>
          <p:cNvPr id="6" name="Rectangle 5">
            <a:extLst>
              <a:ext uri="{FF2B5EF4-FFF2-40B4-BE49-F238E27FC236}">
                <a16:creationId xmlns:a16="http://schemas.microsoft.com/office/drawing/2014/main" id="{C019F693-F96F-42FD-B7FF-F05107D04164}"/>
              </a:ext>
            </a:extLst>
          </p:cNvPr>
          <p:cNvSpPr/>
          <p:nvPr/>
        </p:nvSpPr>
        <p:spPr>
          <a:xfrm>
            <a:off x="482025" y="3547411"/>
            <a:ext cx="8915400" cy="3108543"/>
          </a:xfrm>
          <a:prstGeom prst="rect">
            <a:avLst/>
          </a:prstGeom>
        </p:spPr>
        <p:txBody>
          <a:bodyPr wrap="square">
            <a:spAutoFit/>
          </a:bodyPr>
          <a:lstStyle/>
          <a:p>
            <a:pPr marL="285750" lvl="0" indent="-285750">
              <a:buFont typeface="Arial" panose="020B0604020202020204" pitchFamily="34" charset="0"/>
              <a:buChar char="•"/>
            </a:pPr>
            <a:r>
              <a:rPr lang="en-US" sz="1400" i="1"/>
              <a:t>I think the search box is very helpful as it can take you to exactly where you need to be</a:t>
            </a:r>
            <a:endParaRPr lang="en-GB" sz="1400"/>
          </a:p>
          <a:p>
            <a:pPr marL="285750" lvl="0" indent="-285750">
              <a:buFont typeface="Arial" panose="020B0604020202020204" pitchFamily="34" charset="0"/>
              <a:buChar char="•"/>
            </a:pPr>
            <a:r>
              <a:rPr lang="en-US" sz="1400" i="1"/>
              <a:t>I was able to use the search box to arrive at the information I was looking for.</a:t>
            </a:r>
            <a:endParaRPr lang="en-GB" sz="1400"/>
          </a:p>
          <a:p>
            <a:pPr marL="285750" lvl="0" indent="-285750">
              <a:buFont typeface="Arial" panose="020B0604020202020204" pitchFamily="34" charset="0"/>
              <a:buChar char="•"/>
            </a:pPr>
            <a:r>
              <a:rPr lang="en-US" sz="1400" i="1"/>
              <a:t>A big improvement, it adds to the efficiency.</a:t>
            </a:r>
            <a:endParaRPr lang="en-GB" sz="1400"/>
          </a:p>
          <a:p>
            <a:pPr marL="285750" lvl="0" indent="-285750">
              <a:buFont typeface="Arial" panose="020B0604020202020204" pitchFamily="34" charset="0"/>
              <a:buChar char="•"/>
            </a:pPr>
            <a:r>
              <a:rPr lang="en-US" sz="1400" i="1"/>
              <a:t>Only downside was less relevant results before the relevant one I needed.</a:t>
            </a:r>
            <a:endParaRPr lang="en-GB" sz="1400"/>
          </a:p>
          <a:p>
            <a:pPr marL="285750" lvl="0" indent="-285750">
              <a:buFont typeface="Arial" panose="020B0604020202020204" pitchFamily="34" charset="0"/>
              <a:buChar char="•"/>
            </a:pPr>
            <a:r>
              <a:rPr lang="en-US" sz="1400" i="1"/>
              <a:t>if you can’t find specific info in the browser section then using the search term is helpful in narrowing down the task</a:t>
            </a:r>
            <a:endParaRPr lang="en-GB" sz="1400"/>
          </a:p>
          <a:p>
            <a:pPr marL="285750" lvl="0" indent="-285750">
              <a:buFont typeface="Arial" panose="020B0604020202020204" pitchFamily="34" charset="0"/>
              <a:buChar char="•"/>
            </a:pPr>
            <a:r>
              <a:rPr lang="en-US" sz="1400" i="1"/>
              <a:t>Sometimes you don’t know what you are exactly looking for or from where to start and having a search box helps with than</a:t>
            </a:r>
            <a:endParaRPr lang="en-GB" sz="1400"/>
          </a:p>
          <a:p>
            <a:pPr marL="285750" lvl="0" indent="-285750">
              <a:buFont typeface="Arial" panose="020B0604020202020204" pitchFamily="34" charset="0"/>
              <a:buChar char="•"/>
            </a:pPr>
            <a:r>
              <a:rPr lang="en-US" sz="1400" i="1"/>
              <a:t>not very useful, not very user friendly, needs a lot of work to make it less obtrusive on the screen, make the search box smaller and give space to commonly searched information and provide links to those.</a:t>
            </a:r>
            <a:endParaRPr lang="en-GB" sz="1400"/>
          </a:p>
          <a:p>
            <a:pPr marL="285750" lvl="0" indent="-285750">
              <a:buFont typeface="Arial" panose="020B0604020202020204" pitchFamily="34" charset="0"/>
              <a:buChar char="•"/>
            </a:pPr>
            <a:r>
              <a:rPr lang="en-US" sz="1400" i="1"/>
              <a:t>I should have used the search box, however, I thought the most relevant result would come up first just by clicking ’coronavirus’ and ’funding.’  You often get random results which are irrelevant when using search functions on websites like this, that’s why I chose not to.</a:t>
            </a:r>
            <a:endParaRPr lang="en-GB" sz="1400"/>
          </a:p>
          <a:p>
            <a:pPr marL="285750" lvl="0" indent="-285750">
              <a:buFont typeface="Arial" panose="020B0604020202020204" pitchFamily="34" charset="0"/>
              <a:buChar char="•"/>
            </a:pPr>
            <a:r>
              <a:rPr lang="en-US" sz="1400" i="1"/>
              <a:t>It will probably be easier to find what you need by searching than looking in the specific areas</a:t>
            </a:r>
            <a:endParaRPr lang="en-GB" sz="1400"/>
          </a:p>
        </p:txBody>
      </p:sp>
      <p:pic>
        <p:nvPicPr>
          <p:cNvPr id="7" name="C1022C6928">
            <a:extLst>
              <a:ext uri="{FF2B5EF4-FFF2-40B4-BE49-F238E27FC236}">
                <a16:creationId xmlns:a16="http://schemas.microsoft.com/office/drawing/2014/main" id="{896755C3-7DAC-490A-87D1-DFE9DC5C4A41}"/>
              </a:ext>
            </a:extLst>
          </p:cNvPr>
          <p:cNvPicPr/>
          <p:nvPr/>
        </p:nvPicPr>
        <p:blipFill>
          <a:blip r:embed="rId3"/>
          <a:stretch>
            <a:fillRect/>
          </a:stretch>
        </p:blipFill>
        <p:spPr>
          <a:xfrm>
            <a:off x="1928664" y="1499803"/>
            <a:ext cx="5753100" cy="1057275"/>
          </a:xfrm>
          <a:prstGeom prst="rect">
            <a:avLst/>
          </a:prstGeom>
        </p:spPr>
      </p:pic>
      <p:graphicFrame>
        <p:nvGraphicFramePr>
          <p:cNvPr id="5" name="Table 4">
            <a:extLst>
              <a:ext uri="{FF2B5EF4-FFF2-40B4-BE49-F238E27FC236}">
                <a16:creationId xmlns:a16="http://schemas.microsoft.com/office/drawing/2014/main" id="{D8BF848C-5F54-48D6-9966-335545B5F42D}"/>
              </a:ext>
            </a:extLst>
          </p:cNvPr>
          <p:cNvGraphicFramePr>
            <a:graphicFrameLocks noGrp="1"/>
          </p:cNvGraphicFramePr>
          <p:nvPr>
            <p:extLst>
              <p:ext uri="{D42A27DB-BD31-4B8C-83A1-F6EECF244321}">
                <p14:modId xmlns:p14="http://schemas.microsoft.com/office/powerpoint/2010/main" val="3725322715"/>
              </p:ext>
            </p:extLst>
          </p:nvPr>
        </p:nvGraphicFramePr>
        <p:xfrm>
          <a:off x="1820632" y="2706814"/>
          <a:ext cx="6264736" cy="603775"/>
        </p:xfrm>
        <a:graphic>
          <a:graphicData uri="http://schemas.openxmlformats.org/drawingml/2006/table">
            <a:tbl>
              <a:tblPr firstRow="1" lastCol="1" bandRow="1">
                <a:tableStyleId>{5C22544A-7EE6-4342-B048-85BDC9FD1C3A}</a:tableStyleId>
              </a:tblPr>
              <a:tblGrid>
                <a:gridCol w="1048266">
                  <a:extLst>
                    <a:ext uri="{9D8B030D-6E8A-4147-A177-3AD203B41FA5}">
                      <a16:colId xmlns:a16="http://schemas.microsoft.com/office/drawing/2014/main" val="1937946198"/>
                    </a:ext>
                  </a:extLst>
                </a:gridCol>
                <a:gridCol w="1048266">
                  <a:extLst>
                    <a:ext uri="{9D8B030D-6E8A-4147-A177-3AD203B41FA5}">
                      <a16:colId xmlns:a16="http://schemas.microsoft.com/office/drawing/2014/main" val="3545150001"/>
                    </a:ext>
                  </a:extLst>
                </a:gridCol>
                <a:gridCol w="1048266">
                  <a:extLst>
                    <a:ext uri="{9D8B030D-6E8A-4147-A177-3AD203B41FA5}">
                      <a16:colId xmlns:a16="http://schemas.microsoft.com/office/drawing/2014/main" val="2094666366"/>
                    </a:ext>
                  </a:extLst>
                </a:gridCol>
                <a:gridCol w="1048266">
                  <a:extLst>
                    <a:ext uri="{9D8B030D-6E8A-4147-A177-3AD203B41FA5}">
                      <a16:colId xmlns:a16="http://schemas.microsoft.com/office/drawing/2014/main" val="356868569"/>
                    </a:ext>
                  </a:extLst>
                </a:gridCol>
                <a:gridCol w="1048266">
                  <a:extLst>
                    <a:ext uri="{9D8B030D-6E8A-4147-A177-3AD203B41FA5}">
                      <a16:colId xmlns:a16="http://schemas.microsoft.com/office/drawing/2014/main" val="3333608231"/>
                    </a:ext>
                  </a:extLst>
                </a:gridCol>
                <a:gridCol w="502035">
                  <a:extLst>
                    <a:ext uri="{9D8B030D-6E8A-4147-A177-3AD203B41FA5}">
                      <a16:colId xmlns:a16="http://schemas.microsoft.com/office/drawing/2014/main" val="263611153"/>
                    </a:ext>
                  </a:extLst>
                </a:gridCol>
                <a:gridCol w="521371">
                  <a:extLst>
                    <a:ext uri="{9D8B030D-6E8A-4147-A177-3AD203B41FA5}">
                      <a16:colId xmlns:a16="http://schemas.microsoft.com/office/drawing/2014/main" val="1925912666"/>
                    </a:ext>
                  </a:extLst>
                </a:gridCol>
              </a:tblGrid>
              <a:tr h="208978">
                <a:tc>
                  <a:txBody>
                    <a:bodyPr/>
                    <a:lstStyle/>
                    <a:p>
                      <a:pPr algn="ctr">
                        <a:lnSpc>
                          <a:spcPct val="115000"/>
                        </a:lnSpc>
                        <a:spcAft>
                          <a:spcPts val="0"/>
                        </a:spcAft>
                      </a:pPr>
                      <a:r>
                        <a:rPr lang="en-US" sz="900">
                          <a:effectLst/>
                        </a:rPr>
                        <a:t>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2</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3</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4</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5</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Total</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Mean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4788835"/>
                  </a:ext>
                </a:extLst>
              </a:tr>
              <a:tr h="185819">
                <a:tc>
                  <a:txBody>
                    <a:bodyPr/>
                    <a:lstStyle/>
                    <a:p>
                      <a:pPr algn="ctr">
                        <a:lnSpc>
                          <a:spcPct val="115000"/>
                        </a:lnSpc>
                        <a:spcAft>
                          <a:spcPts val="0"/>
                        </a:spcAft>
                      </a:pPr>
                      <a:r>
                        <a:rPr lang="en-US" sz="800">
                          <a:effectLst/>
                        </a:rPr>
                        <a:t>0% (0)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800">
                          <a:effectLst/>
                        </a:rPr>
                        <a:t>10% (1)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800">
                          <a:effectLst/>
                        </a:rPr>
                        <a:t>10% (1)</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800">
                          <a:effectLst/>
                        </a:rPr>
                        <a:t>0% (0)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800">
                          <a:effectLst/>
                        </a:rPr>
                        <a:t>80% (8)</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800">
                          <a:effectLst/>
                        </a:rPr>
                        <a:t>10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800">
                          <a:effectLst/>
                        </a:rPr>
                        <a:t>4.5</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6156586"/>
                  </a:ext>
                </a:extLst>
              </a:tr>
              <a:tr h="208978">
                <a:tc gridSpan="5">
                  <a:txBody>
                    <a:bodyPr/>
                    <a:lstStyle/>
                    <a:p>
                      <a:pPr algn="r">
                        <a:lnSpc>
                          <a:spcPct val="115000"/>
                        </a:lnSpc>
                        <a:spcAft>
                          <a:spcPts val="0"/>
                        </a:spcAft>
                      </a:pPr>
                      <a:r>
                        <a:rPr lang="en-US" sz="900">
                          <a:effectLst/>
                        </a:rPr>
                        <a:t>answered question</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a:lnSpc>
                          <a:spcPct val="115000"/>
                        </a:lnSpc>
                        <a:spcAft>
                          <a:spcPts val="0"/>
                        </a:spcAft>
                      </a:pPr>
                      <a:r>
                        <a:rPr lang="en-US" sz="900">
                          <a:effectLst/>
                        </a:rPr>
                        <a:t>10</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900">
                          <a:effectLst/>
                        </a:rPr>
                        <a:t> </a:t>
                      </a:r>
                      <a:endParaRPr lang="en-GB"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5115450"/>
                  </a:ext>
                </a:extLst>
              </a:tr>
            </a:tbl>
          </a:graphicData>
        </a:graphic>
      </p:graphicFrame>
    </p:spTree>
    <p:extLst>
      <p:ext uri="{BB962C8B-B14F-4D97-AF65-F5344CB8AC3E}">
        <p14:creationId xmlns:p14="http://schemas.microsoft.com/office/powerpoint/2010/main" val="1073851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3E6A4-DAE7-4962-8E6B-B7D70EB215C7}"/>
              </a:ext>
            </a:extLst>
          </p:cNvPr>
          <p:cNvSpPr>
            <a:spLocks noGrp="1"/>
          </p:cNvSpPr>
          <p:nvPr>
            <p:ph type="title"/>
          </p:nvPr>
        </p:nvSpPr>
        <p:spPr/>
        <p:txBody>
          <a:bodyPr/>
          <a:lstStyle/>
          <a:p>
            <a:r>
              <a:rPr lang="en-GB" sz="3600">
                <a:solidFill>
                  <a:schemeClr val="tx1"/>
                </a:solidFill>
              </a:rPr>
              <a:t>Homepage design 2– likes and dislikes</a:t>
            </a:r>
          </a:p>
        </p:txBody>
      </p:sp>
      <p:sp>
        <p:nvSpPr>
          <p:cNvPr id="3" name="Content Placeholder 2">
            <a:extLst>
              <a:ext uri="{FF2B5EF4-FFF2-40B4-BE49-F238E27FC236}">
                <a16:creationId xmlns:a16="http://schemas.microsoft.com/office/drawing/2014/main" id="{5FBEDDCC-E332-42C6-850C-19EA35A8C1E1}"/>
              </a:ext>
            </a:extLst>
          </p:cNvPr>
          <p:cNvSpPr>
            <a:spLocks noGrp="1"/>
          </p:cNvSpPr>
          <p:nvPr>
            <p:ph idx="1"/>
          </p:nvPr>
        </p:nvSpPr>
        <p:spPr>
          <a:xfrm>
            <a:off x="495300" y="1052736"/>
            <a:ext cx="8915400" cy="5530626"/>
          </a:xfrm>
        </p:spPr>
        <p:txBody>
          <a:bodyPr/>
          <a:lstStyle/>
          <a:p>
            <a:pPr marL="11113"/>
            <a:r>
              <a:rPr lang="en-GB" sz="1800"/>
              <a:t>When we asked the users about their likes and dislikes upon looking at Design 2 -</a:t>
            </a:r>
            <a:r>
              <a:rPr lang="en-US" sz="1800" u="sng">
                <a:solidFill>
                  <a:schemeClr val="tx2">
                    <a:lumMod val="60000"/>
                    <a:lumOff val="40000"/>
                  </a:schemeClr>
                </a:solidFill>
              </a:rPr>
              <a:t>https://b8ro2r.axshare.com/#id=jbuy7b&amp;p=homepage_with_popular_topics&amp;c=1</a:t>
            </a:r>
            <a:endParaRPr lang="en-GB" sz="1800" u="sng">
              <a:solidFill>
                <a:schemeClr val="tx2">
                  <a:lumMod val="60000"/>
                  <a:lumOff val="40000"/>
                </a:schemeClr>
              </a:solidFill>
            </a:endParaRPr>
          </a:p>
          <a:p>
            <a:pPr marL="11113"/>
            <a:r>
              <a:rPr lang="en-GB" sz="1800"/>
              <a:t>following things were mentioned:</a:t>
            </a:r>
          </a:p>
          <a:p>
            <a:pPr marL="11113"/>
            <a:r>
              <a:rPr lang="en-GB" sz="2000"/>
              <a:t>	</a:t>
            </a:r>
            <a:r>
              <a:rPr lang="en-GB" b="1"/>
              <a:t>Top 3 likes per user</a:t>
            </a:r>
            <a:r>
              <a:rPr lang="en-GB"/>
              <a:t>			  </a:t>
            </a:r>
            <a:r>
              <a:rPr lang="en-GB" b="1"/>
              <a:t>Top 3 dislikes per user</a:t>
            </a:r>
          </a:p>
          <a:p>
            <a:pPr marL="354013" indent="-342900">
              <a:buFont typeface="Arial" panose="020B0604020202020204" pitchFamily="34" charset="0"/>
              <a:buChar char="•"/>
            </a:pPr>
            <a:endParaRPr lang="en-US" i="1"/>
          </a:p>
          <a:p>
            <a:pPr marL="354013" indent="-342900">
              <a:buFont typeface="Arial" panose="020B0604020202020204" pitchFamily="34" charset="0"/>
              <a:buChar char="•"/>
            </a:pPr>
            <a:endParaRPr lang="en-GB" sz="2000"/>
          </a:p>
          <a:p>
            <a:pPr marL="354013" indent="-342900">
              <a:buFont typeface="Arial" panose="020B0604020202020204" pitchFamily="34" charset="0"/>
              <a:buChar char="•"/>
            </a:pPr>
            <a:endParaRPr lang="en-GB"/>
          </a:p>
          <a:p>
            <a:pPr marL="342900" indent="-342900">
              <a:buFont typeface="+mj-lt"/>
              <a:buAutoNum type="arabicPeriod"/>
            </a:pPr>
            <a:endParaRPr lang="en-GB"/>
          </a:p>
          <a:p>
            <a:pPr marL="342900" indent="-342900">
              <a:buFont typeface="+mj-lt"/>
              <a:buAutoNum type="arabicPeriod"/>
            </a:pPr>
            <a:endParaRPr lang="en-GB"/>
          </a:p>
        </p:txBody>
      </p:sp>
      <p:graphicFrame>
        <p:nvGraphicFramePr>
          <p:cNvPr id="6" name="Table 5">
            <a:extLst>
              <a:ext uri="{FF2B5EF4-FFF2-40B4-BE49-F238E27FC236}">
                <a16:creationId xmlns:a16="http://schemas.microsoft.com/office/drawing/2014/main" id="{8A2285AA-39D9-48AE-8439-65FEAE858E5F}"/>
              </a:ext>
            </a:extLst>
          </p:cNvPr>
          <p:cNvGraphicFramePr>
            <a:graphicFrameLocks noGrp="1"/>
          </p:cNvGraphicFramePr>
          <p:nvPr>
            <p:extLst>
              <p:ext uri="{D42A27DB-BD31-4B8C-83A1-F6EECF244321}">
                <p14:modId xmlns:p14="http://schemas.microsoft.com/office/powerpoint/2010/main" val="2531125576"/>
              </p:ext>
            </p:extLst>
          </p:nvPr>
        </p:nvGraphicFramePr>
        <p:xfrm>
          <a:off x="272480" y="2492896"/>
          <a:ext cx="4536504" cy="4189208"/>
        </p:xfrm>
        <a:graphic>
          <a:graphicData uri="http://schemas.openxmlformats.org/drawingml/2006/table">
            <a:tbl>
              <a:tblPr firstRow="1" bandRow="1">
                <a:tableStyleId>{5C22544A-7EE6-4342-B048-85BDC9FD1C3A}</a:tableStyleId>
              </a:tblPr>
              <a:tblGrid>
                <a:gridCol w="1512859">
                  <a:extLst>
                    <a:ext uri="{9D8B030D-6E8A-4147-A177-3AD203B41FA5}">
                      <a16:colId xmlns:a16="http://schemas.microsoft.com/office/drawing/2014/main" val="3999306327"/>
                    </a:ext>
                  </a:extLst>
                </a:gridCol>
                <a:gridCol w="1512859">
                  <a:extLst>
                    <a:ext uri="{9D8B030D-6E8A-4147-A177-3AD203B41FA5}">
                      <a16:colId xmlns:a16="http://schemas.microsoft.com/office/drawing/2014/main" val="3118855391"/>
                    </a:ext>
                  </a:extLst>
                </a:gridCol>
                <a:gridCol w="1510786">
                  <a:extLst>
                    <a:ext uri="{9D8B030D-6E8A-4147-A177-3AD203B41FA5}">
                      <a16:colId xmlns:a16="http://schemas.microsoft.com/office/drawing/2014/main" val="1998093020"/>
                    </a:ext>
                  </a:extLst>
                </a:gridCol>
              </a:tblGrid>
              <a:tr h="292564">
                <a:tc>
                  <a:txBody>
                    <a:bodyPr/>
                    <a:lstStyle/>
                    <a:p>
                      <a:pPr>
                        <a:lnSpc>
                          <a:spcPct val="115000"/>
                        </a:lnSpc>
                        <a:spcAft>
                          <a:spcPts val="0"/>
                        </a:spcAft>
                      </a:pPr>
                      <a:r>
                        <a:rPr lang="en-US" sz="900">
                          <a:effectLst/>
                        </a:rPr>
                        <a:t>Top1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Top 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Top 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4925326"/>
                  </a:ext>
                </a:extLst>
              </a:tr>
              <a:tr h="292564">
                <a:tc>
                  <a:txBody>
                    <a:bodyPr/>
                    <a:lstStyle/>
                    <a:p>
                      <a:pPr>
                        <a:lnSpc>
                          <a:spcPct val="115000"/>
                        </a:lnSpc>
                        <a:spcAft>
                          <a:spcPts val="0"/>
                        </a:spcAft>
                      </a:pPr>
                      <a:r>
                        <a:rPr lang="en-US" sz="900">
                          <a:effectLst/>
                        </a:rPr>
                        <a:t>quick filters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767439"/>
                  </a:ext>
                </a:extLst>
              </a:tr>
              <a:tr h="292564">
                <a:tc>
                  <a:txBody>
                    <a:bodyPr/>
                    <a:lstStyle/>
                    <a:p>
                      <a:pPr>
                        <a:lnSpc>
                          <a:spcPct val="115000"/>
                        </a:lnSpc>
                        <a:spcAft>
                          <a:spcPts val="0"/>
                        </a:spcAft>
                      </a:pPr>
                      <a:r>
                        <a:rPr lang="en-US" sz="900">
                          <a:effectLst/>
                        </a:rPr>
                        <a:t>I liked this better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Brexit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2793814"/>
                  </a:ext>
                </a:extLst>
              </a:tr>
              <a:tr h="292564">
                <a:tc>
                  <a:txBody>
                    <a:bodyPr/>
                    <a:lstStyle/>
                    <a:p>
                      <a:pPr>
                        <a:lnSpc>
                          <a:spcPct val="115000"/>
                        </a:lnSpc>
                        <a:spcAft>
                          <a:spcPts val="0"/>
                        </a:spcAft>
                      </a:pPr>
                      <a:r>
                        <a:rPr lang="en-US" sz="900">
                          <a:effectLst/>
                        </a:rPr>
                        <a:t>Quick</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Intuitive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0414829"/>
                  </a:ext>
                </a:extLst>
              </a:tr>
              <a:tr h="605270">
                <a:tc>
                  <a:txBody>
                    <a:bodyPr/>
                    <a:lstStyle/>
                    <a:p>
                      <a:pPr>
                        <a:lnSpc>
                          <a:spcPct val="115000"/>
                        </a:lnSpc>
                        <a:spcAft>
                          <a:spcPts val="0"/>
                        </a:spcAft>
                      </a:pPr>
                      <a:r>
                        <a:rPr lang="en-US" sz="900">
                          <a:effectLst/>
                        </a:rPr>
                        <a:t>The quick filter saves me time selecting.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The options on the main page are plentiful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And the Navigation having many filters is less stressful</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722489"/>
                  </a:ext>
                </a:extLst>
              </a:tr>
              <a:tr h="605270">
                <a:tc>
                  <a:txBody>
                    <a:bodyPr/>
                    <a:lstStyle/>
                    <a:p>
                      <a:pPr>
                        <a:lnSpc>
                          <a:spcPct val="115000"/>
                        </a:lnSpc>
                        <a:spcAft>
                          <a:spcPts val="0"/>
                        </a:spcAft>
                      </a:pPr>
                      <a:r>
                        <a:rPr lang="en-US" sz="900">
                          <a:effectLst/>
                        </a:rPr>
                        <a:t>different boxes for corona and Brexit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5065205"/>
                  </a:ext>
                </a:extLst>
              </a:tr>
              <a:tr h="917976">
                <a:tc>
                  <a:txBody>
                    <a:bodyPr/>
                    <a:lstStyle/>
                    <a:p>
                      <a:pPr>
                        <a:lnSpc>
                          <a:spcPct val="115000"/>
                        </a:lnSpc>
                        <a:spcAft>
                          <a:spcPts val="0"/>
                        </a:spcAft>
                      </a:pPr>
                      <a:r>
                        <a:rPr lang="en-US" sz="900">
                          <a:effectLst/>
                        </a:rPr>
                        <a:t>easy to see what is going on with different quick filters for brexit and covid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seems intuitive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19003147"/>
                  </a:ext>
                </a:extLst>
              </a:tr>
              <a:tr h="292564">
                <a:tc>
                  <a:txBody>
                    <a:bodyPr/>
                    <a:lstStyle/>
                    <a:p>
                      <a:pPr>
                        <a:lnSpc>
                          <a:spcPct val="115000"/>
                        </a:lnSpc>
                        <a:spcAft>
                          <a:spcPts val="0"/>
                        </a:spcAft>
                      </a:pPr>
                      <a:r>
                        <a:rPr lang="en-US" sz="900">
                          <a:effectLst/>
                        </a:rPr>
                        <a:t>the links to important information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5102989"/>
                  </a:ext>
                </a:extLst>
              </a:tr>
              <a:tr h="292564">
                <a:tc>
                  <a:txBody>
                    <a:bodyPr/>
                    <a:lstStyle/>
                    <a:p>
                      <a:pPr>
                        <a:lnSpc>
                          <a:spcPct val="115000"/>
                        </a:lnSpc>
                        <a:spcAft>
                          <a:spcPts val="0"/>
                        </a:spcAft>
                      </a:pPr>
                      <a:r>
                        <a:rPr lang="en-US" sz="900">
                          <a:effectLst/>
                        </a:rPr>
                        <a:t>Layout</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Nice colours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Attractive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7171378"/>
                  </a:ext>
                </a:extLst>
              </a:tr>
              <a:tr h="292564">
                <a:tc>
                  <a:txBody>
                    <a:bodyPr/>
                    <a:lstStyle/>
                    <a:p>
                      <a:pPr>
                        <a:lnSpc>
                          <a:spcPct val="115000"/>
                        </a:lnSpc>
                        <a:spcAft>
                          <a:spcPts val="0"/>
                        </a:spcAft>
                      </a:pPr>
                      <a:r>
                        <a:rPr lang="en-US" sz="900">
                          <a:effectLst/>
                        </a:rPr>
                        <a:t>Looks good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Easy to filter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0577613"/>
                  </a:ext>
                </a:extLst>
              </a:tr>
            </a:tbl>
          </a:graphicData>
        </a:graphic>
      </p:graphicFrame>
      <p:graphicFrame>
        <p:nvGraphicFramePr>
          <p:cNvPr id="7" name="Table 6">
            <a:extLst>
              <a:ext uri="{FF2B5EF4-FFF2-40B4-BE49-F238E27FC236}">
                <a16:creationId xmlns:a16="http://schemas.microsoft.com/office/drawing/2014/main" id="{BCB1FE40-505A-4925-9193-2DDDCFDB4584}"/>
              </a:ext>
            </a:extLst>
          </p:cNvPr>
          <p:cNvGraphicFramePr>
            <a:graphicFrameLocks noGrp="1"/>
          </p:cNvGraphicFramePr>
          <p:nvPr>
            <p:extLst>
              <p:ext uri="{D42A27DB-BD31-4B8C-83A1-F6EECF244321}">
                <p14:modId xmlns:p14="http://schemas.microsoft.com/office/powerpoint/2010/main" val="2891588218"/>
              </p:ext>
            </p:extLst>
          </p:nvPr>
        </p:nvGraphicFramePr>
        <p:xfrm>
          <a:off x="4953000" y="2492896"/>
          <a:ext cx="4680520" cy="4090466"/>
        </p:xfrm>
        <a:graphic>
          <a:graphicData uri="http://schemas.openxmlformats.org/drawingml/2006/table">
            <a:tbl>
              <a:tblPr firstRow="1" bandRow="1">
                <a:tableStyleId>{5C22544A-7EE6-4342-B048-85BDC9FD1C3A}</a:tableStyleId>
              </a:tblPr>
              <a:tblGrid>
                <a:gridCol w="1562490">
                  <a:extLst>
                    <a:ext uri="{9D8B030D-6E8A-4147-A177-3AD203B41FA5}">
                      <a16:colId xmlns:a16="http://schemas.microsoft.com/office/drawing/2014/main" val="1302867521"/>
                    </a:ext>
                  </a:extLst>
                </a:gridCol>
                <a:gridCol w="1555540">
                  <a:extLst>
                    <a:ext uri="{9D8B030D-6E8A-4147-A177-3AD203B41FA5}">
                      <a16:colId xmlns:a16="http://schemas.microsoft.com/office/drawing/2014/main" val="4239075273"/>
                    </a:ext>
                  </a:extLst>
                </a:gridCol>
                <a:gridCol w="1562490">
                  <a:extLst>
                    <a:ext uri="{9D8B030D-6E8A-4147-A177-3AD203B41FA5}">
                      <a16:colId xmlns:a16="http://schemas.microsoft.com/office/drawing/2014/main" val="2197223266"/>
                    </a:ext>
                  </a:extLst>
                </a:gridCol>
              </a:tblGrid>
              <a:tr h="287636">
                <a:tc>
                  <a:txBody>
                    <a:bodyPr/>
                    <a:lstStyle/>
                    <a:p>
                      <a:pPr>
                        <a:lnSpc>
                          <a:spcPct val="115000"/>
                        </a:lnSpc>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Top 1</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Top 2</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Top 3</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8713180"/>
                  </a:ext>
                </a:extLst>
              </a:tr>
              <a:tr h="1051822">
                <a:tc>
                  <a:txBody>
                    <a:bodyPr/>
                    <a:lstStyle/>
                    <a:p>
                      <a:pPr>
                        <a:lnSpc>
                          <a:spcPct val="115000"/>
                        </a:lnSpc>
                        <a:spcAft>
                          <a:spcPts val="0"/>
                        </a:spcAft>
                      </a:pPr>
                      <a:r>
                        <a:rPr lang="en-US" sz="900">
                          <a:effectLst/>
                        </a:rPr>
                        <a:t>Same boring background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I would like to have a search bar</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Coronavirus and brexit are not the only things affecting businesses.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4039633"/>
                  </a:ext>
                </a:extLst>
              </a:tr>
              <a:tr h="693522">
                <a:tc>
                  <a:txBody>
                    <a:bodyPr/>
                    <a:lstStyle/>
                    <a:p>
                      <a:pPr>
                        <a:lnSpc>
                          <a:spcPct val="115000"/>
                        </a:lnSpc>
                        <a:spcAft>
                          <a:spcPts val="0"/>
                        </a:spcAft>
                      </a:pPr>
                      <a:r>
                        <a:rPr lang="en-US" sz="900">
                          <a:effectLst/>
                        </a:rPr>
                        <a:t>same irrelevant search results came up before one I needed</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8615598"/>
                  </a:ext>
                </a:extLst>
              </a:tr>
              <a:tr h="693522">
                <a:tc>
                  <a:txBody>
                    <a:bodyPr/>
                    <a:lstStyle/>
                    <a:p>
                      <a:pPr>
                        <a:lnSpc>
                          <a:spcPct val="115000"/>
                        </a:lnSpc>
                        <a:spcAft>
                          <a:spcPts val="0"/>
                        </a:spcAft>
                      </a:pPr>
                      <a:r>
                        <a:rPr lang="en-US" sz="900">
                          <a:effectLst/>
                        </a:rPr>
                        <a:t>no area search for specific lockdown info</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47369825"/>
                  </a:ext>
                </a:extLst>
              </a:tr>
              <a:tr h="335221">
                <a:tc>
                  <a:txBody>
                    <a:bodyPr/>
                    <a:lstStyle/>
                    <a:p>
                      <a:pPr>
                        <a:lnSpc>
                          <a:spcPct val="115000"/>
                        </a:lnSpc>
                        <a:spcAft>
                          <a:spcPts val="0"/>
                        </a:spcAft>
                      </a:pPr>
                      <a:r>
                        <a:rPr lang="en-US" sz="900">
                          <a:effectLst/>
                        </a:rPr>
                        <a:t>repetitive</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old design</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0832754"/>
                  </a:ext>
                </a:extLst>
              </a:tr>
              <a:tr h="335221">
                <a:tc>
                  <a:txBody>
                    <a:bodyPr/>
                    <a:lstStyle/>
                    <a:p>
                      <a:pPr>
                        <a:lnSpc>
                          <a:spcPct val="115000"/>
                        </a:lnSpc>
                        <a:spcAft>
                          <a:spcPts val="0"/>
                        </a:spcAft>
                      </a:pPr>
                      <a:r>
                        <a:rPr lang="en-US" sz="900">
                          <a:effectLst/>
                        </a:rPr>
                        <a:t>the search box is still way too big</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4786468"/>
                  </a:ext>
                </a:extLst>
              </a:tr>
              <a:tr h="693522">
                <a:tc>
                  <a:txBody>
                    <a:bodyPr/>
                    <a:lstStyle/>
                    <a:p>
                      <a:pPr>
                        <a:lnSpc>
                          <a:spcPct val="115000"/>
                        </a:lnSpc>
                        <a:spcAft>
                          <a:spcPts val="0"/>
                        </a:spcAft>
                      </a:pPr>
                      <a:r>
                        <a:rPr lang="en-US" sz="900">
                          <a:effectLst/>
                        </a:rPr>
                        <a:t>Was no easier than design 1 to find results</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900">
                          <a:effectLst/>
                        </a:rPr>
                        <a:t> </a:t>
                      </a:r>
                      <a:endParaRPr lang="en-GB"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1657016"/>
                  </a:ext>
                </a:extLst>
              </a:tr>
            </a:tbl>
          </a:graphicData>
        </a:graphic>
      </p:graphicFrame>
    </p:spTree>
    <p:extLst>
      <p:ext uri="{BB962C8B-B14F-4D97-AF65-F5344CB8AC3E}">
        <p14:creationId xmlns:p14="http://schemas.microsoft.com/office/powerpoint/2010/main" val="1769009904"/>
      </p:ext>
    </p:extLst>
  </p:cSld>
  <p:clrMapOvr>
    <a:masterClrMapping/>
  </p:clrMapOvr>
</p:sld>
</file>

<file path=ppt/theme/theme1.xml><?xml version="1.0" encoding="utf-8"?>
<a:theme xmlns:a="http://schemas.openxmlformats.org/drawingml/2006/main" name="1_sdi template">
  <a:themeElements>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sdi templat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di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sdi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er Research 2017 - Screenshot onl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D45AEB09696B4EA516F306332D0663" ma:contentTypeVersion="15" ma:contentTypeDescription="Create a new document." ma:contentTypeScope="" ma:versionID="17c674f168b82a9c7784790953073d51">
  <xsd:schema xmlns:xsd="http://www.w3.org/2001/XMLSchema" xmlns:xs="http://www.w3.org/2001/XMLSchema" xmlns:p="http://schemas.microsoft.com/office/2006/metadata/properties" xmlns:ns1="6db2c8f2-fe83-4eb7-aef3-51a35d5deb60" xmlns:ns3="5c0236c5-800f-4186-8dff-7b2f080b9de5" targetNamespace="http://schemas.microsoft.com/office/2006/metadata/properties" ma:root="true" ma:fieldsID="dfc4c0cea19d9ecc23ed3b0ff38e7bce" ns1:_="" ns3:_="">
    <xsd:import namespace="6db2c8f2-fe83-4eb7-aef3-51a35d5deb60"/>
    <xsd:import namespace="5c0236c5-800f-4186-8dff-7b2f080b9de5"/>
    <xsd:element name="properties">
      <xsd:complexType>
        <xsd:sequence>
          <xsd:element name="documentManagement">
            <xsd:complexType>
              <xsd:all>
                <xsd:element ref="ns1:Research_x0020_Tags" minOccurs="0"/>
                <xsd:element ref="ns1:Presentation" minOccurs="0"/>
                <xsd:element ref="ns1:Link" minOccurs="0"/>
                <xsd:element ref="ns1:_Flow_SignoffStatus" minOccurs="0"/>
                <xsd:element ref="ns1:MediaServiceMetadata" minOccurs="0"/>
                <xsd:element ref="ns1:MediaServiceFastMetadata" minOccurs="0"/>
                <xsd:element ref="ns1:MediaServiceAutoTags" minOccurs="0"/>
                <xsd:element ref="ns1:MediaServiceOCR" minOccurs="0"/>
                <xsd:element ref="ns1:MediaServiceDateTaken" minOccurs="0"/>
                <xsd:element ref="ns1:MediaServiceLocation" minOccurs="0"/>
                <xsd:element ref="ns3:SharedWithUsers" minOccurs="0"/>
                <xsd:element ref="ns3:SharedWithDetails" minOccurs="0"/>
                <xsd:element ref="ns1:MediaServiceGenerationTime" minOccurs="0"/>
                <xsd:element ref="ns1:MediaServiceEventHashCode" minOccurs="0"/>
                <xsd:element ref="ns1:CR_Doc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b2c8f2-fe83-4eb7-aef3-51a35d5deb60" elementFormDefault="qualified">
    <xsd:import namespace="http://schemas.microsoft.com/office/2006/documentManagement/types"/>
    <xsd:import namespace="http://schemas.microsoft.com/office/infopath/2007/PartnerControls"/>
    <xsd:element name="Research_x0020_Tags" ma:index="0" nillable="true" ma:displayName="Tags" ma:indexed="true" ma:internalName="Research_x0020_Tags">
      <xsd:simpleType>
        <xsd:restriction base="dms:Text">
          <xsd:maxLength value="255"/>
        </xsd:restriction>
      </xsd:simpleType>
    </xsd:element>
    <xsd:element name="Presentation" ma:index="1" nillable="true" ma:displayName="Presentation" ma:default="0" ma:format="Dropdown" ma:indexed="true" ma:internalName="Presentation">
      <xsd:simpleType>
        <xsd:restriction base="dms:Boolean"/>
      </xsd:simpleType>
    </xsd:element>
    <xsd:element name="Link" ma:index="4" nillable="true" ma:displayName="Link" ma:description="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_Flow_SignoffStatus" ma:index="5" nillable="true" ma:displayName="Sign-off status" ma:internalName="_x0024_Resources_x003a_core_x002c_Signoff_Status_x003b_">
      <xsd:simpleType>
        <xsd:restriction base="dms:Text"/>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CR_DocType" ma:index="22" nillable="true" ma:displayName="CR_DocType" ma:description="Type of file" ma:format="Dropdown" ma:internalName="CR_DocType">
      <xsd:simpleType>
        <xsd:restriction base="dms:Choice">
          <xsd:enumeration value="Results Presentation"/>
          <xsd:enumeration value="OneNote"/>
          <xsd:enumeration value="Test Session Docs"/>
          <xsd:enumeration value="Admin"/>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6db2c8f2-fe83-4eb7-aef3-51a35d5deb60" xsi:nil="true"/>
    <Research_x0020_Tags xmlns="6db2c8f2-fe83-4eb7-aef3-51a35d5deb60" xsi:nil="true"/>
    <Presentation xmlns="6db2c8f2-fe83-4eb7-aef3-51a35d5deb60">false</Presentation>
    <Link xmlns="6db2c8f2-fe83-4eb7-aef3-51a35d5deb60">
      <Url xsi:nil="true"/>
      <Description xsi:nil="true"/>
    </Link>
    <CR_DocType xmlns="6db2c8f2-fe83-4eb7-aef3-51a35d5deb60" xsi:nil="true"/>
  </documentManagement>
</p:properties>
</file>

<file path=customXml/itemProps1.xml><?xml version="1.0" encoding="utf-8"?>
<ds:datastoreItem xmlns:ds="http://schemas.openxmlformats.org/officeDocument/2006/customXml" ds:itemID="{A9AB62A5-AAD1-4550-96C4-2C96376866C0}">
  <ds:schemaRefs>
    <ds:schemaRef ds:uri="5c0236c5-800f-4186-8dff-7b2f080b9de5"/>
    <ds:schemaRef ds:uri="6db2c8f2-fe83-4eb7-aef3-51a35d5deb6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36BBD3D-5952-4429-8E4B-D240C2B83775}">
  <ds:schemaRefs>
    <ds:schemaRef ds:uri="http://schemas.microsoft.com/sharepoint/v3/contenttype/forms"/>
  </ds:schemaRefs>
</ds:datastoreItem>
</file>

<file path=customXml/itemProps3.xml><?xml version="1.0" encoding="utf-8"?>
<ds:datastoreItem xmlns:ds="http://schemas.openxmlformats.org/officeDocument/2006/customXml" ds:itemID="{F194AF57-505B-43E7-8B2B-F88E875D2B2E}">
  <ds:schemaRefs>
    <ds:schemaRef ds:uri="6db2c8f2-fe83-4eb7-aef3-51a35d5deb6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A4 Paper (210x297 mm)</PresentationFormat>
  <Slides>13</Slides>
  <Notes>12</Notes>
  <HiddenSlides>0</HiddenSlides>
  <ScaleCrop>false</ScaleCrop>
  <HeadingPairs>
    <vt:vector size="4" baseType="variant">
      <vt:variant>
        <vt:lpstr>Theme</vt:lpstr>
      </vt:variant>
      <vt:variant>
        <vt:i4>4</vt:i4>
      </vt:variant>
      <vt:variant>
        <vt:lpstr>Slide Titles</vt:lpstr>
      </vt:variant>
      <vt:variant>
        <vt:i4>13</vt:i4>
      </vt:variant>
    </vt:vector>
  </HeadingPairs>
  <TitlesOfParts>
    <vt:vector size="17" baseType="lpstr">
      <vt:lpstr>1_sdi template</vt:lpstr>
      <vt:lpstr>sdi template</vt:lpstr>
      <vt:lpstr>2_sdi template</vt:lpstr>
      <vt:lpstr>2_Customer Research 2017 - Screenshot only</vt:lpstr>
      <vt:lpstr>PowerPoint Presentation</vt:lpstr>
      <vt:lpstr>Who we tested with</vt:lpstr>
      <vt:lpstr>What we were trying to find out</vt:lpstr>
      <vt:lpstr>FBS homepage – likes and dislikes</vt:lpstr>
      <vt:lpstr>FBS homepage – anything missing</vt:lpstr>
      <vt:lpstr>Homepage design 1– likes and dislikes</vt:lpstr>
      <vt:lpstr>Homepage design 1 </vt:lpstr>
      <vt:lpstr>Homepage design 1 </vt:lpstr>
      <vt:lpstr>Homepage design 2– likes and dislikes</vt:lpstr>
      <vt:lpstr>Homepage design 2 </vt:lpstr>
      <vt:lpstr>Homepage design 2 </vt:lpstr>
      <vt:lpstr>Homepage designs - which version?</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 Events Testing August 2019</dc:title>
  <dc:subject>User Research </dc:subject>
  <dc:creator>Martin Kerr</dc:creator>
  <cp:keywords>SEP</cp:keywords>
  <dc:description/>
  <cp:revision>1</cp:revision>
  <dcterms:created xsi:type="dcterms:W3CDTF">2013-05-29T15:18:42Z</dcterms:created>
  <dcterms:modified xsi:type="dcterms:W3CDTF">2020-11-12T15:44:16Z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0x010100CDD45AEB09696B4EA516F306332D0663</vt:lpwstr>
  </property>
  <property fmtid="{D5CDD505-2E9C-101B-9397-08002B2CF9AE}" pid="3" name="_dlc_DocIdItemGuid">
    <vt:lpwstr>10fc3092-07d6-4e2c-a95c-8e76faa055d0</vt:lpwstr>
  </property>
</Properties>
</file>