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4"/>
    <p:sldMasterId id="2147483710" r:id="rId5"/>
    <p:sldMasterId id="2147483728" r:id="rId6"/>
    <p:sldMasterId id="2147483720" r:id="rId7"/>
  </p:sldMasterIdLst>
  <p:notesMasterIdLst>
    <p:notesMasterId r:id="rId23"/>
  </p:notesMasterIdLst>
  <p:sldIdLst>
    <p:sldId id="454" r:id="rId8"/>
    <p:sldId id="510" r:id="rId9"/>
    <p:sldId id="540" r:id="rId10"/>
    <p:sldId id="530" r:id="rId11"/>
    <p:sldId id="563" r:id="rId12"/>
    <p:sldId id="552" r:id="rId13"/>
    <p:sldId id="554" r:id="rId14"/>
    <p:sldId id="566" r:id="rId15"/>
    <p:sldId id="568" r:id="rId16"/>
    <p:sldId id="569" r:id="rId17"/>
    <p:sldId id="570" r:id="rId18"/>
    <p:sldId id="571" r:id="rId19"/>
    <p:sldId id="572" r:id="rId20"/>
    <p:sldId id="573" r:id="rId21"/>
    <p:sldId id="561" r:id="rId22"/>
  </p:sldIdLst>
  <p:sldSz cx="9906000" cy="6858000" type="A4"/>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90" userDrawn="1">
          <p15:clr>
            <a:srgbClr val="A4A3A4"/>
          </p15:clr>
        </p15:guide>
        <p15:guide id="2" pos="3120">
          <p15:clr>
            <a:srgbClr val="A4A3A4"/>
          </p15:clr>
        </p15:guide>
        <p15:guide id="4" pos="3347" userDrawn="1">
          <p15:clr>
            <a:srgbClr val="A4A3A4"/>
          </p15:clr>
        </p15:guide>
        <p15:guide id="5" pos="289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811"/>
    <a:srgbClr val="2CB431"/>
    <a:srgbClr val="36434D"/>
    <a:srgbClr val="2CB4D2"/>
    <a:srgbClr val="D0BB7E"/>
    <a:srgbClr val="00427F"/>
    <a:srgbClr val="610E6C"/>
    <a:srgbClr val="5EBE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F6B8D9-7C67-4F03-9487-50E12FE786D1}" v="52" dt="2020-04-21T10:42:50.7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48" autoAdjust="0"/>
    <p:restoredTop sz="91398" autoAdjust="0"/>
  </p:normalViewPr>
  <p:slideViewPr>
    <p:cSldViewPr>
      <p:cViewPr varScale="1">
        <p:scale>
          <a:sx n="61" d="100"/>
          <a:sy n="61" d="100"/>
        </p:scale>
        <p:origin x="972" y="56"/>
      </p:cViewPr>
      <p:guideLst>
        <p:guide orient="horz" pos="890"/>
        <p:guide pos="3120"/>
        <p:guide pos="3347"/>
        <p:guide pos="2893"/>
      </p:guideLst>
    </p:cSldViewPr>
  </p:slideViewPr>
  <p:outlineViewPr>
    <p:cViewPr>
      <p:scale>
        <a:sx n="33" d="100"/>
        <a:sy n="33" d="100"/>
      </p:scale>
      <p:origin x="0" y="0"/>
    </p:cViewPr>
  </p:outlineViewPr>
  <p:notesTextViewPr>
    <p:cViewPr>
      <p:scale>
        <a:sx n="185" d="100"/>
        <a:sy n="185" d="100"/>
      </p:scale>
      <p:origin x="0" y="0"/>
    </p:cViewPr>
  </p:notesTextViewPr>
  <p:sorterViewPr>
    <p:cViewPr>
      <p:scale>
        <a:sx n="100" d="100"/>
        <a:sy n="100" d="100"/>
      </p:scale>
      <p:origin x="0" y="1200"/>
    </p:cViewPr>
  </p:sorterViewPr>
  <p:notesViewPr>
    <p:cSldViewPr>
      <p:cViewPr varScale="1">
        <p:scale>
          <a:sx n="77" d="100"/>
          <a:sy n="77" d="100"/>
        </p:scale>
        <p:origin x="348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bhav Mittal" userId="0cec1447-ad5f-47c4-bef3-8ff0c5c26bca" providerId="ADAL" clId="{2326F06C-97B6-4017-9FFE-01E8F6EB828C}"/>
    <pc:docChg chg="modSld">
      <pc:chgData name="Anubhav Mittal" userId="0cec1447-ad5f-47c4-bef3-8ff0c5c26bca" providerId="ADAL" clId="{2326F06C-97B6-4017-9FFE-01E8F6EB828C}" dt="2020-02-13T12:15:33.598" v="0" actId="20577"/>
      <pc:docMkLst>
        <pc:docMk/>
      </pc:docMkLst>
    </pc:docChg>
  </pc:docChgLst>
  <pc:docChgLst>
    <pc:chgData name="Anubhav Mittal" userId="0cec1447-ad5f-47c4-bef3-8ff0c5c26bca" providerId="ADAL" clId="{42003D49-6725-45DF-966B-B623AA1F8C89}"/>
    <pc:docChg chg="undo custSel addSld delSld modSld">
      <pc:chgData name="Anubhav Mittal" userId="0cec1447-ad5f-47c4-bef3-8ff0c5c26bca" providerId="ADAL" clId="{42003D49-6725-45DF-966B-B623AA1F8C89}" dt="2020-03-26T16:34:15.980" v="1514" actId="2696"/>
      <pc:docMkLst>
        <pc:docMk/>
      </pc:docMkLst>
      <pc:sldChg chg="modSp">
        <pc:chgData name="Anubhav Mittal" userId="0cec1447-ad5f-47c4-bef3-8ff0c5c26bca" providerId="ADAL" clId="{42003D49-6725-45DF-966B-B623AA1F8C89}" dt="2020-03-26T09:42:54.118" v="26" actId="20577"/>
        <pc:sldMkLst>
          <pc:docMk/>
          <pc:sldMk cId="0" sldId="454"/>
        </pc:sldMkLst>
        <pc:spChg chg="mod">
          <ac:chgData name="Anubhav Mittal" userId="0cec1447-ad5f-47c4-bef3-8ff0c5c26bca" providerId="ADAL" clId="{42003D49-6725-45DF-966B-B623AA1F8C89}" dt="2020-03-26T09:42:54.118" v="26" actId="20577"/>
          <ac:spMkLst>
            <pc:docMk/>
            <pc:sldMk cId="0" sldId="454"/>
            <ac:spMk id="4" creationId="{00000000-0000-0000-0000-000000000000}"/>
          </ac:spMkLst>
        </pc:spChg>
      </pc:sldChg>
      <pc:sldChg chg="modSp">
        <pc:chgData name="Anubhav Mittal" userId="0cec1447-ad5f-47c4-bef3-8ff0c5c26bca" providerId="ADAL" clId="{42003D49-6725-45DF-966B-B623AA1F8C89}" dt="2020-03-26T09:43:12.055" v="43" actId="20577"/>
        <pc:sldMkLst>
          <pc:docMk/>
          <pc:sldMk cId="2820795509" sldId="510"/>
        </pc:sldMkLst>
        <pc:spChg chg="mod">
          <ac:chgData name="Anubhav Mittal" userId="0cec1447-ad5f-47c4-bef3-8ff0c5c26bca" providerId="ADAL" clId="{42003D49-6725-45DF-966B-B623AA1F8C89}" dt="2020-03-26T09:43:12.055" v="43" actId="20577"/>
          <ac:spMkLst>
            <pc:docMk/>
            <pc:sldMk cId="2820795509" sldId="510"/>
            <ac:spMk id="3" creationId="{5FBEDDCC-E332-42C6-850C-19EA35A8C1E1}"/>
          </ac:spMkLst>
        </pc:spChg>
      </pc:sldChg>
      <pc:sldChg chg="addSp delSp modSp">
        <pc:chgData name="Anubhav Mittal" userId="0cec1447-ad5f-47c4-bef3-8ff0c5c26bca" providerId="ADAL" clId="{42003D49-6725-45DF-966B-B623AA1F8C89}" dt="2020-03-26T10:12:55.357" v="291" actId="20577"/>
        <pc:sldMkLst>
          <pc:docMk/>
          <pc:sldMk cId="598834772" sldId="530"/>
        </pc:sldMkLst>
        <pc:spChg chg="mod">
          <ac:chgData name="Anubhav Mittal" userId="0cec1447-ad5f-47c4-bef3-8ff0c5c26bca" providerId="ADAL" clId="{42003D49-6725-45DF-966B-B623AA1F8C89}" dt="2020-03-26T10:12:55.357" v="291" actId="20577"/>
          <ac:spMkLst>
            <pc:docMk/>
            <pc:sldMk cId="598834772" sldId="530"/>
            <ac:spMk id="2" creationId="{8E03E6A4-DAE7-4962-8E6B-B7D70EB215C7}"/>
          </ac:spMkLst>
        </pc:spChg>
        <pc:graphicFrameChg chg="del">
          <ac:chgData name="Anubhav Mittal" userId="0cec1447-ad5f-47c4-bef3-8ff0c5c26bca" providerId="ADAL" clId="{42003D49-6725-45DF-966B-B623AA1F8C89}" dt="2020-03-26T10:01:02.805" v="257" actId="478"/>
          <ac:graphicFrameMkLst>
            <pc:docMk/>
            <pc:sldMk cId="598834772" sldId="530"/>
            <ac:graphicFrameMk id="4" creationId="{820BE0C3-B5DB-4778-8473-FC63405930F9}"/>
          </ac:graphicFrameMkLst>
        </pc:graphicFrameChg>
        <pc:graphicFrameChg chg="del">
          <ac:chgData name="Anubhav Mittal" userId="0cec1447-ad5f-47c4-bef3-8ff0c5c26bca" providerId="ADAL" clId="{42003D49-6725-45DF-966B-B623AA1F8C89}" dt="2020-03-26T10:01:04.301" v="258" actId="478"/>
          <ac:graphicFrameMkLst>
            <pc:docMk/>
            <pc:sldMk cId="598834772" sldId="530"/>
            <ac:graphicFrameMk id="5" creationId="{2B796D0D-7D93-47FA-917F-A5FFAB0A31F3}"/>
          </ac:graphicFrameMkLst>
        </pc:graphicFrameChg>
        <pc:graphicFrameChg chg="add mod modGraphic">
          <ac:chgData name="Anubhav Mittal" userId="0cec1447-ad5f-47c4-bef3-8ff0c5c26bca" providerId="ADAL" clId="{42003D49-6725-45DF-966B-B623AA1F8C89}" dt="2020-03-26T10:06:23.438" v="263" actId="14734"/>
          <ac:graphicFrameMkLst>
            <pc:docMk/>
            <pc:sldMk cId="598834772" sldId="530"/>
            <ac:graphicFrameMk id="6" creationId="{EC16DFEE-661A-447E-9FF4-D4DF7C785FA1}"/>
          </ac:graphicFrameMkLst>
        </pc:graphicFrameChg>
        <pc:graphicFrameChg chg="add mod modGraphic">
          <ac:chgData name="Anubhav Mittal" userId="0cec1447-ad5f-47c4-bef3-8ff0c5c26bca" providerId="ADAL" clId="{42003D49-6725-45DF-966B-B623AA1F8C89}" dt="2020-03-26T10:08:57.149" v="271" actId="14100"/>
          <ac:graphicFrameMkLst>
            <pc:docMk/>
            <pc:sldMk cId="598834772" sldId="530"/>
            <ac:graphicFrameMk id="7" creationId="{96C7E62A-F10E-4D31-AF3A-9D3E24B4D839}"/>
          </ac:graphicFrameMkLst>
        </pc:graphicFrameChg>
      </pc:sldChg>
      <pc:sldChg chg="modSp">
        <pc:chgData name="Anubhav Mittal" userId="0cec1447-ad5f-47c4-bef3-8ff0c5c26bca" providerId="ADAL" clId="{42003D49-6725-45DF-966B-B623AA1F8C89}" dt="2020-03-26T09:44:19.004" v="256" actId="20577"/>
        <pc:sldMkLst>
          <pc:docMk/>
          <pc:sldMk cId="1520860431" sldId="540"/>
        </pc:sldMkLst>
        <pc:spChg chg="mod">
          <ac:chgData name="Anubhav Mittal" userId="0cec1447-ad5f-47c4-bef3-8ff0c5c26bca" providerId="ADAL" clId="{42003D49-6725-45DF-966B-B623AA1F8C89}" dt="2020-03-26T09:44:19.004" v="256" actId="20577"/>
          <ac:spMkLst>
            <pc:docMk/>
            <pc:sldMk cId="1520860431" sldId="540"/>
            <ac:spMk id="6" creationId="{9048AE22-045D-5D48-B6B1-7A6473B1CF37}"/>
          </ac:spMkLst>
        </pc:spChg>
      </pc:sldChg>
      <pc:sldChg chg="addSp delSp modSp">
        <pc:chgData name="Anubhav Mittal" userId="0cec1447-ad5f-47c4-bef3-8ff0c5c26bca" providerId="ADAL" clId="{42003D49-6725-45DF-966B-B623AA1F8C89}" dt="2020-03-26T10:12:50.587" v="285" actId="20577"/>
        <pc:sldMkLst>
          <pc:docMk/>
          <pc:sldMk cId="2025797868" sldId="552"/>
        </pc:sldMkLst>
        <pc:spChg chg="mod">
          <ac:chgData name="Anubhav Mittal" userId="0cec1447-ad5f-47c4-bef3-8ff0c5c26bca" providerId="ADAL" clId="{42003D49-6725-45DF-966B-B623AA1F8C89}" dt="2020-03-26T10:12:50.587" v="285" actId="20577"/>
          <ac:spMkLst>
            <pc:docMk/>
            <pc:sldMk cId="2025797868" sldId="552"/>
            <ac:spMk id="2" creationId="{8E03E6A4-DAE7-4962-8E6B-B7D70EB215C7}"/>
          </ac:spMkLst>
        </pc:spChg>
        <pc:graphicFrameChg chg="del modGraphic">
          <ac:chgData name="Anubhav Mittal" userId="0cec1447-ad5f-47c4-bef3-8ff0c5c26bca" providerId="ADAL" clId="{42003D49-6725-45DF-966B-B623AA1F8C89}" dt="2020-03-26T10:12:11.915" v="273" actId="478"/>
          <ac:graphicFrameMkLst>
            <pc:docMk/>
            <pc:sldMk cId="2025797868" sldId="552"/>
            <ac:graphicFrameMk id="4" creationId="{522C6775-B337-4720-A984-AC4F931A896A}"/>
          </ac:graphicFrameMkLst>
        </pc:graphicFrameChg>
        <pc:graphicFrameChg chg="add mod modGraphic">
          <ac:chgData name="Anubhav Mittal" userId="0cec1447-ad5f-47c4-bef3-8ff0c5c26bca" providerId="ADAL" clId="{42003D49-6725-45DF-966B-B623AA1F8C89}" dt="2020-03-26T10:12:45.814" v="279" actId="1076"/>
          <ac:graphicFrameMkLst>
            <pc:docMk/>
            <pc:sldMk cId="2025797868" sldId="552"/>
            <ac:graphicFrameMk id="5" creationId="{BB84440C-EE26-48D9-B31F-B4FDD867A94B}"/>
          </ac:graphicFrameMkLst>
        </pc:graphicFrameChg>
      </pc:sldChg>
      <pc:sldChg chg="addSp delSp modSp">
        <pc:chgData name="Anubhav Mittal" userId="0cec1447-ad5f-47c4-bef3-8ff0c5c26bca" providerId="ADAL" clId="{42003D49-6725-45DF-966B-B623AA1F8C89}" dt="2020-03-26T10:27:58.002" v="620" actId="12"/>
        <pc:sldMkLst>
          <pc:docMk/>
          <pc:sldMk cId="1192761563" sldId="554"/>
        </pc:sldMkLst>
        <pc:spChg chg="mod">
          <ac:chgData name="Anubhav Mittal" userId="0cec1447-ad5f-47c4-bef3-8ff0c5c26bca" providerId="ADAL" clId="{42003D49-6725-45DF-966B-B623AA1F8C89}" dt="2020-03-26T10:23:32.770" v="561" actId="20577"/>
          <ac:spMkLst>
            <pc:docMk/>
            <pc:sldMk cId="1192761563" sldId="554"/>
            <ac:spMk id="2" creationId="{8E03E6A4-DAE7-4962-8E6B-B7D70EB215C7}"/>
          </ac:spMkLst>
        </pc:spChg>
        <pc:spChg chg="mod">
          <ac:chgData name="Anubhav Mittal" userId="0cec1447-ad5f-47c4-bef3-8ff0c5c26bca" providerId="ADAL" clId="{42003D49-6725-45DF-966B-B623AA1F8C89}" dt="2020-03-26T10:24:57.380" v="596" actId="20577"/>
          <ac:spMkLst>
            <pc:docMk/>
            <pc:sldMk cId="1192761563" sldId="554"/>
            <ac:spMk id="3" creationId="{5FBEDDCC-E332-42C6-850C-19EA35A8C1E1}"/>
          </ac:spMkLst>
        </pc:spChg>
        <pc:spChg chg="add mod">
          <ac:chgData name="Anubhav Mittal" userId="0cec1447-ad5f-47c4-bef3-8ff0c5c26bca" providerId="ADAL" clId="{42003D49-6725-45DF-966B-B623AA1F8C89}" dt="2020-03-26T10:27:58.002" v="620" actId="12"/>
          <ac:spMkLst>
            <pc:docMk/>
            <pc:sldMk cId="1192761563" sldId="554"/>
            <ac:spMk id="6" creationId="{C019F693-F96F-42FD-B7FF-F05107D04164}"/>
          </ac:spMkLst>
        </pc:spChg>
        <pc:graphicFrameChg chg="add del">
          <ac:chgData name="Anubhav Mittal" userId="0cec1447-ad5f-47c4-bef3-8ff0c5c26bca" providerId="ADAL" clId="{42003D49-6725-45DF-966B-B623AA1F8C89}" dt="2020-03-26T10:25:50.743" v="599"/>
          <ac:graphicFrameMkLst>
            <pc:docMk/>
            <pc:sldMk cId="1192761563" sldId="554"/>
            <ac:graphicFrameMk id="5" creationId="{E48EC1FD-8981-4FBE-B765-DF5D7302BF7C}"/>
          </ac:graphicFrameMkLst>
        </pc:graphicFrameChg>
        <pc:graphicFrameChg chg="add del">
          <ac:chgData name="Anubhav Mittal" userId="0cec1447-ad5f-47c4-bef3-8ff0c5c26bca" providerId="ADAL" clId="{42003D49-6725-45DF-966B-B623AA1F8C89}" dt="2020-03-26T10:27:32.609" v="614"/>
          <ac:graphicFrameMkLst>
            <pc:docMk/>
            <pc:sldMk cId="1192761563" sldId="554"/>
            <ac:graphicFrameMk id="7" creationId="{DC33D9C2-B2D7-4083-9D19-DDF5A595EF21}"/>
          </ac:graphicFrameMkLst>
        </pc:graphicFrameChg>
        <pc:graphicFrameChg chg="add del">
          <ac:chgData name="Anubhav Mittal" userId="0cec1447-ad5f-47c4-bef3-8ff0c5c26bca" providerId="ADAL" clId="{42003D49-6725-45DF-966B-B623AA1F8C89}" dt="2020-03-26T10:27:44.651" v="617"/>
          <ac:graphicFrameMkLst>
            <pc:docMk/>
            <pc:sldMk cId="1192761563" sldId="554"/>
            <ac:graphicFrameMk id="8" creationId="{BADD4748-5FE9-46FD-B37E-4C475981C3C3}"/>
          </ac:graphicFrameMkLst>
        </pc:graphicFrameChg>
        <pc:picChg chg="add mod">
          <ac:chgData name="Anubhav Mittal" userId="0cec1447-ad5f-47c4-bef3-8ff0c5c26bca" providerId="ADAL" clId="{42003D49-6725-45DF-966B-B623AA1F8C89}" dt="2020-03-26T10:25:00.285" v="597" actId="1076"/>
          <ac:picMkLst>
            <pc:docMk/>
            <pc:sldMk cId="1192761563" sldId="554"/>
            <ac:picMk id="4" creationId="{EC9FC25D-C219-4B7C-B9F3-FA5D73ADAF29}"/>
          </ac:picMkLst>
        </pc:picChg>
      </pc:sldChg>
      <pc:sldChg chg="addSp delSp modSp">
        <pc:chgData name="Anubhav Mittal" userId="0cec1447-ad5f-47c4-bef3-8ff0c5c26bca" providerId="ADAL" clId="{42003D49-6725-45DF-966B-B623AA1F8C89}" dt="2020-03-26T10:22:16.208" v="532" actId="14734"/>
        <pc:sldMkLst>
          <pc:docMk/>
          <pc:sldMk cId="2015197526" sldId="563"/>
        </pc:sldMkLst>
        <pc:spChg chg="mod">
          <ac:chgData name="Anubhav Mittal" userId="0cec1447-ad5f-47c4-bef3-8ff0c5c26bca" providerId="ADAL" clId="{42003D49-6725-45DF-966B-B623AA1F8C89}" dt="2020-03-26T10:13:47.891" v="321" actId="20577"/>
          <ac:spMkLst>
            <pc:docMk/>
            <pc:sldMk cId="2015197526" sldId="563"/>
            <ac:spMk id="2" creationId="{8E03E6A4-DAE7-4962-8E6B-B7D70EB215C7}"/>
          </ac:spMkLst>
        </pc:spChg>
        <pc:spChg chg="mod">
          <ac:chgData name="Anubhav Mittal" userId="0cec1447-ad5f-47c4-bef3-8ff0c5c26bca" providerId="ADAL" clId="{42003D49-6725-45DF-966B-B623AA1F8C89}" dt="2020-03-26T10:14:02.139" v="361" actId="20577"/>
          <ac:spMkLst>
            <pc:docMk/>
            <pc:sldMk cId="2015197526" sldId="563"/>
            <ac:spMk id="3" creationId="{5FBEDDCC-E332-42C6-850C-19EA35A8C1E1}"/>
          </ac:spMkLst>
        </pc:spChg>
        <pc:graphicFrameChg chg="add mod modGraphic">
          <ac:chgData name="Anubhav Mittal" userId="0cec1447-ad5f-47c4-bef3-8ff0c5c26bca" providerId="ADAL" clId="{42003D49-6725-45DF-966B-B623AA1F8C89}" dt="2020-03-26T10:19:55.254" v="522" actId="14100"/>
          <ac:graphicFrameMkLst>
            <pc:docMk/>
            <pc:sldMk cId="2015197526" sldId="563"/>
            <ac:graphicFrameMk id="4" creationId="{776CFADA-6F13-4844-AEA8-3AE2A6514EB2}"/>
          </ac:graphicFrameMkLst>
        </pc:graphicFrameChg>
        <pc:graphicFrameChg chg="add mod modGraphic">
          <ac:chgData name="Anubhav Mittal" userId="0cec1447-ad5f-47c4-bef3-8ff0c5c26bca" providerId="ADAL" clId="{42003D49-6725-45DF-966B-B623AA1F8C89}" dt="2020-03-26T10:22:16.208" v="532" actId="14734"/>
          <ac:graphicFrameMkLst>
            <pc:docMk/>
            <pc:sldMk cId="2015197526" sldId="563"/>
            <ac:graphicFrameMk id="5" creationId="{1C7FF055-5454-42F7-8043-4B8AE21FC8D0}"/>
          </ac:graphicFrameMkLst>
        </pc:graphicFrameChg>
        <pc:graphicFrameChg chg="del">
          <ac:chgData name="Anubhav Mittal" userId="0cec1447-ad5f-47c4-bef3-8ff0c5c26bca" providerId="ADAL" clId="{42003D49-6725-45DF-966B-B623AA1F8C89}" dt="2020-03-26T10:14:11.361" v="362" actId="478"/>
          <ac:graphicFrameMkLst>
            <pc:docMk/>
            <pc:sldMk cId="2015197526" sldId="563"/>
            <ac:graphicFrameMk id="7" creationId="{22E8E21E-49EC-4660-9733-F914B29C5E1D}"/>
          </ac:graphicFrameMkLst>
        </pc:graphicFrameChg>
        <pc:graphicFrameChg chg="del">
          <ac:chgData name="Anubhav Mittal" userId="0cec1447-ad5f-47c4-bef3-8ff0c5c26bca" providerId="ADAL" clId="{42003D49-6725-45DF-966B-B623AA1F8C89}" dt="2020-03-26T10:14:15.665" v="363" actId="478"/>
          <ac:graphicFrameMkLst>
            <pc:docMk/>
            <pc:sldMk cId="2015197526" sldId="563"/>
            <ac:graphicFrameMk id="8" creationId="{812A6511-0835-485F-8DAD-674F35A64D2B}"/>
          </ac:graphicFrameMkLst>
        </pc:graphicFrameChg>
      </pc:sldChg>
      <pc:sldChg chg="addSp delSp modSp add">
        <pc:chgData name="Anubhav Mittal" userId="0cec1447-ad5f-47c4-bef3-8ff0c5c26bca" providerId="ADAL" clId="{42003D49-6725-45DF-966B-B623AA1F8C89}" dt="2020-03-26T11:01:53.353" v="651" actId="313"/>
        <pc:sldMkLst>
          <pc:docMk/>
          <pc:sldMk cId="1407599155" sldId="566"/>
        </pc:sldMkLst>
        <pc:spChg chg="mod">
          <ac:chgData name="Anubhav Mittal" userId="0cec1447-ad5f-47c4-bef3-8ff0c5c26bca" providerId="ADAL" clId="{42003D49-6725-45DF-966B-B623AA1F8C89}" dt="2020-03-26T10:59:01.709" v="630" actId="20577"/>
          <ac:spMkLst>
            <pc:docMk/>
            <pc:sldMk cId="1407599155" sldId="566"/>
            <ac:spMk id="3" creationId="{5FBEDDCC-E332-42C6-850C-19EA35A8C1E1}"/>
          </ac:spMkLst>
        </pc:spChg>
        <pc:spChg chg="mod">
          <ac:chgData name="Anubhav Mittal" userId="0cec1447-ad5f-47c4-bef3-8ff0c5c26bca" providerId="ADAL" clId="{42003D49-6725-45DF-966B-B623AA1F8C89}" dt="2020-03-26T11:01:53.353" v="651" actId="313"/>
          <ac:spMkLst>
            <pc:docMk/>
            <pc:sldMk cId="1407599155" sldId="566"/>
            <ac:spMk id="6" creationId="{C019F693-F96F-42FD-B7FF-F05107D04164}"/>
          </ac:spMkLst>
        </pc:spChg>
        <pc:graphicFrameChg chg="add mod modGraphic">
          <ac:chgData name="Anubhav Mittal" userId="0cec1447-ad5f-47c4-bef3-8ff0c5c26bca" providerId="ADAL" clId="{42003D49-6725-45DF-966B-B623AA1F8C89}" dt="2020-03-26T11:00:08.711" v="646" actId="1076"/>
          <ac:graphicFrameMkLst>
            <pc:docMk/>
            <pc:sldMk cId="1407599155" sldId="566"/>
            <ac:graphicFrameMk id="5" creationId="{A1078653-00BB-4175-9E2D-F9F1D14D3750}"/>
          </ac:graphicFrameMkLst>
        </pc:graphicFrameChg>
        <pc:picChg chg="del">
          <ac:chgData name="Anubhav Mittal" userId="0cec1447-ad5f-47c4-bef3-8ff0c5c26bca" providerId="ADAL" clId="{42003D49-6725-45DF-966B-B623AA1F8C89}" dt="2020-03-26T10:58:43.306" v="623" actId="478"/>
          <ac:picMkLst>
            <pc:docMk/>
            <pc:sldMk cId="1407599155" sldId="566"/>
            <ac:picMk id="4" creationId="{EC9FC25D-C219-4B7C-B9F3-FA5D73ADAF29}"/>
          </ac:picMkLst>
        </pc:picChg>
        <pc:picChg chg="add mod">
          <ac:chgData name="Anubhav Mittal" userId="0cec1447-ad5f-47c4-bef3-8ff0c5c26bca" providerId="ADAL" clId="{42003D49-6725-45DF-966B-B623AA1F8C89}" dt="2020-03-26T10:59:10.610" v="631" actId="1076"/>
          <ac:picMkLst>
            <pc:docMk/>
            <pc:sldMk cId="1407599155" sldId="566"/>
            <ac:picMk id="7" creationId="{979E2D62-BCF4-4A44-AB03-10E7C61B7D2C}"/>
          </ac:picMkLst>
        </pc:picChg>
      </pc:sldChg>
      <pc:sldChg chg="addSp delSp modSp add">
        <pc:chgData name="Anubhav Mittal" userId="0cec1447-ad5f-47c4-bef3-8ff0c5c26bca" providerId="ADAL" clId="{42003D49-6725-45DF-966B-B623AA1F8C89}" dt="2020-03-26T11:06:44.731" v="701"/>
        <pc:sldMkLst>
          <pc:docMk/>
          <pc:sldMk cId="3187328211" sldId="568"/>
        </pc:sldMkLst>
        <pc:spChg chg="mod">
          <ac:chgData name="Anubhav Mittal" userId="0cec1447-ad5f-47c4-bef3-8ff0c5c26bca" providerId="ADAL" clId="{42003D49-6725-45DF-966B-B623AA1F8C89}" dt="2020-03-26T11:04:42.493" v="675"/>
          <ac:spMkLst>
            <pc:docMk/>
            <pc:sldMk cId="3187328211" sldId="568"/>
            <ac:spMk id="3" creationId="{5FBEDDCC-E332-42C6-850C-19EA35A8C1E1}"/>
          </ac:spMkLst>
        </pc:spChg>
        <pc:spChg chg="mod">
          <ac:chgData name="Anubhav Mittal" userId="0cec1447-ad5f-47c4-bef3-8ff0c5c26bca" providerId="ADAL" clId="{42003D49-6725-45DF-966B-B623AA1F8C89}" dt="2020-03-26T11:06:44.731" v="701"/>
          <ac:spMkLst>
            <pc:docMk/>
            <pc:sldMk cId="3187328211" sldId="568"/>
            <ac:spMk id="6" creationId="{C019F693-F96F-42FD-B7FF-F05107D04164}"/>
          </ac:spMkLst>
        </pc:spChg>
        <pc:graphicFrameChg chg="del">
          <ac:chgData name="Anubhav Mittal" userId="0cec1447-ad5f-47c4-bef3-8ff0c5c26bca" providerId="ADAL" clId="{42003D49-6725-45DF-966B-B623AA1F8C89}" dt="2020-03-26T11:05:04.651" v="680" actId="478"/>
          <ac:graphicFrameMkLst>
            <pc:docMk/>
            <pc:sldMk cId="3187328211" sldId="568"/>
            <ac:graphicFrameMk id="4" creationId="{35662933-D3BB-4A7F-81D6-0BD4E882AC7B}"/>
          </ac:graphicFrameMkLst>
        </pc:graphicFrameChg>
        <pc:graphicFrameChg chg="add mod modGraphic">
          <ac:chgData name="Anubhav Mittal" userId="0cec1447-ad5f-47c4-bef3-8ff0c5c26bca" providerId="ADAL" clId="{42003D49-6725-45DF-966B-B623AA1F8C89}" dt="2020-03-26T11:05:37.039" v="691" actId="1076"/>
          <ac:graphicFrameMkLst>
            <pc:docMk/>
            <pc:sldMk cId="3187328211" sldId="568"/>
            <ac:graphicFrameMk id="5" creationId="{40F71E68-18D8-431A-8AEB-ADB8D91B883B}"/>
          </ac:graphicFrameMkLst>
        </pc:graphicFrameChg>
        <pc:picChg chg="add mod">
          <ac:chgData name="Anubhav Mittal" userId="0cec1447-ad5f-47c4-bef3-8ff0c5c26bca" providerId="ADAL" clId="{42003D49-6725-45DF-966B-B623AA1F8C89}" dt="2020-03-26T11:04:54.803" v="679" actId="1076"/>
          <ac:picMkLst>
            <pc:docMk/>
            <pc:sldMk cId="3187328211" sldId="568"/>
            <ac:picMk id="7" creationId="{7EC3227A-746B-456F-96F6-D3595777B8A3}"/>
          </ac:picMkLst>
        </pc:picChg>
        <pc:picChg chg="del mod">
          <ac:chgData name="Anubhav Mittal" userId="0cec1447-ad5f-47c4-bef3-8ff0c5c26bca" providerId="ADAL" clId="{42003D49-6725-45DF-966B-B623AA1F8C89}" dt="2020-03-26T11:04:51.219" v="677" actId="478"/>
          <ac:picMkLst>
            <pc:docMk/>
            <pc:sldMk cId="3187328211" sldId="568"/>
            <ac:picMk id="8" creationId="{D5F4FE57-A7F5-4710-9B62-7A23A124BB62}"/>
          </ac:picMkLst>
        </pc:picChg>
      </pc:sldChg>
      <pc:sldChg chg="addSp delSp modSp add">
        <pc:chgData name="Anubhav Mittal" userId="0cec1447-ad5f-47c4-bef3-8ff0c5c26bca" providerId="ADAL" clId="{42003D49-6725-45DF-966B-B623AA1F8C89}" dt="2020-03-26T11:10:45.192" v="846" actId="20577"/>
        <pc:sldMkLst>
          <pc:docMk/>
          <pc:sldMk cId="348805173" sldId="569"/>
        </pc:sldMkLst>
        <pc:spChg chg="mod">
          <ac:chgData name="Anubhav Mittal" userId="0cec1447-ad5f-47c4-bef3-8ff0c5c26bca" providerId="ADAL" clId="{42003D49-6725-45DF-966B-B623AA1F8C89}" dt="2020-03-26T11:10:45.192" v="846" actId="20577"/>
          <ac:spMkLst>
            <pc:docMk/>
            <pc:sldMk cId="348805173" sldId="569"/>
            <ac:spMk id="3" creationId="{5FBEDDCC-E332-42C6-850C-19EA35A8C1E1}"/>
          </ac:spMkLst>
        </pc:spChg>
        <pc:spChg chg="del mod">
          <ac:chgData name="Anubhav Mittal" userId="0cec1447-ad5f-47c4-bef3-8ff0c5c26bca" providerId="ADAL" clId="{42003D49-6725-45DF-966B-B623AA1F8C89}" dt="2020-03-26T11:07:38.698" v="710" actId="478"/>
          <ac:spMkLst>
            <pc:docMk/>
            <pc:sldMk cId="348805173" sldId="569"/>
            <ac:spMk id="6" creationId="{C019F693-F96F-42FD-B7FF-F05107D04164}"/>
          </ac:spMkLst>
        </pc:spChg>
        <pc:graphicFrameChg chg="add mod modGraphic">
          <ac:chgData name="Anubhav Mittal" userId="0cec1447-ad5f-47c4-bef3-8ff0c5c26bca" providerId="ADAL" clId="{42003D49-6725-45DF-966B-B623AA1F8C89}" dt="2020-03-26T11:10:38.349" v="827" actId="20577"/>
          <ac:graphicFrameMkLst>
            <pc:docMk/>
            <pc:sldMk cId="348805173" sldId="569"/>
            <ac:graphicFrameMk id="4" creationId="{E3631B55-6608-48DC-9874-B4E3E3CD4E4C}"/>
          </ac:graphicFrameMkLst>
        </pc:graphicFrameChg>
        <pc:graphicFrameChg chg="del">
          <ac:chgData name="Anubhav Mittal" userId="0cec1447-ad5f-47c4-bef3-8ff0c5c26bca" providerId="ADAL" clId="{42003D49-6725-45DF-966B-B623AA1F8C89}" dt="2020-03-26T11:07:26.084" v="708" actId="478"/>
          <ac:graphicFrameMkLst>
            <pc:docMk/>
            <pc:sldMk cId="348805173" sldId="569"/>
            <ac:graphicFrameMk id="5" creationId="{40F71E68-18D8-431A-8AEB-ADB8D91B883B}"/>
          </ac:graphicFrameMkLst>
        </pc:graphicFrameChg>
        <pc:picChg chg="del">
          <ac:chgData name="Anubhav Mittal" userId="0cec1447-ad5f-47c4-bef3-8ff0c5c26bca" providerId="ADAL" clId="{42003D49-6725-45DF-966B-B623AA1F8C89}" dt="2020-03-26T11:07:24.234" v="707" actId="478"/>
          <ac:picMkLst>
            <pc:docMk/>
            <pc:sldMk cId="348805173" sldId="569"/>
            <ac:picMk id="7" creationId="{7EC3227A-746B-456F-96F6-D3595777B8A3}"/>
          </ac:picMkLst>
        </pc:picChg>
      </pc:sldChg>
    </pc:docChg>
  </pc:docChgLst>
  <pc:docChgLst>
    <pc:chgData name="Anubhav Mittal" userId="0cec1447-ad5f-47c4-bef3-8ff0c5c26bca" providerId="ADAL" clId="{C4F6B8D9-7C67-4F03-9487-50E12FE786D1}"/>
    <pc:docChg chg="undo custSel addSld delSld modSld sldOrd">
      <pc:chgData name="Anubhav Mittal" userId="0cec1447-ad5f-47c4-bef3-8ff0c5c26bca" providerId="ADAL" clId="{C4F6B8D9-7C67-4F03-9487-50E12FE786D1}" dt="2020-04-28T08:34:50.481" v="433" actId="2696"/>
      <pc:docMkLst>
        <pc:docMk/>
      </pc:docMkLst>
      <pc:sldChg chg="modSp">
        <pc:chgData name="Anubhav Mittal" userId="0cec1447-ad5f-47c4-bef3-8ff0c5c26bca" providerId="ADAL" clId="{C4F6B8D9-7C67-4F03-9487-50E12FE786D1}" dt="2020-04-21T08:49:19.912" v="9" actId="20577"/>
        <pc:sldMkLst>
          <pc:docMk/>
          <pc:sldMk cId="0" sldId="454"/>
        </pc:sldMkLst>
        <pc:spChg chg="mod">
          <ac:chgData name="Anubhav Mittal" userId="0cec1447-ad5f-47c4-bef3-8ff0c5c26bca" providerId="ADAL" clId="{C4F6B8D9-7C67-4F03-9487-50E12FE786D1}" dt="2020-04-21T08:49:19.912" v="9" actId="20577"/>
          <ac:spMkLst>
            <pc:docMk/>
            <pc:sldMk cId="0" sldId="454"/>
            <ac:spMk id="4" creationId="{00000000-0000-0000-0000-000000000000}"/>
          </ac:spMkLst>
        </pc:spChg>
      </pc:sldChg>
      <pc:sldChg chg="modSp">
        <pc:chgData name="Anubhav Mittal" userId="0cec1447-ad5f-47c4-bef3-8ff0c5c26bca" providerId="ADAL" clId="{C4F6B8D9-7C67-4F03-9487-50E12FE786D1}" dt="2020-04-21T08:49:53.786" v="15" actId="20577"/>
        <pc:sldMkLst>
          <pc:docMk/>
          <pc:sldMk cId="2820795509" sldId="510"/>
        </pc:sldMkLst>
        <pc:spChg chg="mod">
          <ac:chgData name="Anubhav Mittal" userId="0cec1447-ad5f-47c4-bef3-8ff0c5c26bca" providerId="ADAL" clId="{C4F6B8D9-7C67-4F03-9487-50E12FE786D1}" dt="2020-04-21T08:49:53.786" v="15" actId="20577"/>
          <ac:spMkLst>
            <pc:docMk/>
            <pc:sldMk cId="2820795509" sldId="510"/>
            <ac:spMk id="3" creationId="{5FBEDDCC-E332-42C6-850C-19EA35A8C1E1}"/>
          </ac:spMkLst>
        </pc:spChg>
      </pc:sldChg>
      <pc:sldChg chg="addSp delSp modSp">
        <pc:chgData name="Anubhav Mittal" userId="0cec1447-ad5f-47c4-bef3-8ff0c5c26bca" providerId="ADAL" clId="{C4F6B8D9-7C67-4F03-9487-50E12FE786D1}" dt="2020-04-21T08:55:48.028" v="106" actId="14100"/>
        <pc:sldMkLst>
          <pc:docMk/>
          <pc:sldMk cId="598834772" sldId="530"/>
        </pc:sldMkLst>
        <pc:spChg chg="mod">
          <ac:chgData name="Anubhav Mittal" userId="0cec1447-ad5f-47c4-bef3-8ff0c5c26bca" providerId="ADAL" clId="{C4F6B8D9-7C67-4F03-9487-50E12FE786D1}" dt="2020-04-21T08:50:48.811" v="93" actId="20577"/>
          <ac:spMkLst>
            <pc:docMk/>
            <pc:sldMk cId="598834772" sldId="530"/>
            <ac:spMk id="3" creationId="{5FBEDDCC-E332-42C6-850C-19EA35A8C1E1}"/>
          </ac:spMkLst>
        </pc:spChg>
        <pc:graphicFrameChg chg="del">
          <ac:chgData name="Anubhav Mittal" userId="0cec1447-ad5f-47c4-bef3-8ff0c5c26bca" providerId="ADAL" clId="{C4F6B8D9-7C67-4F03-9487-50E12FE786D1}" dt="2020-04-21T08:50:23.151" v="85" actId="478"/>
          <ac:graphicFrameMkLst>
            <pc:docMk/>
            <pc:sldMk cId="598834772" sldId="530"/>
            <ac:graphicFrameMk id="4" creationId="{569FBCA2-F644-458C-A636-693DAB09EA2A}"/>
          </ac:graphicFrameMkLst>
        </pc:graphicFrameChg>
        <pc:graphicFrameChg chg="add mod modGraphic">
          <ac:chgData name="Anubhav Mittal" userId="0cec1447-ad5f-47c4-bef3-8ff0c5c26bca" providerId="ADAL" clId="{C4F6B8D9-7C67-4F03-9487-50E12FE786D1}" dt="2020-04-21T08:55:48.028" v="106" actId="14100"/>
          <ac:graphicFrameMkLst>
            <pc:docMk/>
            <pc:sldMk cId="598834772" sldId="530"/>
            <ac:graphicFrameMk id="5" creationId="{35A6BA9B-6D4A-414D-AA60-46E44DF70580}"/>
          </ac:graphicFrameMkLst>
        </pc:graphicFrameChg>
        <pc:graphicFrameChg chg="add mod modGraphic">
          <ac:chgData name="Anubhav Mittal" userId="0cec1447-ad5f-47c4-bef3-8ff0c5c26bca" providerId="ADAL" clId="{C4F6B8D9-7C67-4F03-9487-50E12FE786D1}" dt="2020-04-21T08:55:40.775" v="105" actId="1076"/>
          <ac:graphicFrameMkLst>
            <pc:docMk/>
            <pc:sldMk cId="598834772" sldId="530"/>
            <ac:graphicFrameMk id="6" creationId="{2798763B-D868-44F0-8742-4E8932EC5E25}"/>
          </ac:graphicFrameMkLst>
        </pc:graphicFrameChg>
        <pc:graphicFrameChg chg="del">
          <ac:chgData name="Anubhav Mittal" userId="0cec1447-ad5f-47c4-bef3-8ff0c5c26bca" providerId="ADAL" clId="{C4F6B8D9-7C67-4F03-9487-50E12FE786D1}" dt="2020-04-21T08:50:25.502" v="86" actId="478"/>
          <ac:graphicFrameMkLst>
            <pc:docMk/>
            <pc:sldMk cId="598834772" sldId="530"/>
            <ac:graphicFrameMk id="8" creationId="{59676872-CC1A-46A3-A401-7A098DD8440C}"/>
          </ac:graphicFrameMkLst>
        </pc:graphicFrameChg>
      </pc:sldChg>
      <pc:sldChg chg="modSp">
        <pc:chgData name="Anubhav Mittal" userId="0cec1447-ad5f-47c4-bef3-8ff0c5c26bca" providerId="ADAL" clId="{C4F6B8D9-7C67-4F03-9487-50E12FE786D1}" dt="2020-04-21T08:50:16.328" v="84" actId="20577"/>
        <pc:sldMkLst>
          <pc:docMk/>
          <pc:sldMk cId="1520860431" sldId="540"/>
        </pc:sldMkLst>
        <pc:spChg chg="mod">
          <ac:chgData name="Anubhav Mittal" userId="0cec1447-ad5f-47c4-bef3-8ff0c5c26bca" providerId="ADAL" clId="{C4F6B8D9-7C67-4F03-9487-50E12FE786D1}" dt="2020-04-21T08:50:16.328" v="84" actId="20577"/>
          <ac:spMkLst>
            <pc:docMk/>
            <pc:sldMk cId="1520860431" sldId="540"/>
            <ac:spMk id="6" creationId="{9048AE22-045D-5D48-B6B1-7A6473B1CF37}"/>
          </ac:spMkLst>
        </pc:spChg>
      </pc:sldChg>
      <pc:sldChg chg="addSp delSp modSp">
        <pc:chgData name="Anubhav Mittal" userId="0cec1447-ad5f-47c4-bef3-8ff0c5c26bca" providerId="ADAL" clId="{C4F6B8D9-7C67-4F03-9487-50E12FE786D1}" dt="2020-04-21T10:15:15.394" v="128" actId="403"/>
        <pc:sldMkLst>
          <pc:docMk/>
          <pc:sldMk cId="2025797868" sldId="552"/>
        </pc:sldMkLst>
        <pc:graphicFrameChg chg="del modGraphic">
          <ac:chgData name="Anubhav Mittal" userId="0cec1447-ad5f-47c4-bef3-8ff0c5c26bca" providerId="ADAL" clId="{C4F6B8D9-7C67-4F03-9487-50E12FE786D1}" dt="2020-04-21T10:01:38.396" v="122" actId="478"/>
          <ac:graphicFrameMkLst>
            <pc:docMk/>
            <pc:sldMk cId="2025797868" sldId="552"/>
            <ac:graphicFrameMk id="4" creationId="{DA60A267-0478-46ED-8B72-6488A458F65B}"/>
          </ac:graphicFrameMkLst>
        </pc:graphicFrameChg>
        <pc:graphicFrameChg chg="add mod modGraphic">
          <ac:chgData name="Anubhav Mittal" userId="0cec1447-ad5f-47c4-bef3-8ff0c5c26bca" providerId="ADAL" clId="{C4F6B8D9-7C67-4F03-9487-50E12FE786D1}" dt="2020-04-21T10:15:15.394" v="128" actId="403"/>
          <ac:graphicFrameMkLst>
            <pc:docMk/>
            <pc:sldMk cId="2025797868" sldId="552"/>
            <ac:graphicFrameMk id="5" creationId="{AF5EEFBD-088F-4B28-9921-0A07EA375856}"/>
          </ac:graphicFrameMkLst>
        </pc:graphicFrameChg>
      </pc:sldChg>
      <pc:sldChg chg="addSp delSp modSp">
        <pc:chgData name="Anubhav Mittal" userId="0cec1447-ad5f-47c4-bef3-8ff0c5c26bca" providerId="ADAL" clId="{C4F6B8D9-7C67-4F03-9487-50E12FE786D1}" dt="2020-04-21T10:18:12.452" v="139" actId="20577"/>
        <pc:sldMkLst>
          <pc:docMk/>
          <pc:sldMk cId="1192761563" sldId="554"/>
        </pc:sldMkLst>
        <pc:spChg chg="mod">
          <ac:chgData name="Anubhav Mittal" userId="0cec1447-ad5f-47c4-bef3-8ff0c5c26bca" providerId="ADAL" clId="{C4F6B8D9-7C67-4F03-9487-50E12FE786D1}" dt="2020-04-21T10:15:59.364" v="135" actId="20577"/>
          <ac:spMkLst>
            <pc:docMk/>
            <pc:sldMk cId="1192761563" sldId="554"/>
            <ac:spMk id="3" creationId="{5FBEDDCC-E332-42C6-850C-19EA35A8C1E1}"/>
          </ac:spMkLst>
        </pc:spChg>
        <pc:spChg chg="mod">
          <ac:chgData name="Anubhav Mittal" userId="0cec1447-ad5f-47c4-bef3-8ff0c5c26bca" providerId="ADAL" clId="{C4F6B8D9-7C67-4F03-9487-50E12FE786D1}" dt="2020-04-21T10:18:12.452" v="139" actId="20577"/>
          <ac:spMkLst>
            <pc:docMk/>
            <pc:sldMk cId="1192761563" sldId="554"/>
            <ac:spMk id="6" creationId="{C019F693-F96F-42FD-B7FF-F05107D04164}"/>
          </ac:spMkLst>
        </pc:spChg>
        <pc:picChg chg="del">
          <ac:chgData name="Anubhav Mittal" userId="0cec1447-ad5f-47c4-bef3-8ff0c5c26bca" providerId="ADAL" clId="{C4F6B8D9-7C67-4F03-9487-50E12FE786D1}" dt="2020-04-21T10:15:46.232" v="129" actId="478"/>
          <ac:picMkLst>
            <pc:docMk/>
            <pc:sldMk cId="1192761563" sldId="554"/>
            <ac:picMk id="7" creationId="{F2AC2D99-4922-4106-9811-509E11FE65CE}"/>
          </ac:picMkLst>
        </pc:picChg>
        <pc:picChg chg="add mod">
          <ac:chgData name="Anubhav Mittal" userId="0cec1447-ad5f-47c4-bef3-8ff0c5c26bca" providerId="ADAL" clId="{C4F6B8D9-7C67-4F03-9487-50E12FE786D1}" dt="2020-04-21T10:15:50.677" v="131" actId="1076"/>
          <ac:picMkLst>
            <pc:docMk/>
            <pc:sldMk cId="1192761563" sldId="554"/>
            <ac:picMk id="8" creationId="{3C7CB24E-BC22-41CB-AC15-73231A4E1E83}"/>
          </ac:picMkLst>
        </pc:picChg>
      </pc:sldChg>
      <pc:sldChg chg="addSp delSp modSp">
        <pc:chgData name="Anubhav Mittal" userId="0cec1447-ad5f-47c4-bef3-8ff0c5c26bca" providerId="ADAL" clId="{C4F6B8D9-7C67-4F03-9487-50E12FE786D1}" dt="2020-04-21T09:59:52.621" v="120" actId="1076"/>
        <pc:sldMkLst>
          <pc:docMk/>
          <pc:sldMk cId="2015197526" sldId="563"/>
        </pc:sldMkLst>
        <pc:graphicFrameChg chg="add mod modGraphic">
          <ac:chgData name="Anubhav Mittal" userId="0cec1447-ad5f-47c4-bef3-8ff0c5c26bca" providerId="ADAL" clId="{C4F6B8D9-7C67-4F03-9487-50E12FE786D1}" dt="2020-04-21T09:59:43.952" v="119" actId="14100"/>
          <ac:graphicFrameMkLst>
            <pc:docMk/>
            <pc:sldMk cId="2015197526" sldId="563"/>
            <ac:graphicFrameMk id="4" creationId="{0189707A-E828-4FF8-A225-D77C7C91D4B0}"/>
          </ac:graphicFrameMkLst>
        </pc:graphicFrameChg>
        <pc:graphicFrameChg chg="add mod modGraphic">
          <ac:chgData name="Anubhav Mittal" userId="0cec1447-ad5f-47c4-bef3-8ff0c5c26bca" providerId="ADAL" clId="{C4F6B8D9-7C67-4F03-9487-50E12FE786D1}" dt="2020-04-21T09:59:52.621" v="120" actId="1076"/>
          <ac:graphicFrameMkLst>
            <pc:docMk/>
            <pc:sldMk cId="2015197526" sldId="563"/>
            <ac:graphicFrameMk id="5" creationId="{D1A295B7-EFF7-4344-A25E-009D6AE55B7F}"/>
          </ac:graphicFrameMkLst>
        </pc:graphicFrameChg>
        <pc:graphicFrameChg chg="del">
          <ac:chgData name="Anubhav Mittal" userId="0cec1447-ad5f-47c4-bef3-8ff0c5c26bca" providerId="ADAL" clId="{C4F6B8D9-7C67-4F03-9487-50E12FE786D1}" dt="2020-04-21T08:57:28.024" v="107" actId="478"/>
          <ac:graphicFrameMkLst>
            <pc:docMk/>
            <pc:sldMk cId="2015197526" sldId="563"/>
            <ac:graphicFrameMk id="6" creationId="{9937FFE4-DAA9-4EBA-A4B2-6FD4A01C52E7}"/>
          </ac:graphicFrameMkLst>
        </pc:graphicFrameChg>
        <pc:graphicFrameChg chg="del">
          <ac:chgData name="Anubhav Mittal" userId="0cec1447-ad5f-47c4-bef3-8ff0c5c26bca" providerId="ADAL" clId="{C4F6B8D9-7C67-4F03-9487-50E12FE786D1}" dt="2020-04-21T08:57:50.948" v="113" actId="478"/>
          <ac:graphicFrameMkLst>
            <pc:docMk/>
            <pc:sldMk cId="2015197526" sldId="563"/>
            <ac:graphicFrameMk id="7" creationId="{5059DBFB-732C-46F2-9738-5AFD42191284}"/>
          </ac:graphicFrameMkLst>
        </pc:graphicFrameChg>
      </pc:sldChg>
      <pc:sldChg chg="addSp delSp modSp">
        <pc:chgData name="Anubhav Mittal" userId="0cec1447-ad5f-47c4-bef3-8ff0c5c26bca" providerId="ADAL" clId="{C4F6B8D9-7C67-4F03-9487-50E12FE786D1}" dt="2020-04-21T10:21:19.461" v="174" actId="1076"/>
        <pc:sldMkLst>
          <pc:docMk/>
          <pc:sldMk cId="1407599155" sldId="566"/>
        </pc:sldMkLst>
        <pc:spChg chg="mod">
          <ac:chgData name="Anubhav Mittal" userId="0cec1447-ad5f-47c4-bef3-8ff0c5c26bca" providerId="ADAL" clId="{C4F6B8D9-7C67-4F03-9487-50E12FE786D1}" dt="2020-04-21T10:21:13.268" v="172" actId="1076"/>
          <ac:spMkLst>
            <pc:docMk/>
            <pc:sldMk cId="1407599155" sldId="566"/>
            <ac:spMk id="6" creationId="{C019F693-F96F-42FD-B7FF-F05107D04164}"/>
          </ac:spMkLst>
        </pc:spChg>
        <pc:graphicFrameChg chg="del">
          <ac:chgData name="Anubhav Mittal" userId="0cec1447-ad5f-47c4-bef3-8ff0c5c26bca" providerId="ADAL" clId="{C4F6B8D9-7C67-4F03-9487-50E12FE786D1}" dt="2020-04-21T10:19:13.589" v="143" actId="478"/>
          <ac:graphicFrameMkLst>
            <pc:docMk/>
            <pc:sldMk cId="1407599155" sldId="566"/>
            <ac:graphicFrameMk id="4" creationId="{9CADF322-05CF-4F5C-B416-79051C8B21FE}"/>
          </ac:graphicFrameMkLst>
        </pc:graphicFrameChg>
        <pc:graphicFrameChg chg="add mod modGraphic">
          <ac:chgData name="Anubhav Mittal" userId="0cec1447-ad5f-47c4-bef3-8ff0c5c26bca" providerId="ADAL" clId="{C4F6B8D9-7C67-4F03-9487-50E12FE786D1}" dt="2020-04-21T10:19:34.558" v="150" actId="14734"/>
          <ac:graphicFrameMkLst>
            <pc:docMk/>
            <pc:sldMk cId="1407599155" sldId="566"/>
            <ac:graphicFrameMk id="5" creationId="{47B6E0D5-F75D-48C0-BE09-8839A9236FD7}"/>
          </ac:graphicFrameMkLst>
        </pc:graphicFrameChg>
        <pc:picChg chg="add mod">
          <ac:chgData name="Anubhav Mittal" userId="0cec1447-ad5f-47c4-bef3-8ff0c5c26bca" providerId="ADAL" clId="{C4F6B8D9-7C67-4F03-9487-50E12FE786D1}" dt="2020-04-21T10:21:19.461" v="174" actId="1076"/>
          <ac:picMkLst>
            <pc:docMk/>
            <pc:sldMk cId="1407599155" sldId="566"/>
            <ac:picMk id="7" creationId="{F7E6AF4E-82A7-4AD2-8657-A8318EDF48E6}"/>
          </ac:picMkLst>
        </pc:picChg>
        <pc:picChg chg="del">
          <ac:chgData name="Anubhav Mittal" userId="0cec1447-ad5f-47c4-bef3-8ff0c5c26bca" providerId="ADAL" clId="{C4F6B8D9-7C67-4F03-9487-50E12FE786D1}" dt="2020-04-21T10:18:38.813" v="140" actId="478"/>
          <ac:picMkLst>
            <pc:docMk/>
            <pc:sldMk cId="1407599155" sldId="566"/>
            <ac:picMk id="8" creationId="{A3A2392D-2A16-4286-8528-9B7C7DA68B8A}"/>
          </ac:picMkLst>
        </pc:picChg>
      </pc:sldChg>
      <pc:sldChg chg="addSp delSp modSp">
        <pc:chgData name="Anubhav Mittal" userId="0cec1447-ad5f-47c4-bef3-8ff0c5c26bca" providerId="ADAL" clId="{C4F6B8D9-7C67-4F03-9487-50E12FE786D1}" dt="2020-04-21T10:25:06.187" v="185" actId="403"/>
        <pc:sldMkLst>
          <pc:docMk/>
          <pc:sldMk cId="3187328211" sldId="568"/>
        </pc:sldMkLst>
        <pc:spChg chg="mod">
          <ac:chgData name="Anubhav Mittal" userId="0cec1447-ad5f-47c4-bef3-8ff0c5c26bca" providerId="ADAL" clId="{C4F6B8D9-7C67-4F03-9487-50E12FE786D1}" dt="2020-04-21T10:22:08.931" v="177"/>
          <ac:spMkLst>
            <pc:docMk/>
            <pc:sldMk cId="3187328211" sldId="568"/>
            <ac:spMk id="3" creationId="{5FBEDDCC-E332-42C6-850C-19EA35A8C1E1}"/>
          </ac:spMkLst>
        </pc:spChg>
        <pc:graphicFrameChg chg="del">
          <ac:chgData name="Anubhav Mittal" userId="0cec1447-ad5f-47c4-bef3-8ff0c5c26bca" providerId="ADAL" clId="{C4F6B8D9-7C67-4F03-9487-50E12FE786D1}" dt="2020-04-21T10:22:12.322" v="178" actId="478"/>
          <ac:graphicFrameMkLst>
            <pc:docMk/>
            <pc:sldMk cId="3187328211" sldId="568"/>
            <ac:graphicFrameMk id="4" creationId="{578F8937-48CB-4E07-AE7E-755A848ED821}"/>
          </ac:graphicFrameMkLst>
        </pc:graphicFrameChg>
        <pc:graphicFrameChg chg="add mod modGraphic">
          <ac:chgData name="Anubhav Mittal" userId="0cec1447-ad5f-47c4-bef3-8ff0c5c26bca" providerId="ADAL" clId="{C4F6B8D9-7C67-4F03-9487-50E12FE786D1}" dt="2020-04-21T10:25:06.187" v="185" actId="403"/>
          <ac:graphicFrameMkLst>
            <pc:docMk/>
            <pc:sldMk cId="3187328211" sldId="568"/>
            <ac:graphicFrameMk id="5" creationId="{735DD193-6B6E-4A51-B530-AD3790312524}"/>
          </ac:graphicFrameMkLst>
        </pc:graphicFrameChg>
      </pc:sldChg>
      <pc:sldChg chg="addSp delSp modSp">
        <pc:chgData name="Anubhav Mittal" userId="0cec1447-ad5f-47c4-bef3-8ff0c5c26bca" providerId="ADAL" clId="{C4F6B8D9-7C67-4F03-9487-50E12FE786D1}" dt="2020-04-21T10:26:54.205" v="193" actId="14734"/>
        <pc:sldMkLst>
          <pc:docMk/>
          <pc:sldMk cId="348805173" sldId="569"/>
        </pc:sldMkLst>
        <pc:graphicFrameChg chg="add mod modGraphic">
          <ac:chgData name="Anubhav Mittal" userId="0cec1447-ad5f-47c4-bef3-8ff0c5c26bca" providerId="ADAL" clId="{C4F6B8D9-7C67-4F03-9487-50E12FE786D1}" dt="2020-04-21T10:26:54.205" v="193" actId="14734"/>
          <ac:graphicFrameMkLst>
            <pc:docMk/>
            <pc:sldMk cId="348805173" sldId="569"/>
            <ac:graphicFrameMk id="4" creationId="{92E3ED1F-59C1-46E6-9FCE-F5F03199627A}"/>
          </ac:graphicFrameMkLst>
        </pc:graphicFrameChg>
        <pc:graphicFrameChg chg="del">
          <ac:chgData name="Anubhav Mittal" userId="0cec1447-ad5f-47c4-bef3-8ff0c5c26bca" providerId="ADAL" clId="{C4F6B8D9-7C67-4F03-9487-50E12FE786D1}" dt="2020-04-21T10:26:38.856" v="186" actId="478"/>
          <ac:graphicFrameMkLst>
            <pc:docMk/>
            <pc:sldMk cId="348805173" sldId="569"/>
            <ac:graphicFrameMk id="5" creationId="{7751FC04-0B1C-413A-9692-499817219C95}"/>
          </ac:graphicFrameMkLst>
        </pc:graphicFrameChg>
      </pc:sldChg>
      <pc:sldChg chg="addSp delSp modSp add ord">
        <pc:chgData name="Anubhav Mittal" userId="0cec1447-ad5f-47c4-bef3-8ff0c5c26bca" providerId="ADAL" clId="{C4F6B8D9-7C67-4F03-9487-50E12FE786D1}" dt="2020-04-21T10:33:41.124" v="291" actId="1076"/>
        <pc:sldMkLst>
          <pc:docMk/>
          <pc:sldMk cId="2949591515" sldId="570"/>
        </pc:sldMkLst>
        <pc:spChg chg="mod">
          <ac:chgData name="Anubhav Mittal" userId="0cec1447-ad5f-47c4-bef3-8ff0c5c26bca" providerId="ADAL" clId="{C4F6B8D9-7C67-4F03-9487-50E12FE786D1}" dt="2020-04-21T10:28:32.153" v="278" actId="404"/>
          <ac:spMkLst>
            <pc:docMk/>
            <pc:sldMk cId="2949591515" sldId="570"/>
            <ac:spMk id="2" creationId="{8E03E6A4-DAE7-4962-8E6B-B7D70EB215C7}"/>
          </ac:spMkLst>
        </pc:spChg>
        <pc:spChg chg="mod">
          <ac:chgData name="Anubhav Mittal" userId="0cec1447-ad5f-47c4-bef3-8ff0c5c26bca" providerId="ADAL" clId="{C4F6B8D9-7C67-4F03-9487-50E12FE786D1}" dt="2020-04-21T10:28:10.804" v="254" actId="6549"/>
          <ac:spMkLst>
            <pc:docMk/>
            <pc:sldMk cId="2949591515" sldId="570"/>
            <ac:spMk id="3" creationId="{5FBEDDCC-E332-42C6-850C-19EA35A8C1E1}"/>
          </ac:spMkLst>
        </pc:spChg>
        <pc:graphicFrameChg chg="del">
          <ac:chgData name="Anubhav Mittal" userId="0cec1447-ad5f-47c4-bef3-8ff0c5c26bca" providerId="ADAL" clId="{C4F6B8D9-7C67-4F03-9487-50E12FE786D1}" dt="2020-04-21T10:28:38.671" v="279" actId="478"/>
          <ac:graphicFrameMkLst>
            <pc:docMk/>
            <pc:sldMk cId="2949591515" sldId="570"/>
            <ac:graphicFrameMk id="4" creationId="{0189707A-E828-4FF8-A225-D77C7C91D4B0}"/>
          </ac:graphicFrameMkLst>
        </pc:graphicFrameChg>
        <pc:graphicFrameChg chg="del">
          <ac:chgData name="Anubhav Mittal" userId="0cec1447-ad5f-47c4-bef3-8ff0c5c26bca" providerId="ADAL" clId="{C4F6B8D9-7C67-4F03-9487-50E12FE786D1}" dt="2020-04-21T10:28:41.047" v="280" actId="478"/>
          <ac:graphicFrameMkLst>
            <pc:docMk/>
            <pc:sldMk cId="2949591515" sldId="570"/>
            <ac:graphicFrameMk id="5" creationId="{D1A295B7-EFF7-4344-A25E-009D6AE55B7F}"/>
          </ac:graphicFrameMkLst>
        </pc:graphicFrameChg>
        <pc:graphicFrameChg chg="add mod modGraphic">
          <ac:chgData name="Anubhav Mittal" userId="0cec1447-ad5f-47c4-bef3-8ff0c5c26bca" providerId="ADAL" clId="{C4F6B8D9-7C67-4F03-9487-50E12FE786D1}" dt="2020-04-21T10:29:47.524" v="285" actId="14100"/>
          <ac:graphicFrameMkLst>
            <pc:docMk/>
            <pc:sldMk cId="2949591515" sldId="570"/>
            <ac:graphicFrameMk id="6" creationId="{717F9D75-5324-4A08-BA98-D835C753FFDA}"/>
          </ac:graphicFrameMkLst>
        </pc:graphicFrameChg>
        <pc:graphicFrameChg chg="add mod modGraphic">
          <ac:chgData name="Anubhav Mittal" userId="0cec1447-ad5f-47c4-bef3-8ff0c5c26bca" providerId="ADAL" clId="{C4F6B8D9-7C67-4F03-9487-50E12FE786D1}" dt="2020-04-21T10:33:41.124" v="291" actId="1076"/>
          <ac:graphicFrameMkLst>
            <pc:docMk/>
            <pc:sldMk cId="2949591515" sldId="570"/>
            <ac:graphicFrameMk id="7" creationId="{57F80F21-5F55-472D-8BD8-B04EB14B76C8}"/>
          </ac:graphicFrameMkLst>
        </pc:graphicFrameChg>
      </pc:sldChg>
      <pc:sldChg chg="addSp delSp modSp add ord">
        <pc:chgData name="Anubhav Mittal" userId="0cec1447-ad5f-47c4-bef3-8ff0c5c26bca" providerId="ADAL" clId="{C4F6B8D9-7C67-4F03-9487-50E12FE786D1}" dt="2020-04-21T10:36:18.541" v="338" actId="1076"/>
        <pc:sldMkLst>
          <pc:docMk/>
          <pc:sldMk cId="4150054689" sldId="571"/>
        </pc:sldMkLst>
        <pc:spChg chg="mod">
          <ac:chgData name="Anubhav Mittal" userId="0cec1447-ad5f-47c4-bef3-8ff0c5c26bca" providerId="ADAL" clId="{C4F6B8D9-7C67-4F03-9487-50E12FE786D1}" dt="2020-04-21T10:34:18.013" v="324" actId="6549"/>
          <ac:spMkLst>
            <pc:docMk/>
            <pc:sldMk cId="4150054689" sldId="571"/>
            <ac:spMk id="2" creationId="{8E03E6A4-DAE7-4962-8E6B-B7D70EB215C7}"/>
          </ac:spMkLst>
        </pc:spChg>
        <pc:spChg chg="mod">
          <ac:chgData name="Anubhav Mittal" userId="0cec1447-ad5f-47c4-bef3-8ff0c5c26bca" providerId="ADAL" clId="{C4F6B8D9-7C67-4F03-9487-50E12FE786D1}" dt="2020-04-21T10:34:52.387" v="334" actId="20577"/>
          <ac:spMkLst>
            <pc:docMk/>
            <pc:sldMk cId="4150054689" sldId="571"/>
            <ac:spMk id="3" creationId="{5FBEDDCC-E332-42C6-850C-19EA35A8C1E1}"/>
          </ac:spMkLst>
        </pc:spChg>
        <pc:spChg chg="mod">
          <ac:chgData name="Anubhav Mittal" userId="0cec1447-ad5f-47c4-bef3-8ff0c5c26bca" providerId="ADAL" clId="{C4F6B8D9-7C67-4F03-9487-50E12FE786D1}" dt="2020-04-21T10:36:18.541" v="338" actId="1076"/>
          <ac:spMkLst>
            <pc:docMk/>
            <pc:sldMk cId="4150054689" sldId="571"/>
            <ac:spMk id="6" creationId="{C019F693-F96F-42FD-B7FF-F05107D04164}"/>
          </ac:spMkLst>
        </pc:spChg>
        <pc:picChg chg="add mod">
          <ac:chgData name="Anubhav Mittal" userId="0cec1447-ad5f-47c4-bef3-8ff0c5c26bca" providerId="ADAL" clId="{C4F6B8D9-7C67-4F03-9487-50E12FE786D1}" dt="2020-04-21T10:34:46.970" v="330" actId="1038"/>
          <ac:picMkLst>
            <pc:docMk/>
            <pc:sldMk cId="4150054689" sldId="571"/>
            <ac:picMk id="7" creationId="{AD3F9CDB-C3EA-4D89-BCA1-5F3CBE164049}"/>
          </ac:picMkLst>
        </pc:picChg>
        <pc:picChg chg="del">
          <ac:chgData name="Anubhav Mittal" userId="0cec1447-ad5f-47c4-bef3-8ff0c5c26bca" providerId="ADAL" clId="{C4F6B8D9-7C67-4F03-9487-50E12FE786D1}" dt="2020-04-21T10:34:34.504" v="326" actId="478"/>
          <ac:picMkLst>
            <pc:docMk/>
            <pc:sldMk cId="4150054689" sldId="571"/>
            <ac:picMk id="8" creationId="{3C7CB24E-BC22-41CB-AC15-73231A4E1E83}"/>
          </ac:picMkLst>
        </pc:picChg>
      </pc:sldChg>
      <pc:sldChg chg="addSp delSp modSp add ord">
        <pc:chgData name="Anubhav Mittal" userId="0cec1447-ad5f-47c4-bef3-8ff0c5c26bca" providerId="ADAL" clId="{C4F6B8D9-7C67-4F03-9487-50E12FE786D1}" dt="2020-04-21T10:39:45.009" v="413" actId="20577"/>
        <pc:sldMkLst>
          <pc:docMk/>
          <pc:sldMk cId="3883338205" sldId="572"/>
        </pc:sldMkLst>
        <pc:spChg chg="mod">
          <ac:chgData name="Anubhav Mittal" userId="0cec1447-ad5f-47c4-bef3-8ff0c5c26bca" providerId="ADAL" clId="{C4F6B8D9-7C67-4F03-9487-50E12FE786D1}" dt="2020-04-21T10:37:10.117" v="371" actId="6549"/>
          <ac:spMkLst>
            <pc:docMk/>
            <pc:sldMk cId="3883338205" sldId="572"/>
            <ac:spMk id="2" creationId="{8E03E6A4-DAE7-4962-8E6B-B7D70EB215C7}"/>
          </ac:spMkLst>
        </pc:spChg>
        <pc:spChg chg="mod">
          <ac:chgData name="Anubhav Mittal" userId="0cec1447-ad5f-47c4-bef3-8ff0c5c26bca" providerId="ADAL" clId="{C4F6B8D9-7C67-4F03-9487-50E12FE786D1}" dt="2020-04-21T10:39:45.009" v="413" actId="20577"/>
          <ac:spMkLst>
            <pc:docMk/>
            <pc:sldMk cId="3883338205" sldId="572"/>
            <ac:spMk id="6" creationId="{C019F693-F96F-42FD-B7FF-F05107D04164}"/>
          </ac:spMkLst>
        </pc:spChg>
        <pc:graphicFrameChg chg="add mod modGraphic">
          <ac:chgData name="Anubhav Mittal" userId="0cec1447-ad5f-47c4-bef3-8ff0c5c26bca" providerId="ADAL" clId="{C4F6B8D9-7C67-4F03-9487-50E12FE786D1}" dt="2020-04-21T10:38:02.332" v="383" actId="14734"/>
          <ac:graphicFrameMkLst>
            <pc:docMk/>
            <pc:sldMk cId="3883338205" sldId="572"/>
            <ac:graphicFrameMk id="4" creationId="{163CC1D5-F5EB-4726-B3C5-099D5C8A01D1}"/>
          </ac:graphicFrameMkLst>
        </pc:graphicFrameChg>
        <pc:graphicFrameChg chg="del">
          <ac:chgData name="Anubhav Mittal" userId="0cec1447-ad5f-47c4-bef3-8ff0c5c26bca" providerId="ADAL" clId="{C4F6B8D9-7C67-4F03-9487-50E12FE786D1}" dt="2020-04-21T10:37:45.255" v="376" actId="478"/>
          <ac:graphicFrameMkLst>
            <pc:docMk/>
            <pc:sldMk cId="3883338205" sldId="572"/>
            <ac:graphicFrameMk id="5" creationId="{47B6E0D5-F75D-48C0-BE09-8839A9236FD7}"/>
          </ac:graphicFrameMkLst>
        </pc:graphicFrameChg>
        <pc:picChg chg="del">
          <ac:chgData name="Anubhav Mittal" userId="0cec1447-ad5f-47c4-bef3-8ff0c5c26bca" providerId="ADAL" clId="{C4F6B8D9-7C67-4F03-9487-50E12FE786D1}" dt="2020-04-21T10:37:16.399" v="372" actId="478"/>
          <ac:picMkLst>
            <pc:docMk/>
            <pc:sldMk cId="3883338205" sldId="572"/>
            <ac:picMk id="7" creationId="{F7E6AF4E-82A7-4AD2-8657-A8318EDF48E6}"/>
          </ac:picMkLst>
        </pc:picChg>
        <pc:picChg chg="add mod">
          <ac:chgData name="Anubhav Mittal" userId="0cec1447-ad5f-47c4-bef3-8ff0c5c26bca" providerId="ADAL" clId="{C4F6B8D9-7C67-4F03-9487-50E12FE786D1}" dt="2020-04-21T10:37:23.677" v="375" actId="14100"/>
          <ac:picMkLst>
            <pc:docMk/>
            <pc:sldMk cId="3883338205" sldId="572"/>
            <ac:picMk id="8" creationId="{F1928A19-52E1-4006-B70F-8C891D1DADC6}"/>
          </ac:picMkLst>
        </pc:picChg>
      </pc:sldChg>
      <pc:sldChg chg="addSp delSp modSp add del ord">
        <pc:chgData name="Anubhav Mittal" userId="0cec1447-ad5f-47c4-bef3-8ff0c5c26bca" providerId="ADAL" clId="{C4F6B8D9-7C67-4F03-9487-50E12FE786D1}" dt="2020-04-28T08:34:50.481" v="433" actId="2696"/>
        <pc:sldMkLst>
          <pc:docMk/>
          <pc:sldMk cId="4123792977" sldId="573"/>
        </pc:sldMkLst>
        <pc:spChg chg="mod">
          <ac:chgData name="Anubhav Mittal" userId="0cec1447-ad5f-47c4-bef3-8ff0c5c26bca" providerId="ADAL" clId="{C4F6B8D9-7C67-4F03-9487-50E12FE786D1}" dt="2020-04-21T10:42:11.380" v="424" actId="1076"/>
          <ac:spMkLst>
            <pc:docMk/>
            <pc:sldMk cId="4123792977" sldId="573"/>
            <ac:spMk id="2" creationId="{8E03E6A4-DAE7-4962-8E6B-B7D70EB215C7}"/>
          </ac:spMkLst>
        </pc:spChg>
        <pc:spChg chg="mod">
          <ac:chgData name="Anubhav Mittal" userId="0cec1447-ad5f-47c4-bef3-8ff0c5c26bca" providerId="ADAL" clId="{C4F6B8D9-7C67-4F03-9487-50E12FE786D1}" dt="2020-04-21T10:42:11.380" v="424" actId="1076"/>
          <ac:spMkLst>
            <pc:docMk/>
            <pc:sldMk cId="4123792977" sldId="573"/>
            <ac:spMk id="3" creationId="{5FBEDDCC-E332-42C6-850C-19EA35A8C1E1}"/>
          </ac:spMkLst>
        </pc:spChg>
        <pc:graphicFrameChg chg="add mod modGraphic">
          <ac:chgData name="Anubhav Mittal" userId="0cec1447-ad5f-47c4-bef3-8ff0c5c26bca" providerId="ADAL" clId="{C4F6B8D9-7C67-4F03-9487-50E12FE786D1}" dt="2020-04-21T10:42:56.330" v="431" actId="20577"/>
          <ac:graphicFrameMkLst>
            <pc:docMk/>
            <pc:sldMk cId="4123792977" sldId="573"/>
            <ac:graphicFrameMk id="4" creationId="{BF124601-DB2C-4496-B256-1FAEEA4B7776}"/>
          </ac:graphicFrameMkLst>
        </pc:graphicFrameChg>
        <pc:graphicFrameChg chg="del">
          <ac:chgData name="Anubhav Mittal" userId="0cec1447-ad5f-47c4-bef3-8ff0c5c26bca" providerId="ADAL" clId="{C4F6B8D9-7C67-4F03-9487-50E12FE786D1}" dt="2020-04-21T10:40:59.196" v="419" actId="478"/>
          <ac:graphicFrameMkLst>
            <pc:docMk/>
            <pc:sldMk cId="4123792977" sldId="573"/>
            <ac:graphicFrameMk id="5" creationId="{735DD193-6B6E-4A51-B530-AD3790312524}"/>
          </ac:graphicFrameMkLst>
        </pc:graphicFrameChg>
      </pc:sldChg>
    </pc:docChg>
  </pc:docChgLst>
  <pc:docChgLst>
    <pc:chgData name="Anubhav Mittal" userId="0cec1447-ad5f-47c4-bef3-8ff0c5c26bca" providerId="ADAL" clId="{61552172-E664-458D-B9E1-5FB8AE424B1D}"/>
    <pc:docChg chg="undo custSel delSld modSld sldOrd">
      <pc:chgData name="Anubhav Mittal" userId="0cec1447-ad5f-47c4-bef3-8ff0c5c26bca" providerId="ADAL" clId="{61552172-E664-458D-B9E1-5FB8AE424B1D}" dt="2020-04-08T08:30:47.437" v="570" actId="5793"/>
      <pc:docMkLst>
        <pc:docMk/>
      </pc:docMkLst>
      <pc:sldChg chg="modSp">
        <pc:chgData name="Anubhav Mittal" userId="0cec1447-ad5f-47c4-bef3-8ff0c5c26bca" providerId="ADAL" clId="{61552172-E664-458D-B9E1-5FB8AE424B1D}" dt="2020-04-08T08:06:43.434" v="20" actId="20577"/>
        <pc:sldMkLst>
          <pc:docMk/>
          <pc:sldMk cId="0" sldId="454"/>
        </pc:sldMkLst>
        <pc:spChg chg="mod">
          <ac:chgData name="Anubhav Mittal" userId="0cec1447-ad5f-47c4-bef3-8ff0c5c26bca" providerId="ADAL" clId="{61552172-E664-458D-B9E1-5FB8AE424B1D}" dt="2020-04-08T08:06:43.434" v="20" actId="20577"/>
          <ac:spMkLst>
            <pc:docMk/>
            <pc:sldMk cId="0" sldId="454"/>
            <ac:spMk id="4" creationId="{00000000-0000-0000-0000-000000000000}"/>
          </ac:spMkLst>
        </pc:spChg>
      </pc:sldChg>
      <pc:sldChg chg="addSp delSp modSp">
        <pc:chgData name="Anubhav Mittal" userId="0cec1447-ad5f-47c4-bef3-8ff0c5c26bca" providerId="ADAL" clId="{61552172-E664-458D-B9E1-5FB8AE424B1D}" dt="2020-04-08T08:13:21.839" v="78" actId="14100"/>
        <pc:sldMkLst>
          <pc:docMk/>
          <pc:sldMk cId="598834772" sldId="530"/>
        </pc:sldMkLst>
        <pc:spChg chg="mod">
          <ac:chgData name="Anubhav Mittal" userId="0cec1447-ad5f-47c4-bef3-8ff0c5c26bca" providerId="ADAL" clId="{61552172-E664-458D-B9E1-5FB8AE424B1D}" dt="2020-04-08T08:11:38.622" v="67" actId="14100"/>
          <ac:spMkLst>
            <pc:docMk/>
            <pc:sldMk cId="598834772" sldId="530"/>
            <ac:spMk id="3" creationId="{5FBEDDCC-E332-42C6-850C-19EA35A8C1E1}"/>
          </ac:spMkLst>
        </pc:spChg>
        <pc:graphicFrameChg chg="add mod modGraphic">
          <ac:chgData name="Anubhav Mittal" userId="0cec1447-ad5f-47c4-bef3-8ff0c5c26bca" providerId="ADAL" clId="{61552172-E664-458D-B9E1-5FB8AE424B1D}" dt="2020-04-08T08:13:21.839" v="78" actId="14100"/>
          <ac:graphicFrameMkLst>
            <pc:docMk/>
            <pc:sldMk cId="598834772" sldId="530"/>
            <ac:graphicFrameMk id="4" creationId="{569FBCA2-F644-458C-A636-693DAB09EA2A}"/>
          </ac:graphicFrameMkLst>
        </pc:graphicFrameChg>
        <pc:graphicFrameChg chg="add del mod modGraphic">
          <ac:chgData name="Anubhav Mittal" userId="0cec1447-ad5f-47c4-bef3-8ff0c5c26bca" providerId="ADAL" clId="{61552172-E664-458D-B9E1-5FB8AE424B1D}" dt="2020-04-08T08:12:28.841" v="71" actId="478"/>
          <ac:graphicFrameMkLst>
            <pc:docMk/>
            <pc:sldMk cId="598834772" sldId="530"/>
            <ac:graphicFrameMk id="5" creationId="{7F71F994-8E93-4EA9-B16D-A8013B8F8647}"/>
          </ac:graphicFrameMkLst>
        </pc:graphicFrameChg>
        <pc:graphicFrameChg chg="del">
          <ac:chgData name="Anubhav Mittal" userId="0cec1447-ad5f-47c4-bef3-8ff0c5c26bca" providerId="ADAL" clId="{61552172-E664-458D-B9E1-5FB8AE424B1D}" dt="2020-04-08T08:08:03.516" v="54" actId="478"/>
          <ac:graphicFrameMkLst>
            <pc:docMk/>
            <pc:sldMk cId="598834772" sldId="530"/>
            <ac:graphicFrameMk id="6" creationId="{EC16DFEE-661A-447E-9FF4-D4DF7C785FA1}"/>
          </ac:graphicFrameMkLst>
        </pc:graphicFrameChg>
        <pc:graphicFrameChg chg="del">
          <ac:chgData name="Anubhav Mittal" userId="0cec1447-ad5f-47c4-bef3-8ff0c5c26bca" providerId="ADAL" clId="{61552172-E664-458D-B9E1-5FB8AE424B1D}" dt="2020-04-08T08:08:09.190" v="55" actId="478"/>
          <ac:graphicFrameMkLst>
            <pc:docMk/>
            <pc:sldMk cId="598834772" sldId="530"/>
            <ac:graphicFrameMk id="7" creationId="{96C7E62A-F10E-4D31-AF3A-9D3E24B4D839}"/>
          </ac:graphicFrameMkLst>
        </pc:graphicFrameChg>
        <pc:graphicFrameChg chg="add mod modGraphic">
          <ac:chgData name="Anubhav Mittal" userId="0cec1447-ad5f-47c4-bef3-8ff0c5c26bca" providerId="ADAL" clId="{61552172-E664-458D-B9E1-5FB8AE424B1D}" dt="2020-04-08T08:13:09.428" v="76" actId="1076"/>
          <ac:graphicFrameMkLst>
            <pc:docMk/>
            <pc:sldMk cId="598834772" sldId="530"/>
            <ac:graphicFrameMk id="8" creationId="{59676872-CC1A-46A3-A401-7A098DD8440C}"/>
          </ac:graphicFrameMkLst>
        </pc:graphicFrameChg>
      </pc:sldChg>
      <pc:sldChg chg="modSp">
        <pc:chgData name="Anubhav Mittal" userId="0cec1447-ad5f-47c4-bef3-8ff0c5c26bca" providerId="ADAL" clId="{61552172-E664-458D-B9E1-5FB8AE424B1D}" dt="2020-04-08T08:07:47.617" v="53" actId="20577"/>
        <pc:sldMkLst>
          <pc:docMk/>
          <pc:sldMk cId="1520860431" sldId="540"/>
        </pc:sldMkLst>
        <pc:spChg chg="mod">
          <ac:chgData name="Anubhav Mittal" userId="0cec1447-ad5f-47c4-bef3-8ff0c5c26bca" providerId="ADAL" clId="{61552172-E664-458D-B9E1-5FB8AE424B1D}" dt="2020-04-08T08:07:47.617" v="53" actId="20577"/>
          <ac:spMkLst>
            <pc:docMk/>
            <pc:sldMk cId="1520860431" sldId="540"/>
            <ac:spMk id="6" creationId="{9048AE22-045D-5D48-B6B1-7A6473B1CF37}"/>
          </ac:spMkLst>
        </pc:spChg>
      </pc:sldChg>
      <pc:sldChg chg="addSp delSp modSp ord">
        <pc:chgData name="Anubhav Mittal" userId="0cec1447-ad5f-47c4-bef3-8ff0c5c26bca" providerId="ADAL" clId="{61552172-E664-458D-B9E1-5FB8AE424B1D}" dt="2020-04-08T08:18:01.813" v="211" actId="20577"/>
        <pc:sldMkLst>
          <pc:docMk/>
          <pc:sldMk cId="2025797868" sldId="552"/>
        </pc:sldMkLst>
        <pc:spChg chg="mod">
          <ac:chgData name="Anubhav Mittal" userId="0cec1447-ad5f-47c4-bef3-8ff0c5c26bca" providerId="ADAL" clId="{61552172-E664-458D-B9E1-5FB8AE424B1D}" dt="2020-04-08T08:17:04.206" v="163" actId="404"/>
          <ac:spMkLst>
            <pc:docMk/>
            <pc:sldMk cId="2025797868" sldId="552"/>
            <ac:spMk id="2" creationId="{8E03E6A4-DAE7-4962-8E6B-B7D70EB215C7}"/>
          </ac:spMkLst>
        </pc:spChg>
        <pc:spChg chg="mod">
          <ac:chgData name="Anubhav Mittal" userId="0cec1447-ad5f-47c4-bef3-8ff0c5c26bca" providerId="ADAL" clId="{61552172-E664-458D-B9E1-5FB8AE424B1D}" dt="2020-04-08T08:18:01.813" v="211" actId="20577"/>
          <ac:spMkLst>
            <pc:docMk/>
            <pc:sldMk cId="2025797868" sldId="552"/>
            <ac:spMk id="3" creationId="{5FBEDDCC-E332-42C6-850C-19EA35A8C1E1}"/>
          </ac:spMkLst>
        </pc:spChg>
        <pc:graphicFrameChg chg="add mod modGraphic">
          <ac:chgData name="Anubhav Mittal" userId="0cec1447-ad5f-47c4-bef3-8ff0c5c26bca" providerId="ADAL" clId="{61552172-E664-458D-B9E1-5FB8AE424B1D}" dt="2020-04-08T08:17:40.898" v="170" actId="1076"/>
          <ac:graphicFrameMkLst>
            <pc:docMk/>
            <pc:sldMk cId="2025797868" sldId="552"/>
            <ac:graphicFrameMk id="4" creationId="{DA60A267-0478-46ED-8B72-6488A458F65B}"/>
          </ac:graphicFrameMkLst>
        </pc:graphicFrameChg>
        <pc:graphicFrameChg chg="del">
          <ac:chgData name="Anubhav Mittal" userId="0cec1447-ad5f-47c4-bef3-8ff0c5c26bca" providerId="ADAL" clId="{61552172-E664-458D-B9E1-5FB8AE424B1D}" dt="2020-04-08T08:17:26.645" v="164" actId="478"/>
          <ac:graphicFrameMkLst>
            <pc:docMk/>
            <pc:sldMk cId="2025797868" sldId="552"/>
            <ac:graphicFrameMk id="5" creationId="{BB84440C-EE26-48D9-B31F-B4FDD867A94B}"/>
          </ac:graphicFrameMkLst>
        </pc:graphicFrameChg>
      </pc:sldChg>
      <pc:sldChg chg="addSp delSp modSp">
        <pc:chgData name="Anubhav Mittal" userId="0cec1447-ad5f-47c4-bef3-8ff0c5c26bca" providerId="ADAL" clId="{61552172-E664-458D-B9E1-5FB8AE424B1D}" dt="2020-04-08T08:20:55.144" v="226" actId="20577"/>
        <pc:sldMkLst>
          <pc:docMk/>
          <pc:sldMk cId="1192761563" sldId="554"/>
        </pc:sldMkLst>
        <pc:spChg chg="mod">
          <ac:chgData name="Anubhav Mittal" userId="0cec1447-ad5f-47c4-bef3-8ff0c5c26bca" providerId="ADAL" clId="{61552172-E664-458D-B9E1-5FB8AE424B1D}" dt="2020-04-08T08:18:34.304" v="218" actId="20577"/>
          <ac:spMkLst>
            <pc:docMk/>
            <pc:sldMk cId="1192761563" sldId="554"/>
            <ac:spMk id="3" creationId="{5FBEDDCC-E332-42C6-850C-19EA35A8C1E1}"/>
          </ac:spMkLst>
        </pc:spChg>
        <pc:spChg chg="mod">
          <ac:chgData name="Anubhav Mittal" userId="0cec1447-ad5f-47c4-bef3-8ff0c5c26bca" providerId="ADAL" clId="{61552172-E664-458D-B9E1-5FB8AE424B1D}" dt="2020-04-08T08:20:55.144" v="226" actId="20577"/>
          <ac:spMkLst>
            <pc:docMk/>
            <pc:sldMk cId="1192761563" sldId="554"/>
            <ac:spMk id="6" creationId="{C019F693-F96F-42FD-B7FF-F05107D04164}"/>
          </ac:spMkLst>
        </pc:spChg>
        <pc:picChg chg="del">
          <ac:chgData name="Anubhav Mittal" userId="0cec1447-ad5f-47c4-bef3-8ff0c5c26bca" providerId="ADAL" clId="{61552172-E664-458D-B9E1-5FB8AE424B1D}" dt="2020-04-08T08:18:24.891" v="213" actId="478"/>
          <ac:picMkLst>
            <pc:docMk/>
            <pc:sldMk cId="1192761563" sldId="554"/>
            <ac:picMk id="4" creationId="{EC9FC25D-C219-4B7C-B9F3-FA5D73ADAF29}"/>
          </ac:picMkLst>
        </pc:picChg>
        <pc:picChg chg="add mod">
          <ac:chgData name="Anubhav Mittal" userId="0cec1447-ad5f-47c4-bef3-8ff0c5c26bca" providerId="ADAL" clId="{61552172-E664-458D-B9E1-5FB8AE424B1D}" dt="2020-04-08T08:18:30.280" v="214" actId="1076"/>
          <ac:picMkLst>
            <pc:docMk/>
            <pc:sldMk cId="1192761563" sldId="554"/>
            <ac:picMk id="7" creationId="{F2AC2D99-4922-4106-9811-509E11FE65CE}"/>
          </ac:picMkLst>
        </pc:picChg>
      </pc:sldChg>
      <pc:sldChg chg="addSp delSp modSp">
        <pc:chgData name="Anubhav Mittal" userId="0cec1447-ad5f-47c4-bef3-8ff0c5c26bca" providerId="ADAL" clId="{61552172-E664-458D-B9E1-5FB8AE424B1D}" dt="2020-04-08T08:16:36.989" v="136" actId="1037"/>
        <pc:sldMkLst>
          <pc:docMk/>
          <pc:sldMk cId="2015197526" sldId="563"/>
        </pc:sldMkLst>
        <pc:spChg chg="mod">
          <ac:chgData name="Anubhav Mittal" userId="0cec1447-ad5f-47c4-bef3-8ff0c5c26bca" providerId="ADAL" clId="{61552172-E664-458D-B9E1-5FB8AE424B1D}" dt="2020-04-08T08:15:02.305" v="121" actId="403"/>
          <ac:spMkLst>
            <pc:docMk/>
            <pc:sldMk cId="2015197526" sldId="563"/>
            <ac:spMk id="3" creationId="{5FBEDDCC-E332-42C6-850C-19EA35A8C1E1}"/>
          </ac:spMkLst>
        </pc:spChg>
        <pc:graphicFrameChg chg="del">
          <ac:chgData name="Anubhav Mittal" userId="0cec1447-ad5f-47c4-bef3-8ff0c5c26bca" providerId="ADAL" clId="{61552172-E664-458D-B9E1-5FB8AE424B1D}" dt="2020-04-08T08:15:07.632" v="122" actId="478"/>
          <ac:graphicFrameMkLst>
            <pc:docMk/>
            <pc:sldMk cId="2015197526" sldId="563"/>
            <ac:graphicFrameMk id="4" creationId="{776CFADA-6F13-4844-AEA8-3AE2A6514EB2}"/>
          </ac:graphicFrameMkLst>
        </pc:graphicFrameChg>
        <pc:graphicFrameChg chg="del mod modGraphic">
          <ac:chgData name="Anubhav Mittal" userId="0cec1447-ad5f-47c4-bef3-8ff0c5c26bca" providerId="ADAL" clId="{61552172-E664-458D-B9E1-5FB8AE424B1D}" dt="2020-04-08T08:15:11.746" v="124" actId="478"/>
          <ac:graphicFrameMkLst>
            <pc:docMk/>
            <pc:sldMk cId="2015197526" sldId="563"/>
            <ac:graphicFrameMk id="5" creationId="{1C7FF055-5454-42F7-8043-4B8AE21FC8D0}"/>
          </ac:graphicFrameMkLst>
        </pc:graphicFrameChg>
        <pc:graphicFrameChg chg="add mod modGraphic">
          <ac:chgData name="Anubhav Mittal" userId="0cec1447-ad5f-47c4-bef3-8ff0c5c26bca" providerId="ADAL" clId="{61552172-E664-458D-B9E1-5FB8AE424B1D}" dt="2020-04-08T08:15:58.114" v="128" actId="14100"/>
          <ac:graphicFrameMkLst>
            <pc:docMk/>
            <pc:sldMk cId="2015197526" sldId="563"/>
            <ac:graphicFrameMk id="6" creationId="{9937FFE4-DAA9-4EBA-A4B2-6FD4A01C52E7}"/>
          </ac:graphicFrameMkLst>
        </pc:graphicFrameChg>
        <pc:graphicFrameChg chg="add mod modGraphic">
          <ac:chgData name="Anubhav Mittal" userId="0cec1447-ad5f-47c4-bef3-8ff0c5c26bca" providerId="ADAL" clId="{61552172-E664-458D-B9E1-5FB8AE424B1D}" dt="2020-04-08T08:16:36.989" v="136" actId="1037"/>
          <ac:graphicFrameMkLst>
            <pc:docMk/>
            <pc:sldMk cId="2015197526" sldId="563"/>
            <ac:graphicFrameMk id="7" creationId="{5059DBFB-732C-46F2-9738-5AFD42191284}"/>
          </ac:graphicFrameMkLst>
        </pc:graphicFrameChg>
      </pc:sldChg>
      <pc:sldChg chg="addSp delSp modSp">
        <pc:chgData name="Anubhav Mittal" userId="0cec1447-ad5f-47c4-bef3-8ff0c5c26bca" providerId="ADAL" clId="{61552172-E664-458D-B9E1-5FB8AE424B1D}" dt="2020-04-08T08:24:27.886" v="249" actId="1076"/>
        <pc:sldMkLst>
          <pc:docMk/>
          <pc:sldMk cId="1407599155" sldId="566"/>
        </pc:sldMkLst>
        <pc:spChg chg="mod">
          <ac:chgData name="Anubhav Mittal" userId="0cec1447-ad5f-47c4-bef3-8ff0c5c26bca" providerId="ADAL" clId="{61552172-E664-458D-B9E1-5FB8AE424B1D}" dt="2020-04-08T08:24:27.886" v="249" actId="1076"/>
          <ac:spMkLst>
            <pc:docMk/>
            <pc:sldMk cId="1407599155" sldId="566"/>
            <ac:spMk id="6" creationId="{C019F693-F96F-42FD-B7FF-F05107D04164}"/>
          </ac:spMkLst>
        </pc:spChg>
        <pc:graphicFrameChg chg="add mod modGraphic">
          <ac:chgData name="Anubhav Mittal" userId="0cec1447-ad5f-47c4-bef3-8ff0c5c26bca" providerId="ADAL" clId="{61552172-E664-458D-B9E1-5FB8AE424B1D}" dt="2020-04-08T08:22:42.284" v="239" actId="1076"/>
          <ac:graphicFrameMkLst>
            <pc:docMk/>
            <pc:sldMk cId="1407599155" sldId="566"/>
            <ac:graphicFrameMk id="4" creationId="{9CADF322-05CF-4F5C-B416-79051C8B21FE}"/>
          </ac:graphicFrameMkLst>
        </pc:graphicFrameChg>
        <pc:graphicFrameChg chg="del mod">
          <ac:chgData name="Anubhav Mittal" userId="0cec1447-ad5f-47c4-bef3-8ff0c5c26bca" providerId="ADAL" clId="{61552172-E664-458D-B9E1-5FB8AE424B1D}" dt="2020-04-08T08:22:09.331" v="231" actId="478"/>
          <ac:graphicFrameMkLst>
            <pc:docMk/>
            <pc:sldMk cId="1407599155" sldId="566"/>
            <ac:graphicFrameMk id="5" creationId="{A1078653-00BB-4175-9E2D-F9F1D14D3750}"/>
          </ac:graphicFrameMkLst>
        </pc:graphicFrameChg>
        <pc:picChg chg="del">
          <ac:chgData name="Anubhav Mittal" userId="0cec1447-ad5f-47c4-bef3-8ff0c5c26bca" providerId="ADAL" clId="{61552172-E664-458D-B9E1-5FB8AE424B1D}" dt="2020-04-08T08:21:24.349" v="228" actId="478"/>
          <ac:picMkLst>
            <pc:docMk/>
            <pc:sldMk cId="1407599155" sldId="566"/>
            <ac:picMk id="7" creationId="{979E2D62-BCF4-4A44-AB03-10E7C61B7D2C}"/>
          </ac:picMkLst>
        </pc:picChg>
        <pc:picChg chg="add mod">
          <ac:chgData name="Anubhav Mittal" userId="0cec1447-ad5f-47c4-bef3-8ff0c5c26bca" providerId="ADAL" clId="{61552172-E664-458D-B9E1-5FB8AE424B1D}" dt="2020-04-08T08:21:27.570" v="229" actId="1076"/>
          <ac:picMkLst>
            <pc:docMk/>
            <pc:sldMk cId="1407599155" sldId="566"/>
            <ac:picMk id="8" creationId="{A3A2392D-2A16-4286-8528-9B7C7DA68B8A}"/>
          </ac:picMkLst>
        </pc:picChg>
      </pc:sldChg>
      <pc:sldChg chg="addSp delSp modSp">
        <pc:chgData name="Anubhav Mittal" userId="0cec1447-ad5f-47c4-bef3-8ff0c5c26bca" providerId="ADAL" clId="{61552172-E664-458D-B9E1-5FB8AE424B1D}" dt="2020-04-08T08:28:51.697" v="329" actId="1076"/>
        <pc:sldMkLst>
          <pc:docMk/>
          <pc:sldMk cId="3187328211" sldId="568"/>
        </pc:sldMkLst>
        <pc:spChg chg="mod">
          <ac:chgData name="Anubhav Mittal" userId="0cec1447-ad5f-47c4-bef3-8ff0c5c26bca" providerId="ADAL" clId="{61552172-E664-458D-B9E1-5FB8AE424B1D}" dt="2020-04-08T08:28:13.319" v="318"/>
          <ac:spMkLst>
            <pc:docMk/>
            <pc:sldMk cId="3187328211" sldId="568"/>
            <ac:spMk id="3" creationId="{5FBEDDCC-E332-42C6-850C-19EA35A8C1E1}"/>
          </ac:spMkLst>
        </pc:spChg>
        <pc:spChg chg="del mod">
          <ac:chgData name="Anubhav Mittal" userId="0cec1447-ad5f-47c4-bef3-8ff0c5c26bca" providerId="ADAL" clId="{61552172-E664-458D-B9E1-5FB8AE424B1D}" dt="2020-04-08T08:28:38.953" v="324" actId="478"/>
          <ac:spMkLst>
            <pc:docMk/>
            <pc:sldMk cId="3187328211" sldId="568"/>
            <ac:spMk id="6" creationId="{C019F693-F96F-42FD-B7FF-F05107D04164}"/>
          </ac:spMkLst>
        </pc:spChg>
        <pc:graphicFrameChg chg="add mod modGraphic">
          <ac:chgData name="Anubhav Mittal" userId="0cec1447-ad5f-47c4-bef3-8ff0c5c26bca" providerId="ADAL" clId="{61552172-E664-458D-B9E1-5FB8AE424B1D}" dt="2020-04-08T08:28:51.697" v="329" actId="1076"/>
          <ac:graphicFrameMkLst>
            <pc:docMk/>
            <pc:sldMk cId="3187328211" sldId="568"/>
            <ac:graphicFrameMk id="4" creationId="{578F8937-48CB-4E07-AE7E-755A848ED821}"/>
          </ac:graphicFrameMkLst>
        </pc:graphicFrameChg>
        <pc:graphicFrameChg chg="del">
          <ac:chgData name="Anubhav Mittal" userId="0cec1447-ad5f-47c4-bef3-8ff0c5c26bca" providerId="ADAL" clId="{61552172-E664-458D-B9E1-5FB8AE424B1D}" dt="2020-04-08T08:28:16.985" v="320" actId="478"/>
          <ac:graphicFrameMkLst>
            <pc:docMk/>
            <pc:sldMk cId="3187328211" sldId="568"/>
            <ac:graphicFrameMk id="5" creationId="{40F71E68-18D8-431A-8AEB-ADB8D91B883B}"/>
          </ac:graphicFrameMkLst>
        </pc:graphicFrameChg>
        <pc:picChg chg="del">
          <ac:chgData name="Anubhav Mittal" userId="0cec1447-ad5f-47c4-bef3-8ff0c5c26bca" providerId="ADAL" clId="{61552172-E664-458D-B9E1-5FB8AE424B1D}" dt="2020-04-08T08:28:15.281" v="319" actId="478"/>
          <ac:picMkLst>
            <pc:docMk/>
            <pc:sldMk cId="3187328211" sldId="568"/>
            <ac:picMk id="7" creationId="{7EC3227A-746B-456F-96F6-D3595777B8A3}"/>
          </ac:picMkLst>
        </pc:picChg>
      </pc:sldChg>
      <pc:sldChg chg="addSp delSp modSp">
        <pc:chgData name="Anubhav Mittal" userId="0cec1447-ad5f-47c4-bef3-8ff0c5c26bca" providerId="ADAL" clId="{61552172-E664-458D-B9E1-5FB8AE424B1D}" dt="2020-04-08T08:30:47.437" v="570" actId="5793"/>
        <pc:sldMkLst>
          <pc:docMk/>
          <pc:sldMk cId="348805173" sldId="569"/>
        </pc:sldMkLst>
        <pc:spChg chg="mod">
          <ac:chgData name="Anubhav Mittal" userId="0cec1447-ad5f-47c4-bef3-8ff0c5c26bca" providerId="ADAL" clId="{61552172-E664-458D-B9E1-5FB8AE424B1D}" dt="2020-04-08T08:30:47.437" v="570" actId="5793"/>
          <ac:spMkLst>
            <pc:docMk/>
            <pc:sldMk cId="348805173" sldId="569"/>
            <ac:spMk id="3" creationId="{5FBEDDCC-E332-42C6-850C-19EA35A8C1E1}"/>
          </ac:spMkLst>
        </pc:spChg>
        <pc:graphicFrameChg chg="del modGraphic">
          <ac:chgData name="Anubhav Mittal" userId="0cec1447-ad5f-47c4-bef3-8ff0c5c26bca" providerId="ADAL" clId="{61552172-E664-458D-B9E1-5FB8AE424B1D}" dt="2020-04-08T08:29:28.937" v="334" actId="478"/>
          <ac:graphicFrameMkLst>
            <pc:docMk/>
            <pc:sldMk cId="348805173" sldId="569"/>
            <ac:graphicFrameMk id="4" creationId="{E3631B55-6608-48DC-9874-B4E3E3CD4E4C}"/>
          </ac:graphicFrameMkLst>
        </pc:graphicFrameChg>
        <pc:graphicFrameChg chg="add mod modGraphic">
          <ac:chgData name="Anubhav Mittal" userId="0cec1447-ad5f-47c4-bef3-8ff0c5c26bca" providerId="ADAL" clId="{61552172-E664-458D-B9E1-5FB8AE424B1D}" dt="2020-04-08T08:30:11.457" v="431" actId="404"/>
          <ac:graphicFrameMkLst>
            <pc:docMk/>
            <pc:sldMk cId="348805173" sldId="569"/>
            <ac:graphicFrameMk id="5" creationId="{7751FC04-0B1C-413A-9692-499817219C95}"/>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FD778BC-D3A7-4949-A09A-9357A970C10F}" type="datetimeFigureOut">
              <a:rPr lang="en-GB"/>
              <a:pPr>
                <a:defRPr/>
              </a:pPr>
              <a:t>27/04/2020</a:t>
            </a:fld>
            <a:endParaRPr lang="en-GB"/>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A998410-66B9-46FC-8898-E1B0EAEDC3E6}" type="slidenum">
              <a:rPr lang="en-GB"/>
              <a:pPr>
                <a:defRPr/>
              </a:pPr>
              <a:t>‹#›</a:t>
            </a:fld>
            <a:endParaRPr lang="en-GB"/>
          </a:p>
        </p:txBody>
      </p:sp>
    </p:spTree>
    <p:extLst>
      <p:ext uri="{BB962C8B-B14F-4D97-AF65-F5344CB8AC3E}">
        <p14:creationId xmlns:p14="http://schemas.microsoft.com/office/powerpoint/2010/main" val="39487145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2</a:t>
            </a:fld>
            <a:endParaRPr lang="en-GB"/>
          </a:p>
        </p:txBody>
      </p:sp>
    </p:spTree>
    <p:extLst>
      <p:ext uri="{BB962C8B-B14F-4D97-AF65-F5344CB8AC3E}">
        <p14:creationId xmlns:p14="http://schemas.microsoft.com/office/powerpoint/2010/main" val="224789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11</a:t>
            </a:fld>
            <a:endParaRPr lang="en-GB"/>
          </a:p>
        </p:txBody>
      </p:sp>
    </p:spTree>
    <p:extLst>
      <p:ext uri="{BB962C8B-B14F-4D97-AF65-F5344CB8AC3E}">
        <p14:creationId xmlns:p14="http://schemas.microsoft.com/office/powerpoint/2010/main" val="558375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12</a:t>
            </a:fld>
            <a:endParaRPr lang="en-GB"/>
          </a:p>
        </p:txBody>
      </p:sp>
    </p:spTree>
    <p:extLst>
      <p:ext uri="{BB962C8B-B14F-4D97-AF65-F5344CB8AC3E}">
        <p14:creationId xmlns:p14="http://schemas.microsoft.com/office/powerpoint/2010/main" val="4286847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13</a:t>
            </a:fld>
            <a:endParaRPr lang="en-GB"/>
          </a:p>
        </p:txBody>
      </p:sp>
    </p:spTree>
    <p:extLst>
      <p:ext uri="{BB962C8B-B14F-4D97-AF65-F5344CB8AC3E}">
        <p14:creationId xmlns:p14="http://schemas.microsoft.com/office/powerpoint/2010/main" val="1699236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14</a:t>
            </a:fld>
            <a:endParaRPr lang="en-GB"/>
          </a:p>
        </p:txBody>
      </p:sp>
    </p:spTree>
    <p:extLst>
      <p:ext uri="{BB962C8B-B14F-4D97-AF65-F5344CB8AC3E}">
        <p14:creationId xmlns:p14="http://schemas.microsoft.com/office/powerpoint/2010/main" val="3320018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15</a:t>
            </a:fld>
            <a:endParaRPr lang="en-GB" dirty="0"/>
          </a:p>
        </p:txBody>
      </p:sp>
    </p:spTree>
    <p:extLst>
      <p:ext uri="{BB962C8B-B14F-4D97-AF65-F5344CB8AC3E}">
        <p14:creationId xmlns:p14="http://schemas.microsoft.com/office/powerpoint/2010/main" val="1475104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3</a:t>
            </a:fld>
            <a:endParaRPr lang="en-GB"/>
          </a:p>
        </p:txBody>
      </p:sp>
    </p:spTree>
    <p:extLst>
      <p:ext uri="{BB962C8B-B14F-4D97-AF65-F5344CB8AC3E}">
        <p14:creationId xmlns:p14="http://schemas.microsoft.com/office/powerpoint/2010/main" val="4050438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4</a:t>
            </a:fld>
            <a:endParaRPr lang="en-GB"/>
          </a:p>
        </p:txBody>
      </p:sp>
    </p:spTree>
    <p:extLst>
      <p:ext uri="{BB962C8B-B14F-4D97-AF65-F5344CB8AC3E}">
        <p14:creationId xmlns:p14="http://schemas.microsoft.com/office/powerpoint/2010/main" val="17931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5</a:t>
            </a:fld>
            <a:endParaRPr lang="en-GB"/>
          </a:p>
        </p:txBody>
      </p:sp>
    </p:spTree>
    <p:extLst>
      <p:ext uri="{BB962C8B-B14F-4D97-AF65-F5344CB8AC3E}">
        <p14:creationId xmlns:p14="http://schemas.microsoft.com/office/powerpoint/2010/main" val="1814692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6</a:t>
            </a:fld>
            <a:endParaRPr lang="en-GB"/>
          </a:p>
        </p:txBody>
      </p:sp>
    </p:spTree>
    <p:extLst>
      <p:ext uri="{BB962C8B-B14F-4D97-AF65-F5344CB8AC3E}">
        <p14:creationId xmlns:p14="http://schemas.microsoft.com/office/powerpoint/2010/main" val="2979637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7</a:t>
            </a:fld>
            <a:endParaRPr lang="en-GB"/>
          </a:p>
        </p:txBody>
      </p:sp>
    </p:spTree>
    <p:extLst>
      <p:ext uri="{BB962C8B-B14F-4D97-AF65-F5344CB8AC3E}">
        <p14:creationId xmlns:p14="http://schemas.microsoft.com/office/powerpoint/2010/main" val="1149799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8</a:t>
            </a:fld>
            <a:endParaRPr lang="en-GB"/>
          </a:p>
        </p:txBody>
      </p:sp>
    </p:spTree>
    <p:extLst>
      <p:ext uri="{BB962C8B-B14F-4D97-AF65-F5344CB8AC3E}">
        <p14:creationId xmlns:p14="http://schemas.microsoft.com/office/powerpoint/2010/main" val="3722667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9</a:t>
            </a:fld>
            <a:endParaRPr lang="en-GB"/>
          </a:p>
        </p:txBody>
      </p:sp>
    </p:spTree>
    <p:extLst>
      <p:ext uri="{BB962C8B-B14F-4D97-AF65-F5344CB8AC3E}">
        <p14:creationId xmlns:p14="http://schemas.microsoft.com/office/powerpoint/2010/main" val="1196751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10</a:t>
            </a:fld>
            <a:endParaRPr lang="en-GB"/>
          </a:p>
        </p:txBody>
      </p:sp>
    </p:spTree>
    <p:extLst>
      <p:ext uri="{BB962C8B-B14F-4D97-AF65-F5344CB8AC3E}">
        <p14:creationId xmlns:p14="http://schemas.microsoft.com/office/powerpoint/2010/main" val="207798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dirty="0"/>
              <a:t>Click to edit Master title style</a:t>
            </a:r>
            <a:endParaRPr lang="en-GB" dirty="0"/>
          </a:p>
        </p:txBody>
      </p:sp>
      <p:sp>
        <p:nvSpPr>
          <p:cNvPr id="3" name="Content Placeholder 2"/>
          <p:cNvSpPr>
            <a:spLocks noGrp="1"/>
          </p:cNvSpPr>
          <p:nvPr>
            <p:ph idx="1" hasCustomPrompt="1"/>
          </p:nvPr>
        </p:nvSpPr>
        <p:spPr>
          <a:xfrm>
            <a:off x="495300" y="1600200"/>
            <a:ext cx="8915400" cy="4525963"/>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cSld>
  <p:clrMapOvr>
    <a:masterClrMapping/>
  </p:clrMapOvr>
  <p:extLst>
    <p:ext uri="{DCECCB84-F9BA-43D5-87BE-67443E8EF086}">
      <p15:sldGuideLst xmlns:p15="http://schemas.microsoft.com/office/powerpoint/2012/main">
        <p15:guide id="1" orient="horz" pos="890" userDrawn="1">
          <p15:clr>
            <a:srgbClr val="FBAE40"/>
          </p15:clr>
        </p15:guide>
        <p15:guide id="2" pos="312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46112A-4B7F-7A47-97DF-61781BDD4651}"/>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85642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a:prstGeom prst="rect">
            <a:avLst/>
          </a:prstGeo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8464" y="980728"/>
            <a:ext cx="9649072" cy="5256584"/>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260648"/>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8464" y="980728"/>
            <a:ext cx="9649072" cy="5256584"/>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260648"/>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extLst>
      <p:ext uri="{BB962C8B-B14F-4D97-AF65-F5344CB8AC3E}">
        <p14:creationId xmlns:p14="http://schemas.microsoft.com/office/powerpoint/2010/main" val="1682823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er Research 2017 - Task Skid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0227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Customer Research 2017 - Task Slide Screenshot Only">
    <p:spTree>
      <p:nvGrpSpPr>
        <p:cNvPr id="1" name=""/>
        <p:cNvGrpSpPr/>
        <p:nvPr/>
      </p:nvGrpSpPr>
      <p:grpSpPr>
        <a:xfrm>
          <a:off x="0" y="0"/>
          <a:ext cx="0" cy="0"/>
          <a:chOff x="0" y="0"/>
          <a:chExt cx="0" cy="0"/>
        </a:xfrm>
      </p:grpSpPr>
      <p:sp>
        <p:nvSpPr>
          <p:cNvPr id="2" name="Title 1"/>
          <p:cNvSpPr>
            <a:spLocks noGrp="1"/>
          </p:cNvSpPr>
          <p:nvPr>
            <p:ph type="title"/>
          </p:nvPr>
        </p:nvSpPr>
        <p:spPr>
          <a:xfrm>
            <a:off x="128464" y="44624"/>
            <a:ext cx="9649072" cy="864096"/>
          </a:xfrm>
          <a:prstGeom prst="rect">
            <a:avLst/>
          </a:prstGeom>
        </p:spPr>
        <p:txBody>
          <a:bodyPr/>
          <a:lstStyle>
            <a:lvl1pPr>
              <a:defRPr baseline="0">
                <a:solidFill>
                  <a:schemeClr val="bg1">
                    <a:lumMod val="95000"/>
                  </a:schemeClr>
                </a:solidFill>
              </a:defRPr>
            </a:lvl1pPr>
          </a:lstStyle>
          <a:p>
            <a:r>
              <a:rPr lang="en-US" dirty="0"/>
              <a:t>Click to edit Master title style</a:t>
            </a:r>
          </a:p>
        </p:txBody>
      </p:sp>
      <p:sp>
        <p:nvSpPr>
          <p:cNvPr id="3" name="Content Placeholder 2"/>
          <p:cNvSpPr>
            <a:spLocks noGrp="1"/>
          </p:cNvSpPr>
          <p:nvPr>
            <p:ph idx="1"/>
          </p:nvPr>
        </p:nvSpPr>
        <p:spPr>
          <a:xfrm>
            <a:off x="128464" y="1052736"/>
            <a:ext cx="9649072" cy="56166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48932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FB38B4-86B5-FD4F-B8C3-A8CDDEEF88C2}"/>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84" r:id="rId1"/>
    <p:sldLayoutId id="2147483686" r:id="rId2"/>
    <p:sldLayoutId id="2147483685" r:id="rId3"/>
    <p:sldLayoutId id="2147483730" r:id="rId4"/>
    <p:sldLayoutId id="2147483690" r:id="rId5"/>
  </p:sldLayoutIdLst>
  <p:txStyles>
    <p:titleStyle>
      <a:lvl1pPr algn="ctr" rtl="0" eaLnBrk="0" fontAlgn="base" hangingPunct="0">
        <a:spcBef>
          <a:spcPct val="0"/>
        </a:spcBef>
        <a:spcAft>
          <a:spcPct val="0"/>
        </a:spcAft>
        <a:defRPr sz="2400">
          <a:solidFill>
            <a:schemeClr val="bg1"/>
          </a:solidFill>
          <a:latin typeface="+mj-lt"/>
          <a:ea typeface="+mj-ea"/>
          <a:cs typeface="+mj-cs"/>
        </a:defRPr>
      </a:lvl1pPr>
      <a:lvl2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5pPr>
      <a:lvl6pPr marL="4572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6pPr>
      <a:lvl7pPr marL="9144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7pPr>
      <a:lvl8pPr marL="13716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8pPr>
      <a:lvl9pPr marL="18288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9pPr>
    </p:titleStyle>
    <p:bodyStyle>
      <a:lvl1pPr marL="342900" indent="-342900" algn="l" rtl="0" eaLnBrk="0" fontAlgn="base" hangingPunct="0">
        <a:spcBef>
          <a:spcPct val="20000"/>
        </a:spcBef>
        <a:spcAft>
          <a:spcPct val="0"/>
        </a:spcAft>
        <a:buFont typeface="Arial" charset="0"/>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4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0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800">
          <a:solidFill>
            <a:schemeClr val="tx1"/>
          </a:solidFill>
          <a:latin typeface="+mn-lt"/>
          <a:ea typeface="+mn-ea"/>
          <a:cs typeface="+mn-cs"/>
        </a:defRPr>
      </a:lvl5pPr>
      <a:lvl6pPr marL="25146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6pPr>
      <a:lvl7pPr marL="29718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7pPr>
      <a:lvl8pPr marL="34290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8pPr>
      <a:lvl9pPr marL="38862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128464" y="116632"/>
            <a:ext cx="9649071"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dirty="0">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188640"/>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128464" y="980804"/>
            <a:ext cx="9649071" cy="5327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17">
            <a:extLst>
              <a:ext uri="{FF2B5EF4-FFF2-40B4-BE49-F238E27FC236}">
                <a16:creationId xmlns:a16="http://schemas.microsoft.com/office/drawing/2014/main" id="{3BB1D2C7-9A25-DE4B-8177-AD357945EC80}"/>
              </a:ext>
            </a:extLst>
          </p:cNvPr>
          <p:cNvSpPr txBox="1">
            <a:spLocks noChangeArrowheads="1"/>
          </p:cNvSpPr>
          <p:nvPr userDrawn="1"/>
        </p:nvSpPr>
        <p:spPr bwMode="auto">
          <a:xfrm>
            <a:off x="416496" y="6475239"/>
            <a:ext cx="4319588" cy="338137"/>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dirty="0" err="1">
                <a:solidFill>
                  <a:srgbClr val="00427F"/>
                </a:solidFill>
                <a:latin typeface="Arial" charset="0"/>
                <a:cs typeface="Arial" charset="0"/>
              </a:rPr>
              <a:t>www.scottish-enterprise.com</a:t>
            </a:r>
            <a:endParaRPr lang="en-GB" sz="1600" dirty="0">
              <a:solidFill>
                <a:srgbClr val="00427F"/>
              </a:solidFill>
              <a:latin typeface="Arial" charset="0"/>
              <a:cs typeface="Arial" charset="0"/>
            </a:endParaRPr>
          </a:p>
        </p:txBody>
      </p:sp>
      <p:pic>
        <p:nvPicPr>
          <p:cNvPr id="10" name="Picture 2" descr="SE landscape logo (cmyk).jpg">
            <a:extLst>
              <a:ext uri="{FF2B5EF4-FFF2-40B4-BE49-F238E27FC236}">
                <a16:creationId xmlns:a16="http://schemas.microsoft.com/office/drawing/2014/main" id="{ABEBAB7E-13D1-A148-8C9F-0865B3F8B149}"/>
              </a:ext>
            </a:extLst>
          </p:cNvPr>
          <p:cNvPicPr>
            <a:picLocks noChangeAspect="1"/>
          </p:cNvPicPr>
          <p:nvPr userDrawn="1"/>
        </p:nvPicPr>
        <p:blipFill>
          <a:blip r:embed="rId3" cstate="print"/>
          <a:srcRect/>
          <a:stretch>
            <a:fillRect/>
          </a:stretch>
        </p:blipFill>
        <p:spPr bwMode="auto">
          <a:xfrm>
            <a:off x="7202488" y="6448251"/>
            <a:ext cx="2214562" cy="3651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1" r:id="rId1"/>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128464" y="116632"/>
            <a:ext cx="9649071"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188640"/>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128464" y="980804"/>
            <a:ext cx="9649071" cy="56885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0901551"/>
      </p:ext>
    </p:extLst>
  </p:cSld>
  <p:clrMap bg1="lt1" tx1="dk1" bg2="lt2" tx2="dk2" accent1="accent1" accent2="accent2" accent3="accent3" accent4="accent4" accent5="accent5" accent6="accent6" hlink="hlink" folHlink="folHlink"/>
  <p:sldLayoutIdLst>
    <p:sldLayoutId id="2147483729" r:id="rId1"/>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55237"/>
      </p:ext>
    </p:extLst>
  </p:cSld>
  <p:clrMap bg1="lt1" tx1="dk1" bg2="lt2" tx2="dk2" accent1="accent1" accent2="accent2" accent3="accent3" accent4="accent4" accent5="accent5" accent6="accent6" hlink="hlink" folHlink="folHlink"/>
  <p:sldLayoutIdLst>
    <p:sldLayoutId id="2147483722" r:id="rId1"/>
    <p:sldLayoutId id="2147483726"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findbusinesssupport.gov.scot/coronavirus-advice/sources-of-funding"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findbusinesssupport.gov.scot/coronavirus-advic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findbusinesssupport.gov.scot/coronavirus-advice"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480" y="6237312"/>
            <a:ext cx="374441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 Placeholder 3"/>
          <p:cNvSpPr>
            <a:spLocks noGrp="1"/>
          </p:cNvSpPr>
          <p:nvPr>
            <p:ph type="body" idx="4294967295"/>
          </p:nvPr>
        </p:nvSpPr>
        <p:spPr>
          <a:xfrm>
            <a:off x="704528" y="764704"/>
            <a:ext cx="8420100" cy="4752528"/>
          </a:xfrm>
          <a:prstGeom prst="rect">
            <a:avLst/>
          </a:prstGeom>
        </p:spPr>
        <p:txBody>
          <a:bodyPr/>
          <a:lstStyle/>
          <a:p>
            <a:pPr marL="0" indent="0" algn="ctr">
              <a:buNone/>
            </a:pPr>
            <a:r>
              <a:rPr lang="en-GB" sz="4000" b="1" dirty="0"/>
              <a:t>SEP</a:t>
            </a:r>
          </a:p>
          <a:p>
            <a:pPr marL="0" indent="0" algn="ctr">
              <a:buNone/>
            </a:pPr>
            <a:r>
              <a:rPr lang="en-GB" sz="4000" b="1" dirty="0"/>
              <a:t>User Research</a:t>
            </a:r>
          </a:p>
          <a:p>
            <a:pPr marL="0" indent="0" algn="ctr">
              <a:buNone/>
            </a:pPr>
            <a:r>
              <a:rPr lang="en-GB" sz="2800" b="1" dirty="0"/>
              <a:t>(Covid-19 advice web page on live website)</a:t>
            </a:r>
          </a:p>
          <a:p>
            <a:pPr marL="0" indent="0" algn="ctr">
              <a:buNone/>
            </a:pPr>
            <a:r>
              <a:rPr lang="en-GB" sz="2800" b="1" dirty="0"/>
              <a:t>April 2020</a:t>
            </a:r>
          </a:p>
          <a:p>
            <a:pPr algn="ctr"/>
            <a:endParaRPr lang="en-GB" b="1" dirty="0"/>
          </a:p>
          <a:p>
            <a:pPr marL="0" indent="0" algn="ctr">
              <a:buNone/>
            </a:pPr>
            <a:r>
              <a:rPr lang="en-GB" b="1" dirty="0"/>
              <a:t>Anubhav Mittal </a:t>
            </a:r>
          </a:p>
        </p:txBody>
      </p:sp>
      <p:sp>
        <p:nvSpPr>
          <p:cNvPr id="55298" name="AutoShape 2" descr="Image result for sdi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FBS Covid-19 information</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124744"/>
            <a:ext cx="8915400" cy="5458618"/>
          </a:xfrm>
        </p:spPr>
        <p:txBody>
          <a:bodyPr/>
          <a:lstStyle/>
          <a:p>
            <a:r>
              <a:rPr lang="en-US" b="1" dirty="0"/>
              <a:t>Following comments were made when asked for ways to improve the website or to make it more efficient:</a:t>
            </a:r>
          </a:p>
          <a:p>
            <a:endParaRPr lang="en-US" b="1" dirty="0"/>
          </a:p>
        </p:txBody>
      </p:sp>
      <p:graphicFrame>
        <p:nvGraphicFramePr>
          <p:cNvPr id="4" name="Table 3">
            <a:extLst>
              <a:ext uri="{FF2B5EF4-FFF2-40B4-BE49-F238E27FC236}">
                <a16:creationId xmlns:a16="http://schemas.microsoft.com/office/drawing/2014/main" id="{92E3ED1F-59C1-46E6-9FCE-F5F03199627A}"/>
              </a:ext>
            </a:extLst>
          </p:cNvPr>
          <p:cNvGraphicFramePr>
            <a:graphicFrameLocks noGrp="1"/>
          </p:cNvGraphicFramePr>
          <p:nvPr>
            <p:extLst>
              <p:ext uri="{D42A27DB-BD31-4B8C-83A1-F6EECF244321}">
                <p14:modId xmlns:p14="http://schemas.microsoft.com/office/powerpoint/2010/main" val="4147148627"/>
              </p:ext>
            </p:extLst>
          </p:nvPr>
        </p:nvGraphicFramePr>
        <p:xfrm>
          <a:off x="632520" y="1988840"/>
          <a:ext cx="8640960" cy="4464498"/>
        </p:xfrm>
        <a:graphic>
          <a:graphicData uri="http://schemas.openxmlformats.org/drawingml/2006/table">
            <a:tbl>
              <a:tblPr firstRow="1" bandRow="1">
                <a:tableStyleId>{5C22544A-7EE6-4342-B048-85BDC9FD1C3A}</a:tableStyleId>
              </a:tblPr>
              <a:tblGrid>
                <a:gridCol w="2878675">
                  <a:extLst>
                    <a:ext uri="{9D8B030D-6E8A-4147-A177-3AD203B41FA5}">
                      <a16:colId xmlns:a16="http://schemas.microsoft.com/office/drawing/2014/main" val="3334658941"/>
                    </a:ext>
                  </a:extLst>
                </a:gridCol>
                <a:gridCol w="2875715">
                  <a:extLst>
                    <a:ext uri="{9D8B030D-6E8A-4147-A177-3AD203B41FA5}">
                      <a16:colId xmlns:a16="http://schemas.microsoft.com/office/drawing/2014/main" val="402528179"/>
                    </a:ext>
                  </a:extLst>
                </a:gridCol>
                <a:gridCol w="2886570">
                  <a:extLst>
                    <a:ext uri="{9D8B030D-6E8A-4147-A177-3AD203B41FA5}">
                      <a16:colId xmlns:a16="http://schemas.microsoft.com/office/drawing/2014/main" val="1389571534"/>
                    </a:ext>
                  </a:extLst>
                </a:gridCol>
              </a:tblGrid>
              <a:tr h="215081">
                <a:tc>
                  <a:txBody>
                    <a:bodyPr/>
                    <a:lstStyle/>
                    <a:p>
                      <a:pPr>
                        <a:lnSpc>
                          <a:spcPct val="115000"/>
                        </a:lnSpc>
                        <a:spcAft>
                          <a:spcPts val="0"/>
                        </a:spcAft>
                      </a:pPr>
                      <a:r>
                        <a:rPr lang="en-US" sz="1100">
                          <a:effectLst/>
                        </a:rPr>
                        <a:t>1)</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2)</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3)</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16579250"/>
                  </a:ext>
                </a:extLst>
              </a:tr>
              <a:tr h="215081">
                <a:tc>
                  <a:txBody>
                    <a:bodyPr/>
                    <a:lstStyle/>
                    <a:p>
                      <a:pPr>
                        <a:lnSpc>
                          <a:spcPct val="115000"/>
                        </a:lnSpc>
                        <a:spcAft>
                          <a:spcPts val="0"/>
                        </a:spcAft>
                      </a:pPr>
                      <a:r>
                        <a:rPr lang="en-US" sz="1100">
                          <a:effectLst/>
                        </a:rPr>
                        <a:t>Improved layout.</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Better use of fonts, colours</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Clearer text.</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71095282"/>
                  </a:ext>
                </a:extLst>
              </a:tr>
              <a:tr h="444969">
                <a:tc>
                  <a:txBody>
                    <a:bodyPr/>
                    <a:lstStyle/>
                    <a:p>
                      <a:pPr>
                        <a:lnSpc>
                          <a:spcPct val="115000"/>
                        </a:lnSpc>
                        <a:spcAft>
                          <a:spcPts val="0"/>
                        </a:spcAft>
                      </a:pPr>
                      <a:r>
                        <a:rPr lang="en-US" sz="1100">
                          <a:effectLst/>
                        </a:rPr>
                        <a:t>Include the government advice banners and advertising</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dirty="0">
                          <a:effectLst/>
                        </a:rPr>
                        <a:t>More </a:t>
                      </a:r>
                      <a:r>
                        <a:rPr lang="en-US" sz="1100" dirty="0" err="1">
                          <a:effectLst/>
                        </a:rPr>
                        <a:t>colour</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Possibly more language options</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77020991"/>
                  </a:ext>
                </a:extLst>
              </a:tr>
              <a:tr h="215081">
                <a:tc>
                  <a:txBody>
                    <a:bodyPr/>
                    <a:lstStyle/>
                    <a:p>
                      <a:pPr>
                        <a:lnSpc>
                          <a:spcPct val="115000"/>
                        </a:lnSpc>
                        <a:spcAft>
                          <a:spcPts val="0"/>
                        </a:spcAft>
                      </a:pPr>
                      <a:r>
                        <a:rPr lang="en-US" sz="1100">
                          <a:effectLst/>
                        </a:rPr>
                        <a:t>less links more info</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less grey</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bit of life</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29957339"/>
                  </a:ext>
                </a:extLst>
              </a:tr>
              <a:tr h="444969">
                <a:tc>
                  <a:txBody>
                    <a:bodyPr/>
                    <a:lstStyle/>
                    <a:p>
                      <a:pPr>
                        <a:lnSpc>
                          <a:spcPct val="115000"/>
                        </a:lnSpc>
                        <a:spcAft>
                          <a:spcPts val="0"/>
                        </a:spcAft>
                      </a:pPr>
                      <a:r>
                        <a:rPr lang="en-US" sz="1100">
                          <a:effectLst/>
                        </a:rPr>
                        <a:t>Multiple entry points on home page to different COVID sections</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The search should be more prominent on the COVID page</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Content split into separate sections</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6182888"/>
                  </a:ext>
                </a:extLst>
              </a:tr>
              <a:tr h="674857">
                <a:tc>
                  <a:txBody>
                    <a:bodyPr/>
                    <a:lstStyle/>
                    <a:p>
                      <a:pPr>
                        <a:lnSpc>
                          <a:spcPct val="115000"/>
                        </a:lnSpc>
                        <a:spcAft>
                          <a:spcPts val="0"/>
                        </a:spcAft>
                      </a:pPr>
                      <a:r>
                        <a:rPr lang="en-US" sz="1100">
                          <a:effectLst/>
                        </a:rPr>
                        <a:t>Have a lot more FAQ’s we have tons of questions as business owners</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Have a search function for questions</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The page had too much text which is off putting and makes you less inclined to read it</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71052117"/>
                  </a:ext>
                </a:extLst>
              </a:tr>
              <a:tr h="674857">
                <a:tc>
                  <a:txBody>
                    <a:bodyPr/>
                    <a:lstStyle/>
                    <a:p>
                      <a:pPr>
                        <a:lnSpc>
                          <a:spcPct val="115000"/>
                        </a:lnSpc>
                        <a:spcAft>
                          <a:spcPts val="0"/>
                        </a:spcAft>
                      </a:pPr>
                      <a:r>
                        <a:rPr lang="en-US" sz="1100">
                          <a:effectLst/>
                        </a:rPr>
                        <a:t>Have safeguarding measures on the website somewhere</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Make it look for government official</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Elaborate on some topics on the website itself rather than just redirecting</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56384843"/>
                  </a:ext>
                </a:extLst>
              </a:tr>
              <a:tr h="215081">
                <a:tc>
                  <a:txBody>
                    <a:bodyPr/>
                    <a:lstStyle/>
                    <a:p>
                      <a:pPr>
                        <a:lnSpc>
                          <a:spcPct val="115000"/>
                        </a:lnSpc>
                        <a:spcAft>
                          <a:spcPts val="0"/>
                        </a:spcAft>
                      </a:pPr>
                      <a:r>
                        <a:rPr lang="en-US" sz="1100">
                          <a:effectLst/>
                        </a:rPr>
                        <a:t>Bullet points</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Dates at start</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n/a</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5352810"/>
                  </a:ext>
                </a:extLst>
              </a:tr>
              <a:tr h="1364522">
                <a:tc>
                  <a:txBody>
                    <a:bodyPr/>
                    <a:lstStyle/>
                    <a:p>
                      <a:pPr>
                        <a:lnSpc>
                          <a:spcPct val="115000"/>
                        </a:lnSpc>
                        <a:spcAft>
                          <a:spcPts val="0"/>
                        </a:spcAft>
                      </a:pPr>
                      <a:r>
                        <a:rPr lang="en-US" sz="1100">
                          <a:effectLst/>
                        </a:rPr>
                        <a:t>The latest updates sectioned could be formatted in one colour the information could be written in a way that is easier to read. </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There is a broad variety of content which is very helpful.</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dirty="0">
                          <a:effectLst/>
                        </a:rPr>
                        <a:t>I would highlight/make obvious what financial help is available and priorities what peoples most pressing and urgent needs are and make this more prominent on the page.</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40730728"/>
                  </a:ext>
                </a:extLst>
              </a:tr>
            </a:tbl>
          </a:graphicData>
        </a:graphic>
      </p:graphicFrame>
    </p:spTree>
    <p:extLst>
      <p:ext uri="{BB962C8B-B14F-4D97-AF65-F5344CB8AC3E}">
        <p14:creationId xmlns:p14="http://schemas.microsoft.com/office/powerpoint/2010/main" val="348805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2800" dirty="0">
                <a:solidFill>
                  <a:schemeClr val="tx1"/>
                </a:solidFill>
              </a:rPr>
              <a:t>FBS Covid-19 Sources of funding – likes and dislikes</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52736"/>
            <a:ext cx="8915400" cy="5530626"/>
          </a:xfrm>
        </p:spPr>
        <p:txBody>
          <a:bodyPr/>
          <a:lstStyle/>
          <a:p>
            <a:pPr marL="11113"/>
            <a:r>
              <a:rPr lang="en-GB" sz="1400" dirty="0"/>
              <a:t>When we asked the users about their likes and dislikes upon looking at Covid-19 information on this particular web page - </a:t>
            </a:r>
            <a:r>
              <a:rPr lang="en-GB" sz="1400" dirty="0">
                <a:hlinkClick r:id="rId3"/>
              </a:rPr>
              <a:t>https://findbusinesssupport.gov.scot/coronavirus-advice/sources-of-funding</a:t>
            </a:r>
            <a:r>
              <a:rPr lang="en-GB" sz="1400" dirty="0"/>
              <a:t> following things were mentioned:</a:t>
            </a:r>
          </a:p>
          <a:p>
            <a:pPr marL="11113"/>
            <a:endParaRPr lang="en-GB" sz="1400" dirty="0"/>
          </a:p>
          <a:p>
            <a:pPr marL="11113"/>
            <a:r>
              <a:rPr lang="en-GB" sz="1400" dirty="0"/>
              <a:t>	</a:t>
            </a:r>
            <a:r>
              <a:rPr lang="en-GB" sz="1400" b="1" dirty="0"/>
              <a:t>Top 3 likes </a:t>
            </a:r>
            <a:r>
              <a:rPr lang="en-GB" sz="1400" dirty="0"/>
              <a:t>				  </a:t>
            </a:r>
            <a:r>
              <a:rPr lang="en-GB" sz="1400" b="1" dirty="0"/>
              <a:t>Top 3 dislikes </a:t>
            </a:r>
          </a:p>
          <a:p>
            <a:pPr marL="354013" indent="-342900">
              <a:buFont typeface="Arial" panose="020B0604020202020204" pitchFamily="34" charset="0"/>
              <a:buChar char="•"/>
            </a:pPr>
            <a:endParaRPr lang="en-US" sz="1400" i="1" dirty="0"/>
          </a:p>
          <a:p>
            <a:pPr marL="354013" indent="-342900">
              <a:buFont typeface="Arial" panose="020B0604020202020204" pitchFamily="34" charset="0"/>
              <a:buChar char="•"/>
            </a:pPr>
            <a:endParaRPr lang="en-GB" sz="1400" dirty="0"/>
          </a:p>
          <a:p>
            <a:pPr marL="354013" indent="-342900">
              <a:buFont typeface="Arial" panose="020B0604020202020204" pitchFamily="34" charset="0"/>
              <a:buChar char="•"/>
            </a:pPr>
            <a:endParaRPr lang="en-GB" sz="1400" dirty="0"/>
          </a:p>
          <a:p>
            <a:pPr marL="342900" indent="-342900">
              <a:buFont typeface="+mj-lt"/>
              <a:buAutoNum type="arabicPeriod"/>
            </a:pPr>
            <a:endParaRPr lang="en-GB" sz="1400" dirty="0"/>
          </a:p>
          <a:p>
            <a:pPr marL="342900" indent="-342900">
              <a:buFont typeface="+mj-lt"/>
              <a:buAutoNum type="arabicPeriod"/>
            </a:pPr>
            <a:endParaRPr lang="en-GB" sz="1400" dirty="0"/>
          </a:p>
        </p:txBody>
      </p:sp>
      <p:graphicFrame>
        <p:nvGraphicFramePr>
          <p:cNvPr id="6" name="Table 5">
            <a:extLst>
              <a:ext uri="{FF2B5EF4-FFF2-40B4-BE49-F238E27FC236}">
                <a16:creationId xmlns:a16="http://schemas.microsoft.com/office/drawing/2014/main" id="{717F9D75-5324-4A08-BA98-D835C753FFDA}"/>
              </a:ext>
            </a:extLst>
          </p:cNvPr>
          <p:cNvGraphicFramePr>
            <a:graphicFrameLocks noGrp="1"/>
          </p:cNvGraphicFramePr>
          <p:nvPr>
            <p:extLst>
              <p:ext uri="{D42A27DB-BD31-4B8C-83A1-F6EECF244321}">
                <p14:modId xmlns:p14="http://schemas.microsoft.com/office/powerpoint/2010/main" val="1592000727"/>
              </p:ext>
            </p:extLst>
          </p:nvPr>
        </p:nvGraphicFramePr>
        <p:xfrm>
          <a:off x="128464" y="2296588"/>
          <a:ext cx="4464496" cy="4444780"/>
        </p:xfrm>
        <a:graphic>
          <a:graphicData uri="http://schemas.openxmlformats.org/drawingml/2006/table">
            <a:tbl>
              <a:tblPr firstRow="1" bandRow="1">
                <a:tableStyleId>{5C22544A-7EE6-4342-B048-85BDC9FD1C3A}</a:tableStyleId>
              </a:tblPr>
              <a:tblGrid>
                <a:gridCol w="1488845">
                  <a:extLst>
                    <a:ext uri="{9D8B030D-6E8A-4147-A177-3AD203B41FA5}">
                      <a16:colId xmlns:a16="http://schemas.microsoft.com/office/drawing/2014/main" val="2489828420"/>
                    </a:ext>
                  </a:extLst>
                </a:gridCol>
                <a:gridCol w="1486806">
                  <a:extLst>
                    <a:ext uri="{9D8B030D-6E8A-4147-A177-3AD203B41FA5}">
                      <a16:colId xmlns:a16="http://schemas.microsoft.com/office/drawing/2014/main" val="1181415096"/>
                    </a:ext>
                  </a:extLst>
                </a:gridCol>
                <a:gridCol w="1488845">
                  <a:extLst>
                    <a:ext uri="{9D8B030D-6E8A-4147-A177-3AD203B41FA5}">
                      <a16:colId xmlns:a16="http://schemas.microsoft.com/office/drawing/2014/main" val="872650658"/>
                    </a:ext>
                  </a:extLst>
                </a:gridCol>
              </a:tblGrid>
              <a:tr h="178541">
                <a:tc>
                  <a:txBody>
                    <a:bodyPr/>
                    <a:lstStyle/>
                    <a:p>
                      <a:pPr>
                        <a:lnSpc>
                          <a:spcPct val="115000"/>
                        </a:lnSpc>
                        <a:spcAft>
                          <a:spcPts val="0"/>
                        </a:spcAft>
                      </a:pPr>
                      <a:r>
                        <a:rPr lang="en-US" sz="900">
                          <a:effectLst/>
                        </a:rPr>
                        <a:t>1)</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2)</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3)</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89575763"/>
                  </a:ext>
                </a:extLst>
              </a:tr>
              <a:tr h="369374">
                <a:tc>
                  <a:txBody>
                    <a:bodyPr/>
                    <a:lstStyle/>
                    <a:p>
                      <a:pPr>
                        <a:lnSpc>
                          <a:spcPct val="115000"/>
                        </a:lnSpc>
                        <a:spcAft>
                          <a:spcPts val="0"/>
                        </a:spcAft>
                      </a:pPr>
                      <a:r>
                        <a:rPr lang="en-US" sz="900">
                          <a:effectLst/>
                        </a:rPr>
                        <a:t>I liked the amount of content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clearly displayed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everything links to further resources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24577023"/>
                  </a:ext>
                </a:extLst>
              </a:tr>
              <a:tr h="369374">
                <a:tc>
                  <a:txBody>
                    <a:bodyPr/>
                    <a:lstStyle/>
                    <a:p>
                      <a:pPr>
                        <a:lnSpc>
                          <a:spcPct val="115000"/>
                        </a:lnSpc>
                        <a:spcAft>
                          <a:spcPts val="0"/>
                        </a:spcAft>
                      </a:pPr>
                      <a:r>
                        <a:rPr lang="en-US" sz="900">
                          <a:effectLst/>
                        </a:rPr>
                        <a:t>Colour scheme is acceptable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Can navigate acceptably</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59995630"/>
                  </a:ext>
                </a:extLst>
              </a:tr>
              <a:tr h="178541">
                <a:tc>
                  <a:txBody>
                    <a:bodyPr/>
                    <a:lstStyle/>
                    <a:p>
                      <a:pPr>
                        <a:lnSpc>
                          <a:spcPct val="115000"/>
                        </a:lnSpc>
                        <a:spcAft>
                          <a:spcPts val="0"/>
                        </a:spcAft>
                      </a:pPr>
                      <a:r>
                        <a:rPr lang="en-US" sz="900">
                          <a:effectLst/>
                        </a:rPr>
                        <a:t>neat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tidy</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safe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43396827"/>
                  </a:ext>
                </a:extLst>
              </a:tr>
              <a:tr h="369374">
                <a:tc>
                  <a:txBody>
                    <a:bodyPr/>
                    <a:lstStyle/>
                    <a:p>
                      <a:pPr>
                        <a:lnSpc>
                          <a:spcPct val="115000"/>
                        </a:lnSpc>
                        <a:spcAft>
                          <a:spcPts val="0"/>
                        </a:spcAft>
                      </a:pPr>
                      <a:r>
                        <a:rPr lang="en-US" sz="900">
                          <a:effectLst/>
                        </a:rPr>
                        <a:t>The page has a lot of information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page is well written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 think there is information for everyone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76765552"/>
                  </a:ext>
                </a:extLst>
              </a:tr>
              <a:tr h="178541">
                <a:tc>
                  <a:txBody>
                    <a:bodyPr/>
                    <a:lstStyle/>
                    <a:p>
                      <a:pPr>
                        <a:lnSpc>
                          <a:spcPct val="115000"/>
                        </a:lnSpc>
                        <a:spcAft>
                          <a:spcPts val="0"/>
                        </a:spcAft>
                      </a:pPr>
                      <a:r>
                        <a:rPr lang="en-US" sz="900">
                          <a:effectLst/>
                        </a:rPr>
                        <a:t>Clear</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simple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direct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97864104"/>
                  </a:ext>
                </a:extLst>
              </a:tr>
              <a:tr h="560207">
                <a:tc>
                  <a:txBody>
                    <a:bodyPr/>
                    <a:lstStyle/>
                    <a:p>
                      <a:pPr>
                        <a:lnSpc>
                          <a:spcPct val="115000"/>
                        </a:lnSpc>
                        <a:spcAft>
                          <a:spcPts val="0"/>
                        </a:spcAft>
                      </a:pPr>
                      <a:r>
                        <a:rPr lang="en-US" sz="900">
                          <a:effectLst/>
                        </a:rPr>
                        <a:t>The layout was neat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 liked that it was collapable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vast amount of relevant information was brilliant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00418211"/>
                  </a:ext>
                </a:extLst>
              </a:tr>
              <a:tr h="369374">
                <a:tc>
                  <a:txBody>
                    <a:bodyPr/>
                    <a:lstStyle/>
                    <a:p>
                      <a:pPr>
                        <a:lnSpc>
                          <a:spcPct val="115000"/>
                        </a:lnSpc>
                        <a:spcAft>
                          <a:spcPts val="0"/>
                        </a:spcAft>
                      </a:pPr>
                      <a:r>
                        <a:rPr lang="en-US" sz="900">
                          <a:effectLst/>
                        </a:rPr>
                        <a:t>numerous links to click on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all industries covered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it doesn’t ignore the self-employed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02614042"/>
                  </a:ext>
                </a:extLst>
              </a:tr>
              <a:tr h="178541">
                <a:tc>
                  <a:txBody>
                    <a:bodyPr/>
                    <a:lstStyle/>
                    <a:p>
                      <a:pPr>
                        <a:lnSpc>
                          <a:spcPct val="115000"/>
                        </a:lnSpc>
                        <a:spcAft>
                          <a:spcPts val="0"/>
                        </a:spcAft>
                      </a:pPr>
                      <a:r>
                        <a:rPr lang="en-US" sz="900">
                          <a:effectLst/>
                        </a:rPr>
                        <a:t>Clear</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Simple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Helpful</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1966074"/>
                  </a:ext>
                </a:extLst>
              </a:tr>
              <a:tr h="369374">
                <a:tc>
                  <a:txBody>
                    <a:bodyPr/>
                    <a:lstStyle/>
                    <a:p>
                      <a:pPr>
                        <a:lnSpc>
                          <a:spcPct val="115000"/>
                        </a:lnSpc>
                        <a:spcAft>
                          <a:spcPts val="0"/>
                        </a:spcAft>
                      </a:pPr>
                      <a:r>
                        <a:rPr lang="en-US" sz="900">
                          <a:effectLst/>
                        </a:rPr>
                        <a:t>A lot of information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Broken up easily for sections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Bullet points in areas for easy reading</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14426517"/>
                  </a:ext>
                </a:extLst>
              </a:tr>
              <a:tr h="1323539">
                <a:tc>
                  <a:txBody>
                    <a:bodyPr/>
                    <a:lstStyle/>
                    <a:p>
                      <a:pPr>
                        <a:lnSpc>
                          <a:spcPct val="115000"/>
                        </a:lnSpc>
                        <a:spcAft>
                          <a:spcPts val="0"/>
                        </a:spcAft>
                      </a:pPr>
                      <a:r>
                        <a:rPr lang="en-US" sz="900">
                          <a:effectLst/>
                        </a:rPr>
                        <a:t>The way the information is laid out is great.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Clearly defined headings and simple design make it easy to navigate.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dirty="0">
                          <a:effectLst/>
                        </a:rPr>
                        <a:t>The drop down bars conceal more information that you will only see fi you are looking for with more helpful links and contact numbers if needed.</a:t>
                      </a:r>
                      <a:endParaRPr lang="en-GB"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08502703"/>
                  </a:ext>
                </a:extLst>
              </a:tr>
            </a:tbl>
          </a:graphicData>
        </a:graphic>
      </p:graphicFrame>
      <p:graphicFrame>
        <p:nvGraphicFramePr>
          <p:cNvPr id="7" name="Table 6">
            <a:extLst>
              <a:ext uri="{FF2B5EF4-FFF2-40B4-BE49-F238E27FC236}">
                <a16:creationId xmlns:a16="http://schemas.microsoft.com/office/drawing/2014/main" id="{57F80F21-5F55-472D-8BD8-B04EB14B76C8}"/>
              </a:ext>
            </a:extLst>
          </p:cNvPr>
          <p:cNvGraphicFramePr>
            <a:graphicFrameLocks noGrp="1"/>
          </p:cNvGraphicFramePr>
          <p:nvPr>
            <p:extLst>
              <p:ext uri="{D42A27DB-BD31-4B8C-83A1-F6EECF244321}">
                <p14:modId xmlns:p14="http://schemas.microsoft.com/office/powerpoint/2010/main" val="2737558094"/>
              </p:ext>
            </p:extLst>
          </p:nvPr>
        </p:nvGraphicFramePr>
        <p:xfrm>
          <a:off x="4803415" y="2298959"/>
          <a:ext cx="4963595" cy="4284403"/>
        </p:xfrm>
        <a:graphic>
          <a:graphicData uri="http://schemas.openxmlformats.org/drawingml/2006/table">
            <a:tbl>
              <a:tblPr firstRow="1" bandRow="1">
                <a:tableStyleId>{5C22544A-7EE6-4342-B048-85BDC9FD1C3A}</a:tableStyleId>
              </a:tblPr>
              <a:tblGrid>
                <a:gridCol w="1657555">
                  <a:extLst>
                    <a:ext uri="{9D8B030D-6E8A-4147-A177-3AD203B41FA5}">
                      <a16:colId xmlns:a16="http://schemas.microsoft.com/office/drawing/2014/main" val="3406971584"/>
                    </a:ext>
                  </a:extLst>
                </a:gridCol>
                <a:gridCol w="1654154">
                  <a:extLst>
                    <a:ext uri="{9D8B030D-6E8A-4147-A177-3AD203B41FA5}">
                      <a16:colId xmlns:a16="http://schemas.microsoft.com/office/drawing/2014/main" val="1841149472"/>
                    </a:ext>
                  </a:extLst>
                </a:gridCol>
                <a:gridCol w="1651886">
                  <a:extLst>
                    <a:ext uri="{9D8B030D-6E8A-4147-A177-3AD203B41FA5}">
                      <a16:colId xmlns:a16="http://schemas.microsoft.com/office/drawing/2014/main" val="1569250254"/>
                    </a:ext>
                  </a:extLst>
                </a:gridCol>
              </a:tblGrid>
              <a:tr h="319420">
                <a:tc>
                  <a:txBody>
                    <a:bodyPr/>
                    <a:lstStyle/>
                    <a:p>
                      <a:pPr>
                        <a:lnSpc>
                          <a:spcPct val="115000"/>
                        </a:lnSpc>
                        <a:spcAft>
                          <a:spcPts val="0"/>
                        </a:spcAft>
                      </a:pPr>
                      <a:r>
                        <a:rPr lang="en-US" sz="900">
                          <a:effectLst/>
                        </a:rPr>
                        <a:t>1)</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2)</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3)</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53239076"/>
                  </a:ext>
                </a:extLst>
              </a:tr>
              <a:tr h="319420">
                <a:tc>
                  <a:txBody>
                    <a:bodyPr/>
                    <a:lstStyle/>
                    <a:p>
                      <a:pPr>
                        <a:lnSpc>
                          <a:spcPct val="115000"/>
                        </a:lnSpc>
                        <a:spcAft>
                          <a:spcPts val="0"/>
                        </a:spcAft>
                      </a:pPr>
                      <a:r>
                        <a:rPr lang="en-US" sz="900">
                          <a:effectLst/>
                        </a:rPr>
                        <a:t>The layout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design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top light grey banner</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23575779"/>
                  </a:ext>
                </a:extLst>
              </a:tr>
              <a:tr h="319420">
                <a:tc>
                  <a:txBody>
                    <a:bodyPr/>
                    <a:lstStyle/>
                    <a:p>
                      <a:pPr>
                        <a:lnSpc>
                          <a:spcPct val="115000"/>
                        </a:lnSpc>
                        <a:spcAft>
                          <a:spcPts val="0"/>
                        </a:spcAft>
                      </a:pPr>
                      <a:r>
                        <a:rPr lang="en-US" sz="900">
                          <a:effectLst/>
                        </a:rPr>
                        <a:t>a lot of links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very plain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undynamic</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59391170"/>
                  </a:ext>
                </a:extLst>
              </a:tr>
              <a:tr h="1002241">
                <a:tc>
                  <a:txBody>
                    <a:bodyPr/>
                    <a:lstStyle/>
                    <a:p>
                      <a:pPr>
                        <a:lnSpc>
                          <a:spcPct val="115000"/>
                        </a:lnSpc>
                        <a:spcAft>
                          <a:spcPts val="0"/>
                        </a:spcAft>
                      </a:pPr>
                      <a:r>
                        <a:rPr lang="en-US" sz="900">
                          <a:effectLst/>
                        </a:rPr>
                        <a:t>The page is rather too wordy if anything</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There is so much information it could be hard to find what you are looking for</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 would like a bit of a steer from the page as to what is relevant to me.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36485036"/>
                  </a:ext>
                </a:extLst>
              </a:tr>
              <a:tr h="319420">
                <a:tc>
                  <a:txBody>
                    <a:bodyPr/>
                    <a:lstStyle/>
                    <a:p>
                      <a:pPr>
                        <a:lnSpc>
                          <a:spcPct val="115000"/>
                        </a:lnSpc>
                        <a:spcAft>
                          <a:spcPts val="0"/>
                        </a:spcAft>
                      </a:pPr>
                      <a:r>
                        <a:rPr lang="en-US" sz="900">
                          <a:effectLst/>
                        </a:rPr>
                        <a:t>bit crowded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difficult to navigate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nothing else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5603578"/>
                  </a:ext>
                </a:extLst>
              </a:tr>
              <a:tr h="1002241">
                <a:tc>
                  <a:txBody>
                    <a:bodyPr/>
                    <a:lstStyle/>
                    <a:p>
                      <a:pPr>
                        <a:lnSpc>
                          <a:spcPct val="115000"/>
                        </a:lnSpc>
                        <a:spcAft>
                          <a:spcPts val="0"/>
                        </a:spcAft>
                      </a:pPr>
                      <a:r>
                        <a:rPr lang="en-US" sz="900">
                          <a:effectLst/>
                        </a:rPr>
                        <a:t>a questionnaire to fill in to see what help you can get would be useful</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case studies would help</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a bit cluttered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12607398"/>
                  </a:ext>
                </a:extLst>
              </a:tr>
              <a:tr h="1002241">
                <a:tc>
                  <a:txBody>
                    <a:bodyPr/>
                    <a:lstStyle/>
                    <a:p>
                      <a:pPr>
                        <a:lnSpc>
                          <a:spcPct val="115000"/>
                        </a:lnSpc>
                        <a:spcAft>
                          <a:spcPts val="0"/>
                        </a:spcAft>
                      </a:pPr>
                      <a:r>
                        <a:rPr lang="en-US" sz="900">
                          <a:effectLst/>
                        </a:rPr>
                        <a:t>Too basic</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Not sure it looks like government official</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dirty="0">
                          <a:effectLst/>
                        </a:rPr>
                        <a:t>Images and a more friendly design and </a:t>
                      </a:r>
                      <a:r>
                        <a:rPr lang="en-US" sz="900" dirty="0" err="1">
                          <a:effectLst/>
                        </a:rPr>
                        <a:t>colour</a:t>
                      </a:r>
                      <a:r>
                        <a:rPr lang="en-US" sz="900" dirty="0">
                          <a:effectLst/>
                        </a:rPr>
                        <a:t> scheme could be used to enhance the UX</a:t>
                      </a:r>
                      <a:endParaRPr lang="en-GB"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8316660"/>
                  </a:ext>
                </a:extLst>
              </a:tr>
            </a:tbl>
          </a:graphicData>
        </a:graphic>
      </p:graphicFrame>
    </p:spTree>
    <p:extLst>
      <p:ext uri="{BB962C8B-B14F-4D97-AF65-F5344CB8AC3E}">
        <p14:creationId xmlns:p14="http://schemas.microsoft.com/office/powerpoint/2010/main" val="2949591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FBS Covid-19 Sources of funding</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124744"/>
            <a:ext cx="8915400" cy="5458618"/>
          </a:xfrm>
        </p:spPr>
        <p:txBody>
          <a:bodyPr/>
          <a:lstStyle/>
          <a:p>
            <a:r>
              <a:rPr lang="en-US" b="1" dirty="0"/>
              <a:t>Does this section cover everything that you were expecting to see about Sources of funding advice on this website?</a:t>
            </a:r>
            <a:endParaRPr lang="en-GB" b="1" dirty="0"/>
          </a:p>
          <a:p>
            <a:r>
              <a:rPr lang="en-GB" dirty="0"/>
              <a:t>				Yes = 9 / No = 1</a:t>
            </a:r>
          </a:p>
        </p:txBody>
      </p:sp>
      <p:sp>
        <p:nvSpPr>
          <p:cNvPr id="6" name="Rectangle 5">
            <a:extLst>
              <a:ext uri="{FF2B5EF4-FFF2-40B4-BE49-F238E27FC236}">
                <a16:creationId xmlns:a16="http://schemas.microsoft.com/office/drawing/2014/main" id="{C019F693-F96F-42FD-B7FF-F05107D04164}"/>
              </a:ext>
            </a:extLst>
          </p:cNvPr>
          <p:cNvSpPr/>
          <p:nvPr/>
        </p:nvSpPr>
        <p:spPr>
          <a:xfrm>
            <a:off x="704528" y="3683379"/>
            <a:ext cx="8915400" cy="1815882"/>
          </a:xfrm>
          <a:prstGeom prst="rect">
            <a:avLst/>
          </a:prstGeom>
        </p:spPr>
        <p:txBody>
          <a:bodyPr wrap="square">
            <a:spAutoFit/>
          </a:bodyPr>
          <a:lstStyle/>
          <a:p>
            <a:pPr marL="285750" indent="-285750">
              <a:buFont typeface="Arial" panose="020B0604020202020204" pitchFamily="34" charset="0"/>
              <a:buChar char="•"/>
            </a:pPr>
            <a:r>
              <a:rPr lang="en-US" sz="1400" i="1" dirty="0"/>
              <a:t>Lots of really good information and links to get further information</a:t>
            </a:r>
          </a:p>
          <a:p>
            <a:pPr marL="285750" indent="-285750">
              <a:buFont typeface="Arial" panose="020B0604020202020204" pitchFamily="34" charset="0"/>
              <a:buChar char="•"/>
            </a:pPr>
            <a:r>
              <a:rPr lang="en-US" sz="1400" i="1" dirty="0"/>
              <a:t>It seems that everything is covered.</a:t>
            </a:r>
          </a:p>
          <a:p>
            <a:pPr marL="285750" indent="-285750">
              <a:buFont typeface="Arial" panose="020B0604020202020204" pitchFamily="34" charset="0"/>
              <a:buChar char="•"/>
            </a:pPr>
            <a:r>
              <a:rPr lang="en-US" sz="1400" i="1" dirty="0"/>
              <a:t>It was very well laid out and the information was vast and so relevant</a:t>
            </a:r>
          </a:p>
          <a:p>
            <a:pPr marL="285750" indent="-285750">
              <a:buFont typeface="Arial" panose="020B0604020202020204" pitchFamily="34" charset="0"/>
              <a:buChar char="•"/>
            </a:pPr>
            <a:r>
              <a:rPr lang="en-US" sz="1400" i="1" dirty="0"/>
              <a:t>Yes, very clear and covers a lot of topics</a:t>
            </a:r>
          </a:p>
          <a:p>
            <a:pPr marL="285750" indent="-285750">
              <a:buFont typeface="Arial" panose="020B0604020202020204" pitchFamily="34" charset="0"/>
              <a:buChar char="•"/>
            </a:pPr>
            <a:r>
              <a:rPr lang="en-US" sz="1400" i="1" dirty="0"/>
              <a:t>I think this info is important and is needed and fulfils questions that people would have</a:t>
            </a:r>
          </a:p>
          <a:p>
            <a:pPr marL="285750" indent="-285750">
              <a:buFont typeface="Arial" panose="020B0604020202020204" pitchFamily="34" charset="0"/>
              <a:buChar char="•"/>
            </a:pPr>
            <a:endParaRPr lang="en-US" sz="1400" i="1" dirty="0"/>
          </a:p>
          <a:p>
            <a:pPr marL="285750" indent="-285750">
              <a:buFont typeface="Arial" panose="020B0604020202020204" pitchFamily="34" charset="0"/>
              <a:buChar char="•"/>
            </a:pPr>
            <a:r>
              <a:rPr lang="en-US" sz="1400" i="1" dirty="0"/>
              <a:t>I would like a tool where I put in my details and the site comes back with details of what scheme and funding I am eligible for.</a:t>
            </a:r>
          </a:p>
        </p:txBody>
      </p:sp>
      <p:pic>
        <p:nvPicPr>
          <p:cNvPr id="7" name="C1022C5203" descr="C1022C5203.jpeg">
            <a:extLst>
              <a:ext uri="{FF2B5EF4-FFF2-40B4-BE49-F238E27FC236}">
                <a16:creationId xmlns:a16="http://schemas.microsoft.com/office/drawing/2014/main" id="{AD3F9CDB-C3EA-4D89-BCA1-5F3CBE164049}"/>
              </a:ext>
            </a:extLst>
          </p:cNvPr>
          <p:cNvPicPr/>
          <p:nvPr/>
        </p:nvPicPr>
        <p:blipFill>
          <a:blip r:embed="rId3"/>
          <a:stretch>
            <a:fillRect/>
          </a:stretch>
        </p:blipFill>
        <p:spPr>
          <a:xfrm>
            <a:off x="2080220" y="1945897"/>
            <a:ext cx="5753100" cy="1228725"/>
          </a:xfrm>
          <a:prstGeom prst="rect">
            <a:avLst/>
          </a:prstGeom>
        </p:spPr>
      </p:pic>
    </p:spTree>
    <p:extLst>
      <p:ext uri="{BB962C8B-B14F-4D97-AF65-F5344CB8AC3E}">
        <p14:creationId xmlns:p14="http://schemas.microsoft.com/office/powerpoint/2010/main" val="4150054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FBS Covid-19 Sources of funding</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124744"/>
            <a:ext cx="8915400" cy="5458618"/>
          </a:xfrm>
        </p:spPr>
        <p:txBody>
          <a:bodyPr/>
          <a:lstStyle/>
          <a:p>
            <a:r>
              <a:rPr lang="en-US" b="1" dirty="0"/>
              <a:t>How easy was it to read the content?</a:t>
            </a:r>
            <a:endParaRPr lang="en-GB" b="1" dirty="0"/>
          </a:p>
        </p:txBody>
      </p:sp>
      <p:sp>
        <p:nvSpPr>
          <p:cNvPr id="6" name="Rectangle 5">
            <a:extLst>
              <a:ext uri="{FF2B5EF4-FFF2-40B4-BE49-F238E27FC236}">
                <a16:creationId xmlns:a16="http://schemas.microsoft.com/office/drawing/2014/main" id="{C019F693-F96F-42FD-B7FF-F05107D04164}"/>
              </a:ext>
            </a:extLst>
          </p:cNvPr>
          <p:cNvSpPr/>
          <p:nvPr/>
        </p:nvSpPr>
        <p:spPr>
          <a:xfrm>
            <a:off x="495300" y="3937763"/>
            <a:ext cx="8915400" cy="2765757"/>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I really liked the layout of this page and the sections were easy to find</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Size of text and comprehension was good.</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Very clear and easy to read</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It was easily broken up so flowed quite nicely</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The overall menu made it easy to navigate and though there are large amounts of texts in some areas i.e. self-employed help it is specific to that area so someone looking through that section would have the patience to read through it all. </a:t>
            </a:r>
            <a:endParaRPr lang="en-US" sz="1200" i="1" dirty="0">
              <a:solidFill>
                <a:srgbClr val="000000"/>
              </a:solidFill>
              <a:latin typeface="+mn-lt"/>
              <a:ea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Although the content was vast it was hugely relevant</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The text is not as clear as I would like it to be, but it is acceptable.</a:t>
            </a:r>
          </a:p>
        </p:txBody>
      </p:sp>
      <p:pic>
        <p:nvPicPr>
          <p:cNvPr id="8" name="C1022C5205" descr="C1022C5205.jpeg">
            <a:extLst>
              <a:ext uri="{FF2B5EF4-FFF2-40B4-BE49-F238E27FC236}">
                <a16:creationId xmlns:a16="http://schemas.microsoft.com/office/drawing/2014/main" id="{F1928A19-52E1-4006-B70F-8C891D1DADC6}"/>
              </a:ext>
            </a:extLst>
          </p:cNvPr>
          <p:cNvPicPr/>
          <p:nvPr/>
        </p:nvPicPr>
        <p:blipFill>
          <a:blip r:embed="rId3"/>
          <a:stretch>
            <a:fillRect/>
          </a:stretch>
        </p:blipFill>
        <p:spPr>
          <a:xfrm>
            <a:off x="0" y="1363576"/>
            <a:ext cx="5385048" cy="2252627"/>
          </a:xfrm>
          <a:prstGeom prst="rect">
            <a:avLst/>
          </a:prstGeom>
        </p:spPr>
      </p:pic>
      <p:graphicFrame>
        <p:nvGraphicFramePr>
          <p:cNvPr id="4" name="Table 3">
            <a:extLst>
              <a:ext uri="{FF2B5EF4-FFF2-40B4-BE49-F238E27FC236}">
                <a16:creationId xmlns:a16="http://schemas.microsoft.com/office/drawing/2014/main" id="{163CC1D5-F5EB-4726-B3C5-099D5C8A01D1}"/>
              </a:ext>
            </a:extLst>
          </p:cNvPr>
          <p:cNvGraphicFramePr>
            <a:graphicFrameLocks noGrp="1"/>
          </p:cNvGraphicFramePr>
          <p:nvPr>
            <p:extLst>
              <p:ext uri="{D42A27DB-BD31-4B8C-83A1-F6EECF244321}">
                <p14:modId xmlns:p14="http://schemas.microsoft.com/office/powerpoint/2010/main" val="622257424"/>
              </p:ext>
            </p:extLst>
          </p:nvPr>
        </p:nvGraphicFramePr>
        <p:xfrm>
          <a:off x="5406494" y="1907624"/>
          <a:ext cx="4155018" cy="1006796"/>
        </p:xfrm>
        <a:graphic>
          <a:graphicData uri="http://schemas.openxmlformats.org/drawingml/2006/table">
            <a:tbl>
              <a:tblPr firstRow="1" bandRow="1">
                <a:tableStyleId>{5C22544A-7EE6-4342-B048-85BDC9FD1C3A}</a:tableStyleId>
              </a:tblPr>
              <a:tblGrid>
                <a:gridCol w="3074898">
                  <a:extLst>
                    <a:ext uri="{9D8B030D-6E8A-4147-A177-3AD203B41FA5}">
                      <a16:colId xmlns:a16="http://schemas.microsoft.com/office/drawing/2014/main" val="668784042"/>
                    </a:ext>
                  </a:extLst>
                </a:gridCol>
                <a:gridCol w="504056">
                  <a:extLst>
                    <a:ext uri="{9D8B030D-6E8A-4147-A177-3AD203B41FA5}">
                      <a16:colId xmlns:a16="http://schemas.microsoft.com/office/drawing/2014/main" val="601755054"/>
                    </a:ext>
                  </a:extLst>
                </a:gridCol>
                <a:gridCol w="576064">
                  <a:extLst>
                    <a:ext uri="{9D8B030D-6E8A-4147-A177-3AD203B41FA5}">
                      <a16:colId xmlns:a16="http://schemas.microsoft.com/office/drawing/2014/main" val="36067857"/>
                    </a:ext>
                  </a:extLst>
                </a:gridCol>
              </a:tblGrid>
              <a:tr h="129531">
                <a:tc>
                  <a:txBody>
                    <a:bodyPr/>
                    <a:lstStyle/>
                    <a:p>
                      <a:pPr>
                        <a:lnSpc>
                          <a:spcPct val="115000"/>
                        </a:lnSpc>
                        <a:spcAft>
                          <a:spcPts val="0"/>
                        </a:spcAft>
                      </a:pPr>
                      <a:r>
                        <a:rPr lang="en-US" sz="900">
                          <a:effectLst/>
                        </a:rPr>
                        <a:t>Answer</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Count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Percent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63681008"/>
                  </a:ext>
                </a:extLst>
              </a:tr>
              <a:tr h="129531">
                <a:tc>
                  <a:txBody>
                    <a:bodyPr/>
                    <a:lstStyle/>
                    <a:p>
                      <a:pPr>
                        <a:lnSpc>
                          <a:spcPct val="115000"/>
                        </a:lnSpc>
                        <a:spcAft>
                          <a:spcPts val="0"/>
                        </a:spcAft>
                      </a:pPr>
                      <a:r>
                        <a:rPr lang="en-US" sz="900">
                          <a:effectLst/>
                        </a:rPr>
                        <a:t>Very easy</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4</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40%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73257551"/>
                  </a:ext>
                </a:extLst>
              </a:tr>
              <a:tr h="129531">
                <a:tc>
                  <a:txBody>
                    <a:bodyPr/>
                    <a:lstStyle/>
                    <a:p>
                      <a:pPr>
                        <a:lnSpc>
                          <a:spcPct val="115000"/>
                        </a:lnSpc>
                        <a:spcAft>
                          <a:spcPts val="0"/>
                        </a:spcAft>
                      </a:pPr>
                      <a:r>
                        <a:rPr lang="en-US" sz="900">
                          <a:effectLst/>
                        </a:rPr>
                        <a:t>Easy</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5</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50%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4648439"/>
                  </a:ext>
                </a:extLst>
              </a:tr>
              <a:tr h="129531">
                <a:tc>
                  <a:txBody>
                    <a:bodyPr/>
                    <a:lstStyle/>
                    <a:p>
                      <a:pPr>
                        <a:lnSpc>
                          <a:spcPct val="115000"/>
                        </a:lnSpc>
                        <a:spcAft>
                          <a:spcPts val="0"/>
                        </a:spcAft>
                      </a:pPr>
                      <a:r>
                        <a:rPr lang="en-US" sz="900">
                          <a:effectLst/>
                        </a:rPr>
                        <a:t>Neither easy nor difficult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75682420"/>
                  </a:ext>
                </a:extLst>
              </a:tr>
              <a:tr h="129531">
                <a:tc>
                  <a:txBody>
                    <a:bodyPr/>
                    <a:lstStyle/>
                    <a:p>
                      <a:pPr>
                        <a:lnSpc>
                          <a:spcPct val="115000"/>
                        </a:lnSpc>
                        <a:spcAft>
                          <a:spcPts val="0"/>
                        </a:spcAft>
                      </a:pPr>
                      <a:r>
                        <a:rPr lang="en-US" sz="900">
                          <a:effectLst/>
                        </a:rPr>
                        <a:t>Difficult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2216984"/>
                  </a:ext>
                </a:extLst>
              </a:tr>
              <a:tr h="129531">
                <a:tc>
                  <a:txBody>
                    <a:bodyPr/>
                    <a:lstStyle/>
                    <a:p>
                      <a:pPr>
                        <a:lnSpc>
                          <a:spcPct val="115000"/>
                        </a:lnSpc>
                        <a:spcAft>
                          <a:spcPts val="0"/>
                        </a:spcAft>
                      </a:pPr>
                      <a:r>
                        <a:rPr lang="en-US" sz="900">
                          <a:effectLst/>
                        </a:rPr>
                        <a:t>Very difficult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20699875"/>
                  </a:ext>
                </a:extLst>
              </a:tr>
              <a:tr h="129531">
                <a:tc>
                  <a:txBody>
                    <a:bodyPr/>
                    <a:lstStyle/>
                    <a:p>
                      <a:pPr algn="r">
                        <a:lnSpc>
                          <a:spcPct val="115000"/>
                        </a:lnSpc>
                        <a:spcAft>
                          <a:spcPts val="0"/>
                        </a:spcAft>
                      </a:pPr>
                      <a:r>
                        <a:rPr lang="en-US" sz="900">
                          <a:effectLst/>
                        </a:rPr>
                        <a:t>answered question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dirty="0">
                          <a:effectLst/>
                        </a:rPr>
                        <a:t> </a:t>
                      </a:r>
                      <a:endParaRPr lang="en-GB"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12063345"/>
                  </a:ext>
                </a:extLst>
              </a:tr>
            </a:tbl>
          </a:graphicData>
        </a:graphic>
      </p:graphicFrame>
    </p:spTree>
    <p:extLst>
      <p:ext uri="{BB962C8B-B14F-4D97-AF65-F5344CB8AC3E}">
        <p14:creationId xmlns:p14="http://schemas.microsoft.com/office/powerpoint/2010/main" val="3883338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567308" y="274638"/>
            <a:ext cx="8915400" cy="1143000"/>
          </a:xfrm>
        </p:spPr>
        <p:txBody>
          <a:bodyPr/>
          <a:lstStyle/>
          <a:p>
            <a:r>
              <a:rPr lang="en-GB" sz="4000" dirty="0">
                <a:solidFill>
                  <a:schemeClr val="tx1"/>
                </a:solidFill>
              </a:rPr>
              <a:t>FBS Covid-19 information</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567308" y="1124744"/>
            <a:ext cx="8915400" cy="5458618"/>
          </a:xfrm>
        </p:spPr>
        <p:txBody>
          <a:bodyPr/>
          <a:lstStyle/>
          <a:p>
            <a:r>
              <a:rPr lang="en-US" b="1" dirty="0"/>
              <a:t>Any thoughts on the layout of this web page, this could be around the way each item is displayed etc.?</a:t>
            </a:r>
            <a:endParaRPr lang="en-GB" b="1" dirty="0"/>
          </a:p>
        </p:txBody>
      </p:sp>
      <p:graphicFrame>
        <p:nvGraphicFramePr>
          <p:cNvPr id="4" name="Table 3">
            <a:extLst>
              <a:ext uri="{FF2B5EF4-FFF2-40B4-BE49-F238E27FC236}">
                <a16:creationId xmlns:a16="http://schemas.microsoft.com/office/drawing/2014/main" id="{BF124601-DB2C-4496-B256-1FAEEA4B7776}"/>
              </a:ext>
            </a:extLst>
          </p:cNvPr>
          <p:cNvGraphicFramePr>
            <a:graphicFrameLocks noGrp="1"/>
          </p:cNvGraphicFramePr>
          <p:nvPr>
            <p:extLst>
              <p:ext uri="{D42A27DB-BD31-4B8C-83A1-F6EECF244321}">
                <p14:modId xmlns:p14="http://schemas.microsoft.com/office/powerpoint/2010/main" val="615592496"/>
              </p:ext>
            </p:extLst>
          </p:nvPr>
        </p:nvGraphicFramePr>
        <p:xfrm>
          <a:off x="848544" y="2060848"/>
          <a:ext cx="8208912" cy="4031325"/>
        </p:xfrm>
        <a:graphic>
          <a:graphicData uri="http://schemas.openxmlformats.org/drawingml/2006/table">
            <a:tbl>
              <a:tblPr firstRow="1" bandRow="1">
                <a:tableStyleId>{5C22544A-7EE6-4342-B048-85BDC9FD1C3A}</a:tableStyleId>
              </a:tblPr>
              <a:tblGrid>
                <a:gridCol w="2742242">
                  <a:extLst>
                    <a:ext uri="{9D8B030D-6E8A-4147-A177-3AD203B41FA5}">
                      <a16:colId xmlns:a16="http://schemas.microsoft.com/office/drawing/2014/main" val="2366002524"/>
                    </a:ext>
                  </a:extLst>
                </a:gridCol>
                <a:gridCol w="2735679">
                  <a:extLst>
                    <a:ext uri="{9D8B030D-6E8A-4147-A177-3AD203B41FA5}">
                      <a16:colId xmlns:a16="http://schemas.microsoft.com/office/drawing/2014/main" val="3295971685"/>
                    </a:ext>
                  </a:extLst>
                </a:gridCol>
                <a:gridCol w="2730991">
                  <a:extLst>
                    <a:ext uri="{9D8B030D-6E8A-4147-A177-3AD203B41FA5}">
                      <a16:colId xmlns:a16="http://schemas.microsoft.com/office/drawing/2014/main" val="152347757"/>
                    </a:ext>
                  </a:extLst>
                </a:gridCol>
              </a:tblGrid>
              <a:tr h="229695">
                <a:tc>
                  <a:txBody>
                    <a:bodyPr/>
                    <a:lstStyle/>
                    <a:p>
                      <a:pPr>
                        <a:lnSpc>
                          <a:spcPct val="115000"/>
                        </a:lnSpc>
                        <a:spcAft>
                          <a:spcPts val="0"/>
                        </a:spcAft>
                      </a:pPr>
                      <a:r>
                        <a:rPr lang="en-US" sz="1200">
                          <a:effectLst/>
                        </a:rPr>
                        <a:t>1)</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2)</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3)</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70719474"/>
                  </a:ext>
                </a:extLst>
              </a:tr>
              <a:tr h="720712">
                <a:tc>
                  <a:txBody>
                    <a:bodyPr/>
                    <a:lstStyle/>
                    <a:p>
                      <a:pPr>
                        <a:lnSpc>
                          <a:spcPct val="115000"/>
                        </a:lnSpc>
                        <a:spcAft>
                          <a:spcPts val="0"/>
                        </a:spcAft>
                      </a:pPr>
                      <a:r>
                        <a:rPr lang="en-US" sz="1200">
                          <a:effectLst/>
                        </a:rPr>
                        <a:t>I really liked the simplicity</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again - maybe the government advertising / warning messages could be incorporated</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I </a:t>
                      </a:r>
                      <a:r>
                        <a:rPr lang="en-US" sz="1200" dirty="0">
                          <a:effectLst/>
                        </a:rPr>
                        <a:t>preferred this page from the first home page - I thought that it was very clear</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20655719"/>
                  </a:ext>
                </a:extLst>
              </a:tr>
              <a:tr h="229695">
                <a:tc>
                  <a:txBody>
                    <a:bodyPr/>
                    <a:lstStyle/>
                    <a:p>
                      <a:pPr>
                        <a:lnSpc>
                          <a:spcPct val="115000"/>
                        </a:lnSpc>
                        <a:spcAft>
                          <a:spcPts val="0"/>
                        </a:spcAft>
                      </a:pPr>
                      <a:r>
                        <a:rPr lang="en-US" sz="1200">
                          <a:effectLst/>
                        </a:rPr>
                        <a:t>It looks a bit unprofessional</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Needs better use of colour, fonts</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 </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12544713"/>
                  </a:ext>
                </a:extLst>
              </a:tr>
              <a:tr h="229695">
                <a:tc>
                  <a:txBody>
                    <a:bodyPr/>
                    <a:lstStyle/>
                    <a:p>
                      <a:pPr>
                        <a:lnSpc>
                          <a:spcPct val="115000"/>
                        </a:lnSpc>
                        <a:spcAft>
                          <a:spcPts val="0"/>
                        </a:spcAft>
                      </a:pPr>
                      <a:r>
                        <a:rPr lang="en-US" sz="1200">
                          <a:effectLst/>
                        </a:rPr>
                        <a:t>drop down useful</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very hard on eyes</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too many links</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42483254"/>
                  </a:ext>
                </a:extLst>
              </a:tr>
              <a:tr h="475204">
                <a:tc>
                  <a:txBody>
                    <a:bodyPr/>
                    <a:lstStyle/>
                    <a:p>
                      <a:pPr>
                        <a:lnSpc>
                          <a:spcPct val="115000"/>
                        </a:lnSpc>
                        <a:spcAft>
                          <a:spcPts val="0"/>
                        </a:spcAft>
                      </a:pPr>
                      <a:r>
                        <a:rPr lang="en-US" sz="1200">
                          <a:effectLst/>
                        </a:rPr>
                        <a:t>I would prefer a funding tool for my situation</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If not then I would prefer a search</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The layout that is current is my least preferred option</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17169173"/>
                  </a:ext>
                </a:extLst>
              </a:tr>
              <a:tr h="475204">
                <a:tc>
                  <a:txBody>
                    <a:bodyPr/>
                    <a:lstStyle/>
                    <a:p>
                      <a:pPr>
                        <a:lnSpc>
                          <a:spcPct val="115000"/>
                        </a:lnSpc>
                        <a:spcAft>
                          <a:spcPts val="0"/>
                        </a:spcAft>
                      </a:pPr>
                      <a:r>
                        <a:rPr lang="en-US" sz="1200">
                          <a:effectLst/>
                        </a:rPr>
                        <a:t>I liked the concise layout</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I liked that the arrows expanding the information needed</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N/A</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89343595"/>
                  </a:ext>
                </a:extLst>
              </a:tr>
              <a:tr h="475204">
                <a:tc>
                  <a:txBody>
                    <a:bodyPr/>
                    <a:lstStyle/>
                    <a:p>
                      <a:pPr>
                        <a:lnSpc>
                          <a:spcPct val="115000"/>
                        </a:lnSpc>
                        <a:spcAft>
                          <a:spcPts val="0"/>
                        </a:spcAft>
                      </a:pPr>
                      <a:r>
                        <a:rPr lang="en-US" sz="1200">
                          <a:effectLst/>
                        </a:rPr>
                        <a:t>well laid out</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like the arrows to open up more content</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site is easy on the eye</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71897036"/>
                  </a:ext>
                </a:extLst>
              </a:tr>
              <a:tr h="966221">
                <a:tc>
                  <a:txBody>
                    <a:bodyPr/>
                    <a:lstStyle/>
                    <a:p>
                      <a:pPr>
                        <a:lnSpc>
                          <a:spcPct val="115000"/>
                        </a:lnSpc>
                        <a:spcAft>
                          <a:spcPts val="0"/>
                        </a:spcAft>
                      </a:pPr>
                      <a:r>
                        <a:rPr lang="en-US" sz="1200">
                          <a:effectLst/>
                        </a:rPr>
                        <a:t>Good layout, clear and easy to find information</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The menu navigation system is great.</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The text could potentially be broken up but because it so well categorised it’s not necessary to format it further.</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65310510"/>
                  </a:ext>
                </a:extLst>
              </a:tr>
              <a:tr h="229695">
                <a:tc>
                  <a:txBody>
                    <a:bodyPr/>
                    <a:lstStyle/>
                    <a:p>
                      <a:pPr>
                        <a:lnSpc>
                          <a:spcPct val="115000"/>
                        </a:lnSpc>
                        <a:spcAft>
                          <a:spcPts val="0"/>
                        </a:spcAft>
                      </a:pPr>
                      <a:r>
                        <a:rPr lang="en-US" sz="1200">
                          <a:effectLst/>
                        </a:rPr>
                        <a:t>Could have some images</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A lot of white</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dirty="0">
                          <a:effectLst/>
                        </a:rPr>
                        <a:t> </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54552895"/>
                  </a:ext>
                </a:extLst>
              </a:tr>
            </a:tbl>
          </a:graphicData>
        </a:graphic>
      </p:graphicFrame>
    </p:spTree>
    <p:extLst>
      <p:ext uri="{BB962C8B-B14F-4D97-AF65-F5344CB8AC3E}">
        <p14:creationId xmlns:p14="http://schemas.microsoft.com/office/powerpoint/2010/main" val="4123792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706090"/>
          </a:xfrm>
        </p:spPr>
        <p:txBody>
          <a:bodyPr/>
          <a:lstStyle/>
          <a:p>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r>
              <a:rPr lang="en-GB" sz="3200" dirty="0">
                <a:solidFill>
                  <a:schemeClr val="tx1"/>
                </a:solidFill>
              </a:rPr>
              <a:t>Thank you!</a:t>
            </a:r>
          </a:p>
        </p:txBody>
      </p:sp>
      <p:sp>
        <p:nvSpPr>
          <p:cNvPr id="6" name="TextBox 5">
            <a:extLst>
              <a:ext uri="{FF2B5EF4-FFF2-40B4-BE49-F238E27FC236}">
                <a16:creationId xmlns:a16="http://schemas.microsoft.com/office/drawing/2014/main" id="{9048AE22-045D-5D48-B6B1-7A6473B1CF37}"/>
              </a:ext>
            </a:extLst>
          </p:cNvPr>
          <p:cNvSpPr txBox="1"/>
          <p:nvPr/>
        </p:nvSpPr>
        <p:spPr>
          <a:xfrm>
            <a:off x="141383" y="1038532"/>
            <a:ext cx="9361040" cy="2308324"/>
          </a:xfrm>
          <a:prstGeom prst="rect">
            <a:avLst/>
          </a:prstGeom>
          <a:noFill/>
        </p:spPr>
        <p:txBody>
          <a:bodyPr wrap="square" rtlCol="0">
            <a:spAutoFit/>
          </a:bodyPr>
          <a:lstStyle/>
          <a:p>
            <a:r>
              <a:rPr lang="en-GB" sz="1200" dirty="0"/>
              <a:t> </a:t>
            </a:r>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solidFill>
                <a:srgbClr val="FF0000"/>
              </a:solidFill>
            </a:endParaRPr>
          </a:p>
        </p:txBody>
      </p:sp>
    </p:spTree>
    <p:extLst>
      <p:ext uri="{BB962C8B-B14F-4D97-AF65-F5344CB8AC3E}">
        <p14:creationId xmlns:p14="http://schemas.microsoft.com/office/powerpoint/2010/main" val="212799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Who we tested with</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417638"/>
            <a:ext cx="8915400" cy="4708525"/>
          </a:xfrm>
        </p:spPr>
        <p:txBody>
          <a:bodyPr/>
          <a:lstStyle/>
          <a:p>
            <a:pPr marL="571500" indent="-571500">
              <a:buFont typeface="Arial" panose="020B0604020202020204" pitchFamily="34" charset="0"/>
              <a:buChar char="•"/>
            </a:pPr>
            <a:r>
              <a:rPr lang="en-GB" sz="3200" dirty="0"/>
              <a:t>10 Online un-moderated test sessions, with </a:t>
            </a:r>
            <a:r>
              <a:rPr lang="en-GB" sz="3200" dirty="0" err="1"/>
              <a:t>Userzoom</a:t>
            </a:r>
            <a:r>
              <a:rPr lang="en-GB" sz="3200" dirty="0"/>
              <a:t> panel, for usability testing</a:t>
            </a:r>
          </a:p>
          <a:p>
            <a:endParaRPr lang="en-GB" sz="3200" dirty="0"/>
          </a:p>
          <a:p>
            <a:pPr marL="571500" indent="-571500">
              <a:buFont typeface="Arial" panose="020B0604020202020204" pitchFamily="34" charset="0"/>
              <a:buChar char="•"/>
            </a:pPr>
            <a:r>
              <a:rPr lang="en-GB" sz="3200" dirty="0"/>
              <a:t>Male – 4 / Female – 6</a:t>
            </a:r>
          </a:p>
          <a:p>
            <a:endParaRPr lang="en-GB" sz="3200" dirty="0"/>
          </a:p>
          <a:p>
            <a:pPr marL="571500" indent="-571500">
              <a:buFont typeface="Arial" panose="020B0604020202020204" pitchFamily="34" charset="0"/>
              <a:buChar char="•"/>
            </a:pPr>
            <a:r>
              <a:rPr lang="en-GB" sz="3200" dirty="0"/>
              <a:t>UK wide</a:t>
            </a:r>
            <a:br>
              <a:rPr lang="en-GB" sz="3200" dirty="0"/>
            </a:br>
            <a:endParaRPr lang="en-GB" sz="3200" dirty="0"/>
          </a:p>
          <a:p>
            <a:endParaRPr lang="en-GB" sz="2800" dirty="0"/>
          </a:p>
          <a:p>
            <a:endParaRPr lang="en-GB" sz="2800" dirty="0"/>
          </a:p>
          <a:p>
            <a:endParaRPr lang="en-GB" sz="2800" dirty="0"/>
          </a:p>
        </p:txBody>
      </p:sp>
    </p:spTree>
    <p:extLst>
      <p:ext uri="{BB962C8B-B14F-4D97-AF65-F5344CB8AC3E}">
        <p14:creationId xmlns:p14="http://schemas.microsoft.com/office/powerpoint/2010/main" val="282079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1143000"/>
          </a:xfrm>
        </p:spPr>
        <p:txBody>
          <a:bodyPr/>
          <a:lstStyle/>
          <a:p>
            <a:r>
              <a:rPr lang="en-GB" sz="3200">
                <a:solidFill>
                  <a:schemeClr val="tx1"/>
                </a:solidFill>
              </a:rPr>
              <a:t>What we were trying to find out</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272480" y="1514243"/>
            <a:ext cx="9361040" cy="4247317"/>
          </a:xfrm>
          <a:prstGeom prst="rect">
            <a:avLst/>
          </a:prstGeom>
          <a:noFill/>
        </p:spPr>
        <p:txBody>
          <a:bodyPr wrap="square" rtlCol="0">
            <a:spAutoFit/>
          </a:bodyPr>
          <a:lstStyle/>
          <a:p>
            <a:r>
              <a:rPr lang="en-GB" dirty="0"/>
              <a:t>We explored the following things: </a:t>
            </a:r>
          </a:p>
          <a:p>
            <a:endParaRPr lang="en-GB" dirty="0"/>
          </a:p>
          <a:p>
            <a:r>
              <a:rPr lang="en-GB" dirty="0"/>
              <a:t>Users likes and dislikes about the homepage of </a:t>
            </a:r>
            <a:r>
              <a:rPr lang="en-GB" dirty="0" err="1"/>
              <a:t>findbusinesssupport.gov.scot</a:t>
            </a:r>
            <a:r>
              <a:rPr lang="en-GB" dirty="0"/>
              <a:t> website</a:t>
            </a:r>
          </a:p>
          <a:p>
            <a:endParaRPr lang="en-GB" dirty="0"/>
          </a:p>
          <a:p>
            <a:r>
              <a:rPr lang="en-GB" dirty="0"/>
              <a:t>If they felt there was anything missing </a:t>
            </a:r>
          </a:p>
          <a:p>
            <a:endParaRPr lang="en-GB" dirty="0"/>
          </a:p>
          <a:p>
            <a:r>
              <a:rPr lang="en-GB" dirty="0"/>
              <a:t>Their views about the Covid-19 advice web page (</a:t>
            </a:r>
            <a:r>
              <a:rPr lang="en-GB" dirty="0">
                <a:hlinkClick r:id="rId3"/>
              </a:rPr>
              <a:t>https://findbusinesssupport.gov.scot/coronavirus-advice</a:t>
            </a:r>
            <a:r>
              <a:rPr lang="en-GB" dirty="0"/>
              <a:t>) on FBS website</a:t>
            </a:r>
            <a:r>
              <a:rPr lang="en-US" dirty="0"/>
              <a:t> </a:t>
            </a:r>
            <a:r>
              <a:rPr lang="en-GB" dirty="0"/>
              <a:t>and their likes and dislikes</a:t>
            </a:r>
          </a:p>
          <a:p>
            <a:endParaRPr lang="en-GB" dirty="0"/>
          </a:p>
          <a:p>
            <a:r>
              <a:rPr lang="en-GB" dirty="0"/>
              <a:t>Likes and dislikes specifically on the Sources of funding web pages</a:t>
            </a:r>
          </a:p>
          <a:p>
            <a:endParaRPr lang="en-GB" dirty="0"/>
          </a:p>
          <a:p>
            <a:endParaRPr lang="en-GB" dirty="0"/>
          </a:p>
          <a:p>
            <a:pPr marL="285750" indent="-285750">
              <a:buFont typeface="Arial" panose="020B0604020202020204" pitchFamily="34" charset="0"/>
              <a:buChar char="•"/>
            </a:pPr>
            <a:endParaRPr lang="en-US" sz="2000" dirty="0"/>
          </a:p>
          <a:p>
            <a:pPr marL="285750" indent="-285750">
              <a:buFontTx/>
              <a:buChar char="-"/>
            </a:pPr>
            <a:endParaRPr lang="en-US" sz="1600" dirty="0"/>
          </a:p>
        </p:txBody>
      </p:sp>
    </p:spTree>
    <p:extLst>
      <p:ext uri="{BB962C8B-B14F-4D97-AF65-F5344CB8AC3E}">
        <p14:creationId xmlns:p14="http://schemas.microsoft.com/office/powerpoint/2010/main" val="152086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FBS homepage – likes and dislikes</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908720"/>
            <a:ext cx="8915400" cy="5674642"/>
          </a:xfrm>
        </p:spPr>
        <p:txBody>
          <a:bodyPr/>
          <a:lstStyle/>
          <a:p>
            <a:pPr marL="11113"/>
            <a:r>
              <a:rPr lang="en-GB" sz="2000" dirty="0"/>
              <a:t>When we asked the users about their likes and dislikes upon looking at the website following things were mentioned:</a:t>
            </a:r>
          </a:p>
          <a:p>
            <a:pPr marL="11113"/>
            <a:r>
              <a:rPr lang="en-GB" sz="2000" dirty="0"/>
              <a:t>	</a:t>
            </a:r>
            <a:r>
              <a:rPr lang="en-GB" b="1" dirty="0"/>
              <a:t>Top 3 likes </a:t>
            </a:r>
            <a:r>
              <a:rPr lang="en-GB" dirty="0"/>
              <a:t>				  </a:t>
            </a:r>
            <a:r>
              <a:rPr lang="en-GB" b="1" dirty="0"/>
              <a:t>Top 3 dislikes </a:t>
            </a:r>
          </a:p>
          <a:p>
            <a:pPr marL="354013" indent="-342900">
              <a:buFont typeface="Arial" panose="020B0604020202020204" pitchFamily="34" charset="0"/>
              <a:buChar char="•"/>
            </a:pPr>
            <a:endParaRPr lang="en-US" i="1" dirty="0"/>
          </a:p>
          <a:p>
            <a:pPr marL="354013" indent="-342900">
              <a:buFont typeface="Arial" panose="020B0604020202020204" pitchFamily="34" charset="0"/>
              <a:buChar char="•"/>
            </a:pPr>
            <a:endParaRPr lang="en-GB" sz="2000" dirty="0"/>
          </a:p>
          <a:p>
            <a:pPr marL="354013" indent="-342900">
              <a:buFont typeface="Arial" panose="020B0604020202020204" pitchFamily="34" charset="0"/>
              <a:buChar char="•"/>
            </a:pP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graphicFrame>
        <p:nvGraphicFramePr>
          <p:cNvPr id="5" name="Table 4">
            <a:extLst>
              <a:ext uri="{FF2B5EF4-FFF2-40B4-BE49-F238E27FC236}">
                <a16:creationId xmlns:a16="http://schemas.microsoft.com/office/drawing/2014/main" id="{35A6BA9B-6D4A-414D-AA60-46E44DF70580}"/>
              </a:ext>
            </a:extLst>
          </p:cNvPr>
          <p:cNvGraphicFramePr>
            <a:graphicFrameLocks noGrp="1"/>
          </p:cNvGraphicFramePr>
          <p:nvPr>
            <p:extLst>
              <p:ext uri="{D42A27DB-BD31-4B8C-83A1-F6EECF244321}">
                <p14:modId xmlns:p14="http://schemas.microsoft.com/office/powerpoint/2010/main" val="1114325183"/>
              </p:ext>
            </p:extLst>
          </p:nvPr>
        </p:nvGraphicFramePr>
        <p:xfrm>
          <a:off x="200472" y="2049412"/>
          <a:ext cx="3888433" cy="4533950"/>
        </p:xfrm>
        <a:graphic>
          <a:graphicData uri="http://schemas.openxmlformats.org/drawingml/2006/table">
            <a:tbl>
              <a:tblPr firstRow="1" bandRow="1">
                <a:tableStyleId>{5C22544A-7EE6-4342-B048-85BDC9FD1C3A}</a:tableStyleId>
              </a:tblPr>
              <a:tblGrid>
                <a:gridCol w="1293628">
                  <a:extLst>
                    <a:ext uri="{9D8B030D-6E8A-4147-A177-3AD203B41FA5}">
                      <a16:colId xmlns:a16="http://schemas.microsoft.com/office/drawing/2014/main" val="3008304745"/>
                    </a:ext>
                  </a:extLst>
                </a:gridCol>
                <a:gridCol w="1300733">
                  <a:extLst>
                    <a:ext uri="{9D8B030D-6E8A-4147-A177-3AD203B41FA5}">
                      <a16:colId xmlns:a16="http://schemas.microsoft.com/office/drawing/2014/main" val="1181437581"/>
                    </a:ext>
                  </a:extLst>
                </a:gridCol>
                <a:gridCol w="1294072">
                  <a:extLst>
                    <a:ext uri="{9D8B030D-6E8A-4147-A177-3AD203B41FA5}">
                      <a16:colId xmlns:a16="http://schemas.microsoft.com/office/drawing/2014/main" val="304965109"/>
                    </a:ext>
                  </a:extLst>
                </a:gridCol>
              </a:tblGrid>
              <a:tr h="198715">
                <a:tc>
                  <a:txBody>
                    <a:bodyPr/>
                    <a:lstStyle/>
                    <a:p>
                      <a:pPr>
                        <a:lnSpc>
                          <a:spcPct val="115000"/>
                        </a:lnSpc>
                        <a:spcAft>
                          <a:spcPts val="0"/>
                        </a:spcAft>
                      </a:pPr>
                      <a:r>
                        <a:rPr lang="en-US" sz="900">
                          <a:effectLst/>
                        </a:rPr>
                        <a:t>1)</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2)</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3)</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35687797"/>
                  </a:ext>
                </a:extLst>
              </a:tr>
              <a:tr h="480433">
                <a:tc>
                  <a:txBody>
                    <a:bodyPr/>
                    <a:lstStyle/>
                    <a:p>
                      <a:pPr>
                        <a:lnSpc>
                          <a:spcPct val="115000"/>
                        </a:lnSpc>
                        <a:spcAft>
                          <a:spcPts val="0"/>
                        </a:spcAft>
                      </a:pPr>
                      <a:r>
                        <a:rPr lang="en-US" sz="900">
                          <a:effectLst/>
                        </a:rPr>
                        <a:t>The information which is available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fact that everything works and links go through</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plain and simple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2962645"/>
                  </a:ext>
                </a:extLst>
              </a:tr>
              <a:tr h="316775">
                <a:tc>
                  <a:txBody>
                    <a:bodyPr/>
                    <a:lstStyle/>
                    <a:p>
                      <a:pPr>
                        <a:lnSpc>
                          <a:spcPct val="115000"/>
                        </a:lnSpc>
                        <a:spcAft>
                          <a:spcPts val="0"/>
                        </a:spcAft>
                      </a:pPr>
                      <a:r>
                        <a:rPr lang="en-US" sz="900">
                          <a:effectLst/>
                        </a:rPr>
                        <a:t>Clean layout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Easy to navigate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Nice use of fonts and colours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3383512"/>
                  </a:ext>
                </a:extLst>
              </a:tr>
              <a:tr h="198715">
                <a:tc>
                  <a:txBody>
                    <a:bodyPr/>
                    <a:lstStyle/>
                    <a:p>
                      <a:pPr>
                        <a:lnSpc>
                          <a:spcPct val="115000"/>
                        </a:lnSpc>
                        <a:spcAft>
                          <a:spcPts val="0"/>
                        </a:spcAft>
                      </a:pPr>
                      <a:r>
                        <a:rPr lang="en-US" sz="900">
                          <a:effectLst/>
                        </a:rPr>
                        <a:t>orderly</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neat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tidy</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73244785"/>
                  </a:ext>
                </a:extLst>
              </a:tr>
              <a:tr h="644092">
                <a:tc>
                  <a:txBody>
                    <a:bodyPr/>
                    <a:lstStyle/>
                    <a:p>
                      <a:pPr>
                        <a:lnSpc>
                          <a:spcPct val="115000"/>
                        </a:lnSpc>
                        <a:spcAft>
                          <a:spcPts val="0"/>
                        </a:spcAft>
                      </a:pPr>
                      <a:r>
                        <a:rPr lang="en-US" sz="900">
                          <a:effectLst/>
                        </a:rPr>
                        <a:t>I like the fact it covers COVID-19 in detail</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There are very few links on the home page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design of the page is very simple - I also like the email sign up.</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68547070"/>
                  </a:ext>
                </a:extLst>
              </a:tr>
              <a:tr h="316775">
                <a:tc>
                  <a:txBody>
                    <a:bodyPr/>
                    <a:lstStyle/>
                    <a:p>
                      <a:pPr>
                        <a:lnSpc>
                          <a:spcPct val="115000"/>
                        </a:lnSpc>
                        <a:spcAft>
                          <a:spcPts val="0"/>
                        </a:spcAft>
                      </a:pPr>
                      <a:r>
                        <a:rPr lang="en-US" sz="900">
                          <a:effectLst/>
                        </a:rPr>
                        <a:t>Clean and not too crowded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Straightforward tone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Nothing else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14011727"/>
                  </a:ext>
                </a:extLst>
              </a:tr>
              <a:tr h="807750">
                <a:tc>
                  <a:txBody>
                    <a:bodyPr/>
                    <a:lstStyle/>
                    <a:p>
                      <a:pPr>
                        <a:lnSpc>
                          <a:spcPct val="115000"/>
                        </a:lnSpc>
                        <a:spcAft>
                          <a:spcPts val="0"/>
                        </a:spcAft>
                      </a:pPr>
                      <a:r>
                        <a:rPr lang="en-US" sz="900">
                          <a:effectLst/>
                        </a:rPr>
                        <a:t>Layout was simple and to the point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 could sign up to email updates on the homepage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Not too many words which makes you more inclined to read all the information on offer</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03908887"/>
                  </a:ext>
                </a:extLst>
              </a:tr>
              <a:tr h="411113">
                <a:tc>
                  <a:txBody>
                    <a:bodyPr/>
                    <a:lstStyle/>
                    <a:p>
                      <a:pPr>
                        <a:lnSpc>
                          <a:spcPct val="115000"/>
                        </a:lnSpc>
                        <a:spcAft>
                          <a:spcPts val="0"/>
                        </a:spcAft>
                      </a:pPr>
                      <a:r>
                        <a:rPr lang="en-US" sz="900">
                          <a:effectLst/>
                        </a:rPr>
                        <a:t>depth of information available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browse help and support very useful</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contact us is very easy to find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29643866"/>
                  </a:ext>
                </a:extLst>
              </a:tr>
              <a:tr h="198715">
                <a:tc>
                  <a:txBody>
                    <a:bodyPr/>
                    <a:lstStyle/>
                    <a:p>
                      <a:pPr>
                        <a:lnSpc>
                          <a:spcPct val="115000"/>
                        </a:lnSpc>
                        <a:spcAft>
                          <a:spcPts val="0"/>
                        </a:spcAft>
                      </a:pPr>
                      <a:r>
                        <a:rPr lang="en-US" sz="900">
                          <a:effectLst/>
                        </a:rPr>
                        <a:t>Simple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Succinct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Helpful</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41176544"/>
                  </a:ext>
                </a:extLst>
              </a:tr>
              <a:tr h="316775">
                <a:tc>
                  <a:txBody>
                    <a:bodyPr/>
                    <a:lstStyle/>
                    <a:p>
                      <a:pPr>
                        <a:lnSpc>
                          <a:spcPct val="115000"/>
                        </a:lnSpc>
                        <a:spcAft>
                          <a:spcPts val="0"/>
                        </a:spcAft>
                      </a:pPr>
                      <a:r>
                        <a:rPr lang="en-US" sz="900">
                          <a:effectLst/>
                        </a:rPr>
                        <a:t>Bullet points on information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events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filter area looks easy to use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34207019"/>
                  </a:ext>
                </a:extLst>
              </a:tr>
              <a:tr h="644092">
                <a:tc>
                  <a:txBody>
                    <a:bodyPr/>
                    <a:lstStyle/>
                    <a:p>
                      <a:pPr>
                        <a:lnSpc>
                          <a:spcPct val="115000"/>
                        </a:lnSpc>
                        <a:spcAft>
                          <a:spcPts val="0"/>
                        </a:spcAft>
                      </a:pPr>
                      <a:r>
                        <a:rPr lang="en-US" sz="900">
                          <a:effectLst/>
                        </a:rPr>
                        <a:t>The main areas of the website were divided into 4 clearly worded sections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dirty="0">
                          <a:effectLst/>
                        </a:rPr>
                        <a:t>The use of high quality images to support the texts</a:t>
                      </a:r>
                      <a:endParaRPr lang="en-GB"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dirty="0">
                          <a:effectLst/>
                        </a:rPr>
                        <a:t>The simplicity of the design</a:t>
                      </a:r>
                      <a:endParaRPr lang="en-GB"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62682307"/>
                  </a:ext>
                </a:extLst>
              </a:tr>
            </a:tbl>
          </a:graphicData>
        </a:graphic>
      </p:graphicFrame>
      <p:graphicFrame>
        <p:nvGraphicFramePr>
          <p:cNvPr id="6" name="Table 5">
            <a:extLst>
              <a:ext uri="{FF2B5EF4-FFF2-40B4-BE49-F238E27FC236}">
                <a16:creationId xmlns:a16="http://schemas.microsoft.com/office/drawing/2014/main" id="{2798763B-D868-44F0-8742-4E8932EC5E25}"/>
              </a:ext>
            </a:extLst>
          </p:cNvPr>
          <p:cNvGraphicFramePr>
            <a:graphicFrameLocks noGrp="1"/>
          </p:cNvGraphicFramePr>
          <p:nvPr>
            <p:extLst>
              <p:ext uri="{D42A27DB-BD31-4B8C-83A1-F6EECF244321}">
                <p14:modId xmlns:p14="http://schemas.microsoft.com/office/powerpoint/2010/main" val="2855552043"/>
              </p:ext>
            </p:extLst>
          </p:nvPr>
        </p:nvGraphicFramePr>
        <p:xfrm>
          <a:off x="4730869" y="2049412"/>
          <a:ext cx="4952499" cy="4483975"/>
        </p:xfrm>
        <a:graphic>
          <a:graphicData uri="http://schemas.openxmlformats.org/drawingml/2006/table">
            <a:tbl>
              <a:tblPr firstRow="1" bandRow="1">
                <a:tableStyleId>{5C22544A-7EE6-4342-B048-85BDC9FD1C3A}</a:tableStyleId>
              </a:tblPr>
              <a:tblGrid>
                <a:gridCol w="1650456">
                  <a:extLst>
                    <a:ext uri="{9D8B030D-6E8A-4147-A177-3AD203B41FA5}">
                      <a16:colId xmlns:a16="http://schemas.microsoft.com/office/drawing/2014/main" val="978306329"/>
                    </a:ext>
                  </a:extLst>
                </a:gridCol>
                <a:gridCol w="1651587">
                  <a:extLst>
                    <a:ext uri="{9D8B030D-6E8A-4147-A177-3AD203B41FA5}">
                      <a16:colId xmlns:a16="http://schemas.microsoft.com/office/drawing/2014/main" val="1974602289"/>
                    </a:ext>
                  </a:extLst>
                </a:gridCol>
                <a:gridCol w="1650456">
                  <a:extLst>
                    <a:ext uri="{9D8B030D-6E8A-4147-A177-3AD203B41FA5}">
                      <a16:colId xmlns:a16="http://schemas.microsoft.com/office/drawing/2014/main" val="695899467"/>
                    </a:ext>
                  </a:extLst>
                </a:gridCol>
              </a:tblGrid>
              <a:tr h="181828">
                <a:tc>
                  <a:txBody>
                    <a:bodyPr/>
                    <a:lstStyle/>
                    <a:p>
                      <a:pPr>
                        <a:lnSpc>
                          <a:spcPct val="115000"/>
                        </a:lnSpc>
                        <a:spcAft>
                          <a:spcPts val="0"/>
                        </a:spcAft>
                      </a:pPr>
                      <a:r>
                        <a:rPr lang="en-US" sz="900">
                          <a:effectLst/>
                        </a:rPr>
                        <a:t>1)</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2)</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3)</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75492202"/>
                  </a:ext>
                </a:extLst>
              </a:tr>
              <a:tr h="570521">
                <a:tc>
                  <a:txBody>
                    <a:bodyPr/>
                    <a:lstStyle/>
                    <a:p>
                      <a:pPr>
                        <a:lnSpc>
                          <a:spcPct val="115000"/>
                        </a:lnSpc>
                        <a:spcAft>
                          <a:spcPts val="0"/>
                        </a:spcAft>
                      </a:pPr>
                      <a:r>
                        <a:rPr lang="en-US" sz="900">
                          <a:effectLst/>
                        </a:rPr>
                        <a:t>the fact that information that you click through to was from UK and not Scottish</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was quite plain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Photo - does not depict social distancing</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2818812"/>
                  </a:ext>
                </a:extLst>
              </a:tr>
              <a:tr h="181828">
                <a:tc>
                  <a:txBody>
                    <a:bodyPr/>
                    <a:lstStyle/>
                    <a:p>
                      <a:pPr>
                        <a:lnSpc>
                          <a:spcPct val="115000"/>
                        </a:lnSpc>
                        <a:spcAft>
                          <a:spcPts val="0"/>
                        </a:spcAft>
                      </a:pPr>
                      <a:r>
                        <a:rPr lang="en-US" sz="900">
                          <a:effectLst/>
                        </a:rPr>
                        <a:t>Boring</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lack of referees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big grey space at top</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76645886"/>
                  </a:ext>
                </a:extLst>
              </a:tr>
              <a:tr h="959215">
                <a:tc>
                  <a:txBody>
                    <a:bodyPr/>
                    <a:lstStyle/>
                    <a:p>
                      <a:pPr>
                        <a:lnSpc>
                          <a:spcPct val="115000"/>
                        </a:lnSpc>
                        <a:spcAft>
                          <a:spcPts val="0"/>
                        </a:spcAft>
                      </a:pPr>
                      <a:r>
                        <a:rPr lang="en-US" sz="900">
                          <a:effectLst/>
                        </a:rPr>
                        <a:t>The top elements listed all go to the same page which doesn’t even include all the answers you are after. eg. COVID-19 Travel is not on the follow through page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 think the top text on COVID-19 should be broken down into sections as it is quite horrible to read and view the way it is done currently</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 think the website needs for options on this page.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77716399"/>
                  </a:ext>
                </a:extLst>
              </a:tr>
              <a:tr h="376175">
                <a:tc>
                  <a:txBody>
                    <a:bodyPr/>
                    <a:lstStyle/>
                    <a:p>
                      <a:pPr>
                        <a:lnSpc>
                          <a:spcPct val="115000"/>
                        </a:lnSpc>
                        <a:spcAft>
                          <a:spcPts val="0"/>
                        </a:spcAft>
                      </a:pPr>
                      <a:r>
                        <a:rPr lang="en-US" sz="900">
                          <a:effectLst/>
                        </a:rPr>
                        <a:t>Info looks a bit hastily assembled - not easy to navigate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Unclear logic for ordering of info</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Redirects to Gov website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30916219"/>
                  </a:ext>
                </a:extLst>
              </a:tr>
              <a:tr h="764868">
                <a:tc>
                  <a:txBody>
                    <a:bodyPr/>
                    <a:lstStyle/>
                    <a:p>
                      <a:pPr>
                        <a:lnSpc>
                          <a:spcPct val="115000"/>
                        </a:lnSpc>
                        <a:spcAft>
                          <a:spcPts val="0"/>
                        </a:spcAft>
                      </a:pPr>
                      <a:r>
                        <a:rPr lang="en-US" sz="900">
                          <a:effectLst/>
                        </a:rPr>
                        <a:t>The cookie message blended in with the homepage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Although information was brief which I liked I could understand if others thought it wasn’t enough information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Not clear that the middle part of the website sandwiched between the top message and signing up email link are all linked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79826823"/>
                  </a:ext>
                </a:extLst>
              </a:tr>
              <a:tr h="570521">
                <a:tc>
                  <a:txBody>
                    <a:bodyPr/>
                    <a:lstStyle/>
                    <a:p>
                      <a:pPr>
                        <a:lnSpc>
                          <a:spcPct val="115000"/>
                        </a:lnSpc>
                        <a:spcAft>
                          <a:spcPts val="0"/>
                        </a:spcAft>
                      </a:pPr>
                      <a:r>
                        <a:rPr lang="en-US" sz="900">
                          <a:effectLst/>
                        </a:rPr>
                        <a:t>no clickable links on the list of ways you can help</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signing up to email updates should say you can unsubscribe at any time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3951084"/>
                  </a:ext>
                </a:extLst>
              </a:tr>
              <a:tr h="764868">
                <a:tc>
                  <a:txBody>
                    <a:bodyPr/>
                    <a:lstStyle/>
                    <a:p>
                      <a:pPr>
                        <a:lnSpc>
                          <a:spcPct val="115000"/>
                        </a:lnSpc>
                        <a:spcAft>
                          <a:spcPts val="0"/>
                        </a:spcAft>
                      </a:pPr>
                      <a:r>
                        <a:rPr lang="en-US" sz="900">
                          <a:effectLst/>
                        </a:rPr>
                        <a:t>The website used large blocks of text without much thought of use of icons to help the user navigate the information with greater ease.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Video could be used to help describe what help is available to help users access the information easier.</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dirty="0">
                          <a:effectLst/>
                        </a:rPr>
                        <a:t>Though the design is simple the </a:t>
                      </a:r>
                      <a:r>
                        <a:rPr lang="en-US" sz="900" dirty="0" err="1">
                          <a:effectLst/>
                        </a:rPr>
                        <a:t>colour</a:t>
                      </a:r>
                      <a:r>
                        <a:rPr lang="en-US" sz="900" dirty="0">
                          <a:effectLst/>
                        </a:rPr>
                        <a:t> scheme of the menu is also very boring to the eye.</a:t>
                      </a:r>
                      <a:endParaRPr lang="en-GB"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38816976"/>
                  </a:ext>
                </a:extLst>
              </a:tr>
            </a:tbl>
          </a:graphicData>
        </a:graphic>
      </p:graphicFrame>
    </p:spTree>
    <p:extLst>
      <p:ext uri="{BB962C8B-B14F-4D97-AF65-F5344CB8AC3E}">
        <p14:creationId xmlns:p14="http://schemas.microsoft.com/office/powerpoint/2010/main" val="598834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FBS Covid-19 – likes and dislikes</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52736"/>
            <a:ext cx="8915400" cy="5530626"/>
          </a:xfrm>
        </p:spPr>
        <p:txBody>
          <a:bodyPr/>
          <a:lstStyle/>
          <a:p>
            <a:pPr marL="11113"/>
            <a:r>
              <a:rPr lang="en-GB" sz="1400" dirty="0"/>
              <a:t>When we asked the users about their likes and dislikes upon looking at Covid-19 information on this particular web page - </a:t>
            </a:r>
            <a:r>
              <a:rPr lang="en-GB" sz="1400" dirty="0">
                <a:hlinkClick r:id="rId3"/>
              </a:rPr>
              <a:t>https://findbusinesssupport.gov.scot/coronavirus-advice</a:t>
            </a:r>
            <a:r>
              <a:rPr lang="en-GB" sz="1400" dirty="0"/>
              <a:t> following things were mentioned:</a:t>
            </a:r>
          </a:p>
          <a:p>
            <a:pPr marL="11113"/>
            <a:endParaRPr lang="en-GB" sz="1400" dirty="0"/>
          </a:p>
          <a:p>
            <a:pPr marL="11113"/>
            <a:r>
              <a:rPr lang="en-GB" sz="1400" dirty="0"/>
              <a:t>	</a:t>
            </a:r>
            <a:r>
              <a:rPr lang="en-GB" sz="1400" b="1" dirty="0"/>
              <a:t>Top 3 likes </a:t>
            </a:r>
            <a:r>
              <a:rPr lang="en-GB" sz="1400" dirty="0"/>
              <a:t>				  </a:t>
            </a:r>
            <a:r>
              <a:rPr lang="en-GB" sz="1400" b="1" dirty="0"/>
              <a:t>Top 3 dislikes </a:t>
            </a:r>
          </a:p>
          <a:p>
            <a:pPr marL="354013" indent="-342900">
              <a:buFont typeface="Arial" panose="020B0604020202020204" pitchFamily="34" charset="0"/>
              <a:buChar char="•"/>
            </a:pPr>
            <a:endParaRPr lang="en-US" sz="1400" i="1" dirty="0"/>
          </a:p>
          <a:p>
            <a:pPr marL="354013" indent="-342900">
              <a:buFont typeface="Arial" panose="020B0604020202020204" pitchFamily="34" charset="0"/>
              <a:buChar char="•"/>
            </a:pPr>
            <a:endParaRPr lang="en-GB" sz="1400" dirty="0"/>
          </a:p>
          <a:p>
            <a:pPr marL="354013" indent="-342900">
              <a:buFont typeface="Arial" panose="020B0604020202020204" pitchFamily="34" charset="0"/>
              <a:buChar char="•"/>
            </a:pPr>
            <a:endParaRPr lang="en-GB" sz="1400" dirty="0"/>
          </a:p>
          <a:p>
            <a:pPr marL="342900" indent="-342900">
              <a:buFont typeface="+mj-lt"/>
              <a:buAutoNum type="arabicPeriod"/>
            </a:pPr>
            <a:endParaRPr lang="en-GB" sz="1400" dirty="0"/>
          </a:p>
          <a:p>
            <a:pPr marL="342900" indent="-342900">
              <a:buFont typeface="+mj-lt"/>
              <a:buAutoNum type="arabicPeriod"/>
            </a:pPr>
            <a:endParaRPr lang="en-GB" sz="1400" dirty="0"/>
          </a:p>
        </p:txBody>
      </p:sp>
      <p:graphicFrame>
        <p:nvGraphicFramePr>
          <p:cNvPr id="4" name="Table 3">
            <a:extLst>
              <a:ext uri="{FF2B5EF4-FFF2-40B4-BE49-F238E27FC236}">
                <a16:creationId xmlns:a16="http://schemas.microsoft.com/office/drawing/2014/main" id="{0189707A-E828-4FF8-A225-D77C7C91D4B0}"/>
              </a:ext>
            </a:extLst>
          </p:cNvPr>
          <p:cNvGraphicFramePr>
            <a:graphicFrameLocks noGrp="1"/>
          </p:cNvGraphicFramePr>
          <p:nvPr>
            <p:extLst>
              <p:ext uri="{D42A27DB-BD31-4B8C-83A1-F6EECF244321}">
                <p14:modId xmlns:p14="http://schemas.microsoft.com/office/powerpoint/2010/main" val="4009250000"/>
              </p:ext>
            </p:extLst>
          </p:nvPr>
        </p:nvGraphicFramePr>
        <p:xfrm>
          <a:off x="57181" y="2038639"/>
          <a:ext cx="4679795" cy="4702722"/>
        </p:xfrm>
        <a:graphic>
          <a:graphicData uri="http://schemas.openxmlformats.org/drawingml/2006/table">
            <a:tbl>
              <a:tblPr firstRow="1" bandRow="1">
                <a:tableStyleId>{5C22544A-7EE6-4342-B048-85BDC9FD1C3A}</a:tableStyleId>
              </a:tblPr>
              <a:tblGrid>
                <a:gridCol w="1560645">
                  <a:extLst>
                    <a:ext uri="{9D8B030D-6E8A-4147-A177-3AD203B41FA5}">
                      <a16:colId xmlns:a16="http://schemas.microsoft.com/office/drawing/2014/main" val="3490222094"/>
                    </a:ext>
                  </a:extLst>
                </a:gridCol>
                <a:gridCol w="1560109">
                  <a:extLst>
                    <a:ext uri="{9D8B030D-6E8A-4147-A177-3AD203B41FA5}">
                      <a16:colId xmlns:a16="http://schemas.microsoft.com/office/drawing/2014/main" val="622598701"/>
                    </a:ext>
                  </a:extLst>
                </a:gridCol>
                <a:gridCol w="1559041">
                  <a:extLst>
                    <a:ext uri="{9D8B030D-6E8A-4147-A177-3AD203B41FA5}">
                      <a16:colId xmlns:a16="http://schemas.microsoft.com/office/drawing/2014/main" val="1680034243"/>
                    </a:ext>
                  </a:extLst>
                </a:gridCol>
              </a:tblGrid>
              <a:tr h="240539">
                <a:tc>
                  <a:txBody>
                    <a:bodyPr/>
                    <a:lstStyle/>
                    <a:p>
                      <a:pPr>
                        <a:lnSpc>
                          <a:spcPct val="115000"/>
                        </a:lnSpc>
                        <a:spcAft>
                          <a:spcPts val="0"/>
                        </a:spcAft>
                      </a:pPr>
                      <a:r>
                        <a:rPr lang="en-US" sz="900">
                          <a:effectLst/>
                        </a:rPr>
                        <a:t>1)</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2)</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3)</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11938332"/>
                  </a:ext>
                </a:extLst>
              </a:tr>
              <a:tr h="497638">
                <a:tc>
                  <a:txBody>
                    <a:bodyPr/>
                    <a:lstStyle/>
                    <a:p>
                      <a:pPr>
                        <a:lnSpc>
                          <a:spcPct val="115000"/>
                        </a:lnSpc>
                        <a:spcAft>
                          <a:spcPts val="0"/>
                        </a:spcAft>
                      </a:pPr>
                      <a:r>
                        <a:rPr lang="en-US" sz="900">
                          <a:effectLst/>
                        </a:rPr>
                        <a:t>The bottom of the page (boxes) has a clear layout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colour scheme is nice.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53307054"/>
                  </a:ext>
                </a:extLst>
              </a:tr>
              <a:tr h="497638">
                <a:tc>
                  <a:txBody>
                    <a:bodyPr/>
                    <a:lstStyle/>
                    <a:p>
                      <a:pPr>
                        <a:lnSpc>
                          <a:spcPct val="115000"/>
                        </a:lnSpc>
                        <a:spcAft>
                          <a:spcPts val="0"/>
                        </a:spcAft>
                      </a:pPr>
                      <a:r>
                        <a:rPr lang="en-US" sz="900">
                          <a:effectLst/>
                        </a:rPr>
                        <a:t>The fact that there is a lot of information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 like that you can click through to further information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dirty="0">
                          <a:effectLst/>
                        </a:rPr>
                        <a:t>The topics section is very good</a:t>
                      </a:r>
                      <a:endParaRPr lang="en-GB"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37392958"/>
                  </a:ext>
                </a:extLst>
              </a:tr>
              <a:tr h="240539">
                <a:tc>
                  <a:txBody>
                    <a:bodyPr/>
                    <a:lstStyle/>
                    <a:p>
                      <a:pPr>
                        <a:lnSpc>
                          <a:spcPct val="115000"/>
                        </a:lnSpc>
                        <a:spcAft>
                          <a:spcPts val="0"/>
                        </a:spcAft>
                      </a:pPr>
                      <a:r>
                        <a:rPr lang="en-US" sz="900">
                          <a:effectLst/>
                        </a:rPr>
                        <a:t>orderly</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neat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tidy</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52816627"/>
                  </a:ext>
                </a:extLst>
              </a:tr>
              <a:tr h="497638">
                <a:tc>
                  <a:txBody>
                    <a:bodyPr/>
                    <a:lstStyle/>
                    <a:p>
                      <a:pPr>
                        <a:lnSpc>
                          <a:spcPct val="115000"/>
                        </a:lnSpc>
                        <a:spcAft>
                          <a:spcPts val="0"/>
                        </a:spcAft>
                      </a:pPr>
                      <a:r>
                        <a:rPr lang="en-US" sz="900">
                          <a:effectLst/>
                        </a:rPr>
                        <a:t>There was a lot of information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sentences were short and sweet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grammar used was relatively simple and easy to understand.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754794"/>
                  </a:ext>
                </a:extLst>
              </a:tr>
              <a:tr h="240539">
                <a:tc>
                  <a:txBody>
                    <a:bodyPr/>
                    <a:lstStyle/>
                    <a:p>
                      <a:pPr>
                        <a:lnSpc>
                          <a:spcPct val="115000"/>
                        </a:lnSpc>
                        <a:spcAft>
                          <a:spcPts val="0"/>
                        </a:spcAft>
                      </a:pPr>
                      <a:r>
                        <a:rPr lang="en-US" sz="900">
                          <a:effectLst/>
                        </a:rPr>
                        <a:t>Simple, clear feel</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latest info at top of list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simple top FA|Qs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20968189"/>
                  </a:ext>
                </a:extLst>
              </a:tr>
              <a:tr h="497638">
                <a:tc>
                  <a:txBody>
                    <a:bodyPr/>
                    <a:lstStyle/>
                    <a:p>
                      <a:pPr>
                        <a:lnSpc>
                          <a:spcPct val="115000"/>
                        </a:lnSpc>
                        <a:spcAft>
                          <a:spcPts val="0"/>
                        </a:spcAft>
                      </a:pPr>
                      <a:r>
                        <a:rPr lang="en-US" sz="900">
                          <a:effectLst/>
                        </a:rPr>
                        <a:t>Had the latest information for what I can claim</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Help for working flexibly</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FAQ’s very appropriate to be on this page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73757918"/>
                  </a:ext>
                </a:extLst>
              </a:tr>
              <a:tr h="497638">
                <a:tc>
                  <a:txBody>
                    <a:bodyPr/>
                    <a:lstStyle/>
                    <a:p>
                      <a:pPr>
                        <a:lnSpc>
                          <a:spcPct val="115000"/>
                        </a:lnSpc>
                        <a:spcAft>
                          <a:spcPts val="0"/>
                        </a:spcAft>
                      </a:pPr>
                      <a:r>
                        <a:rPr lang="en-US" sz="900">
                          <a:effectLst/>
                        </a:rPr>
                        <a:t>lots of information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numerous links to click on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good to be able to browse for advice and help</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23471655"/>
                  </a:ext>
                </a:extLst>
              </a:tr>
              <a:tr h="240539">
                <a:tc>
                  <a:txBody>
                    <a:bodyPr/>
                    <a:lstStyle/>
                    <a:p>
                      <a:pPr>
                        <a:lnSpc>
                          <a:spcPct val="115000"/>
                        </a:lnSpc>
                        <a:spcAft>
                          <a:spcPts val="0"/>
                        </a:spcAft>
                      </a:pPr>
                      <a:r>
                        <a:rPr lang="en-US" sz="900">
                          <a:effectLst/>
                        </a:rPr>
                        <a:t>Simple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To the point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Helpful</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94223706"/>
                  </a:ext>
                </a:extLst>
              </a:tr>
              <a:tr h="240539">
                <a:tc>
                  <a:txBody>
                    <a:bodyPr/>
                    <a:lstStyle/>
                    <a:p>
                      <a:pPr>
                        <a:lnSpc>
                          <a:spcPct val="115000"/>
                        </a:lnSpc>
                        <a:spcAft>
                          <a:spcPts val="0"/>
                        </a:spcAft>
                      </a:pPr>
                      <a:r>
                        <a:rPr lang="en-US" sz="900">
                          <a:effectLst/>
                        </a:rPr>
                        <a:t>great information for people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email updates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Broken up into sections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8913507"/>
                  </a:ext>
                </a:extLst>
              </a:tr>
              <a:tr h="1011837">
                <a:tc>
                  <a:txBody>
                    <a:bodyPr/>
                    <a:lstStyle/>
                    <a:p>
                      <a:pPr>
                        <a:lnSpc>
                          <a:spcPct val="115000"/>
                        </a:lnSpc>
                        <a:spcAft>
                          <a:spcPts val="0"/>
                        </a:spcAft>
                      </a:pPr>
                      <a:r>
                        <a:rPr lang="en-US" sz="900">
                          <a:effectLst/>
                        </a:rPr>
                        <a:t>The second section the way the information is separated into different section makes it easy to navigate.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page looks professional.</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dirty="0">
                          <a:effectLst/>
                        </a:rPr>
                        <a:t>A wide variety of helpful topics have been covered.</a:t>
                      </a:r>
                      <a:endParaRPr lang="en-GB"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21403329"/>
                  </a:ext>
                </a:extLst>
              </a:tr>
            </a:tbl>
          </a:graphicData>
        </a:graphic>
      </p:graphicFrame>
      <p:graphicFrame>
        <p:nvGraphicFramePr>
          <p:cNvPr id="5" name="Table 4">
            <a:extLst>
              <a:ext uri="{FF2B5EF4-FFF2-40B4-BE49-F238E27FC236}">
                <a16:creationId xmlns:a16="http://schemas.microsoft.com/office/drawing/2014/main" id="{D1A295B7-EFF7-4344-A25E-009D6AE55B7F}"/>
              </a:ext>
            </a:extLst>
          </p:cNvPr>
          <p:cNvGraphicFramePr>
            <a:graphicFrameLocks noGrp="1"/>
          </p:cNvGraphicFramePr>
          <p:nvPr>
            <p:extLst>
              <p:ext uri="{D42A27DB-BD31-4B8C-83A1-F6EECF244321}">
                <p14:modId xmlns:p14="http://schemas.microsoft.com/office/powerpoint/2010/main" val="2524942460"/>
              </p:ext>
            </p:extLst>
          </p:nvPr>
        </p:nvGraphicFramePr>
        <p:xfrm>
          <a:off x="4771336" y="2027761"/>
          <a:ext cx="5112568" cy="4767354"/>
        </p:xfrm>
        <a:graphic>
          <a:graphicData uri="http://schemas.openxmlformats.org/drawingml/2006/table">
            <a:tbl>
              <a:tblPr firstRow="1" bandRow="1">
                <a:tableStyleId>{5C22544A-7EE6-4342-B048-85BDC9FD1C3A}</a:tableStyleId>
              </a:tblPr>
              <a:tblGrid>
                <a:gridCol w="1707887">
                  <a:extLst>
                    <a:ext uri="{9D8B030D-6E8A-4147-A177-3AD203B41FA5}">
                      <a16:colId xmlns:a16="http://schemas.microsoft.com/office/drawing/2014/main" val="583975141"/>
                    </a:ext>
                  </a:extLst>
                </a:gridCol>
                <a:gridCol w="1704384">
                  <a:extLst>
                    <a:ext uri="{9D8B030D-6E8A-4147-A177-3AD203B41FA5}">
                      <a16:colId xmlns:a16="http://schemas.microsoft.com/office/drawing/2014/main" val="1958775415"/>
                    </a:ext>
                  </a:extLst>
                </a:gridCol>
                <a:gridCol w="1700297">
                  <a:extLst>
                    <a:ext uri="{9D8B030D-6E8A-4147-A177-3AD203B41FA5}">
                      <a16:colId xmlns:a16="http://schemas.microsoft.com/office/drawing/2014/main" val="282359802"/>
                    </a:ext>
                  </a:extLst>
                </a:gridCol>
              </a:tblGrid>
              <a:tr h="151938">
                <a:tc>
                  <a:txBody>
                    <a:bodyPr/>
                    <a:lstStyle/>
                    <a:p>
                      <a:pPr>
                        <a:lnSpc>
                          <a:spcPct val="115000"/>
                        </a:lnSpc>
                        <a:spcAft>
                          <a:spcPts val="0"/>
                        </a:spcAft>
                      </a:pPr>
                      <a:r>
                        <a:rPr lang="en-US" sz="800" dirty="0">
                          <a:effectLst/>
                        </a:rPr>
                        <a:t>1)</a:t>
                      </a:r>
                      <a:endParaRPr lang="en-GB"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800">
                          <a:effectLst/>
                        </a:rPr>
                        <a:t>2)</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800">
                          <a:effectLst/>
                        </a:rPr>
                        <a:t>3)</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61503477"/>
                  </a:ext>
                </a:extLst>
              </a:tr>
              <a:tr h="314337">
                <a:tc>
                  <a:txBody>
                    <a:bodyPr/>
                    <a:lstStyle/>
                    <a:p>
                      <a:pPr>
                        <a:lnSpc>
                          <a:spcPct val="115000"/>
                        </a:lnSpc>
                        <a:spcAft>
                          <a:spcPts val="0"/>
                        </a:spcAft>
                      </a:pPr>
                      <a:r>
                        <a:rPr lang="en-US" sz="800">
                          <a:effectLst/>
                        </a:rPr>
                        <a:t>Looks very clumsy and unprofessional.</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800">
                          <a:effectLst/>
                        </a:rPr>
                        <a:t>Text needs to be laid out differently.</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800">
                          <a:effectLst/>
                        </a:rPr>
                        <a:t>Text lacks clarity.</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44369778"/>
                  </a:ext>
                </a:extLst>
              </a:tr>
              <a:tr h="639134">
                <a:tc>
                  <a:txBody>
                    <a:bodyPr/>
                    <a:lstStyle/>
                    <a:p>
                      <a:pPr>
                        <a:lnSpc>
                          <a:spcPct val="115000"/>
                        </a:lnSpc>
                        <a:spcAft>
                          <a:spcPts val="0"/>
                        </a:spcAft>
                      </a:pPr>
                      <a:r>
                        <a:rPr lang="en-US" sz="800">
                          <a:effectLst/>
                        </a:rPr>
                        <a:t>very plain</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800">
                          <a:effectLst/>
                        </a:rPr>
                        <a:t>no pictures or bright colours - not very visually interesting</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800">
                          <a:effectLst/>
                        </a:rPr>
                        <a:t>first section - a bit wordy - like a foot note - I much prefer the second section with the topic sections</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6874687"/>
                  </a:ext>
                </a:extLst>
              </a:tr>
              <a:tr h="314337">
                <a:tc>
                  <a:txBody>
                    <a:bodyPr/>
                    <a:lstStyle/>
                    <a:p>
                      <a:pPr>
                        <a:lnSpc>
                          <a:spcPct val="115000"/>
                        </a:lnSpc>
                        <a:spcAft>
                          <a:spcPts val="0"/>
                        </a:spcAft>
                      </a:pPr>
                      <a:r>
                        <a:rPr lang="en-US" sz="800">
                          <a:effectLst/>
                        </a:rPr>
                        <a:t>grey</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800">
                          <a:effectLst/>
                        </a:rPr>
                        <a:t>seemed upside down useful items at bottom</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800">
                          <a:effectLst/>
                        </a:rPr>
                        <a:t>looks like a website for links</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1199681"/>
                  </a:ext>
                </a:extLst>
              </a:tr>
              <a:tr h="963931">
                <a:tc>
                  <a:txBody>
                    <a:bodyPr/>
                    <a:lstStyle/>
                    <a:p>
                      <a:pPr>
                        <a:lnSpc>
                          <a:spcPct val="115000"/>
                        </a:lnSpc>
                        <a:spcAft>
                          <a:spcPts val="0"/>
                        </a:spcAft>
                      </a:pPr>
                      <a:r>
                        <a:rPr lang="en-US" sz="800">
                          <a:effectLst/>
                        </a:rPr>
                        <a:t>I didn’t like the way there were multiple links in a sentence - I would prefer one link per section</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800">
                          <a:effectLst/>
                        </a:rPr>
                        <a:t>Each sentence was trying to achieve too many things - i.e. multiple links</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800">
                          <a:effectLst/>
                        </a:rPr>
                        <a:t>Some questions from the original page did not appear answered i.e. travel advice. Also some sentences were repeated , i.e. the top sentence was repeated in the first drop down question.</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0780767"/>
                  </a:ext>
                </a:extLst>
              </a:tr>
              <a:tr h="314337">
                <a:tc>
                  <a:txBody>
                    <a:bodyPr/>
                    <a:lstStyle/>
                    <a:p>
                      <a:pPr>
                        <a:lnSpc>
                          <a:spcPct val="115000"/>
                        </a:lnSpc>
                        <a:spcAft>
                          <a:spcPts val="0"/>
                        </a:spcAft>
                      </a:pPr>
                      <a:r>
                        <a:rPr lang="en-US" sz="800">
                          <a:effectLst/>
                        </a:rPr>
                        <a:t>Info jumbled because by latest addition</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800">
                          <a:effectLst/>
                        </a:rPr>
                        <a:t>hard to navigate</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800">
                          <a:effectLst/>
                        </a:rPr>
                        <a:t>nothing else</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89673562"/>
                  </a:ext>
                </a:extLst>
              </a:tr>
              <a:tr h="639134">
                <a:tc>
                  <a:txBody>
                    <a:bodyPr/>
                    <a:lstStyle/>
                    <a:p>
                      <a:pPr>
                        <a:lnSpc>
                          <a:spcPct val="115000"/>
                        </a:lnSpc>
                        <a:spcAft>
                          <a:spcPts val="0"/>
                        </a:spcAft>
                      </a:pPr>
                      <a:r>
                        <a:rPr lang="en-US" sz="800">
                          <a:effectLst/>
                        </a:rPr>
                        <a:t>Too much information on the page which is overwhleming</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800">
                          <a:effectLst/>
                        </a:rPr>
                        <a:t>Not enough FAQ’s I would like to see a lot ore</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800">
                          <a:effectLst/>
                        </a:rPr>
                        <a:t>The second half to the page had too much information and would be better placed on a separate page</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81419405"/>
                  </a:ext>
                </a:extLst>
              </a:tr>
              <a:tr h="639134">
                <a:tc>
                  <a:txBody>
                    <a:bodyPr/>
                    <a:lstStyle/>
                    <a:p>
                      <a:pPr>
                        <a:lnSpc>
                          <a:spcPct val="115000"/>
                        </a:lnSpc>
                        <a:spcAft>
                          <a:spcPts val="0"/>
                        </a:spcAft>
                      </a:pPr>
                      <a:r>
                        <a:rPr lang="en-US" sz="800">
                          <a:effectLst/>
                        </a:rPr>
                        <a:t>would have liked case studies of businesses and help they can get</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800">
                          <a:effectLst/>
                        </a:rPr>
                        <a:t>a what you qualify for type questionnaire would have been useful like the what you’re entitled to on benefits websites</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800">
                          <a:effectLst/>
                        </a:rPr>
                        <a:t>too many links to external pages causes security concerns</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86978101"/>
                  </a:ext>
                </a:extLst>
              </a:tr>
              <a:tr h="314337">
                <a:tc>
                  <a:txBody>
                    <a:bodyPr/>
                    <a:lstStyle/>
                    <a:p>
                      <a:pPr>
                        <a:lnSpc>
                          <a:spcPct val="115000"/>
                        </a:lnSpc>
                        <a:spcAft>
                          <a:spcPts val="0"/>
                        </a:spcAft>
                      </a:pPr>
                      <a:r>
                        <a:rPr lang="en-US" sz="800">
                          <a:effectLst/>
                        </a:rPr>
                        <a:t>Not enough bullet points</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800">
                          <a:effectLst/>
                        </a:rPr>
                        <a:t>The email updates is too low down the page</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800">
                          <a:effectLst/>
                        </a:rPr>
                        <a:t>Dates of info should be at the start of the info</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5459781"/>
                  </a:ext>
                </a:extLst>
              </a:tr>
              <a:tr h="476735">
                <a:tc>
                  <a:txBody>
                    <a:bodyPr/>
                    <a:lstStyle/>
                    <a:p>
                      <a:pPr>
                        <a:lnSpc>
                          <a:spcPct val="115000"/>
                        </a:lnSpc>
                        <a:spcAft>
                          <a:spcPts val="0"/>
                        </a:spcAft>
                      </a:pPr>
                      <a:r>
                        <a:rPr lang="en-US" sz="800">
                          <a:effectLst/>
                        </a:rPr>
                        <a:t>The boring colour scheme.</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800">
                          <a:effectLst/>
                        </a:rPr>
                        <a:t>The lack of images and icons to simplify the user experience.</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800" dirty="0">
                          <a:effectLst/>
                        </a:rPr>
                        <a:t>The poor layout and formatting of the first section. The text is not easy and efficient to navigate.</a:t>
                      </a:r>
                      <a:endParaRPr lang="en-GB"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98024453"/>
                  </a:ext>
                </a:extLst>
              </a:tr>
            </a:tbl>
          </a:graphicData>
        </a:graphic>
      </p:graphicFrame>
    </p:spTree>
    <p:extLst>
      <p:ext uri="{BB962C8B-B14F-4D97-AF65-F5344CB8AC3E}">
        <p14:creationId xmlns:p14="http://schemas.microsoft.com/office/powerpoint/2010/main" val="2015197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3200" dirty="0">
                <a:solidFill>
                  <a:schemeClr val="tx1"/>
                </a:solidFill>
              </a:rPr>
              <a:t>FBS Covid-19 web page – anything missing?</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124744"/>
            <a:ext cx="8915400" cy="5458618"/>
          </a:xfrm>
        </p:spPr>
        <p:txBody>
          <a:bodyPr/>
          <a:lstStyle/>
          <a:p>
            <a:pPr marL="11113"/>
            <a:r>
              <a:rPr lang="en-GB" sz="2000" dirty="0"/>
              <a:t>Things users mentioned when asked if there was anything missing from the Coronavirus advice web page:</a:t>
            </a:r>
            <a:endParaRPr lang="en-US" i="1" dirty="0"/>
          </a:p>
          <a:p>
            <a:pPr marL="11113" algn="ctr"/>
            <a:r>
              <a:rPr lang="en-US" b="1" dirty="0"/>
              <a:t>Top 3 things that are missing</a:t>
            </a:r>
          </a:p>
          <a:p>
            <a:pPr marL="11113"/>
            <a:endParaRPr lang="en-GB" sz="2000" dirty="0"/>
          </a:p>
          <a:p>
            <a:pPr marL="354013" indent="-342900">
              <a:buFont typeface="Arial" panose="020B0604020202020204" pitchFamily="34" charset="0"/>
              <a:buChar char="•"/>
            </a:pP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graphicFrame>
        <p:nvGraphicFramePr>
          <p:cNvPr id="5" name="Table 4">
            <a:extLst>
              <a:ext uri="{FF2B5EF4-FFF2-40B4-BE49-F238E27FC236}">
                <a16:creationId xmlns:a16="http://schemas.microsoft.com/office/drawing/2014/main" id="{AF5EEFBD-088F-4B28-9921-0A07EA375856}"/>
              </a:ext>
            </a:extLst>
          </p:cNvPr>
          <p:cNvGraphicFramePr>
            <a:graphicFrameLocks noGrp="1"/>
          </p:cNvGraphicFramePr>
          <p:nvPr>
            <p:extLst>
              <p:ext uri="{D42A27DB-BD31-4B8C-83A1-F6EECF244321}">
                <p14:modId xmlns:p14="http://schemas.microsoft.com/office/powerpoint/2010/main" val="3525373915"/>
              </p:ext>
            </p:extLst>
          </p:nvPr>
        </p:nvGraphicFramePr>
        <p:xfrm>
          <a:off x="920552" y="2485894"/>
          <a:ext cx="8064895" cy="3240360"/>
        </p:xfrm>
        <a:graphic>
          <a:graphicData uri="http://schemas.openxmlformats.org/drawingml/2006/table">
            <a:tbl>
              <a:tblPr firstRow="1" bandRow="1">
                <a:tableStyleId>{5C22544A-7EE6-4342-B048-85BDC9FD1C3A}</a:tableStyleId>
              </a:tblPr>
              <a:tblGrid>
                <a:gridCol w="2682158">
                  <a:extLst>
                    <a:ext uri="{9D8B030D-6E8A-4147-A177-3AD203B41FA5}">
                      <a16:colId xmlns:a16="http://schemas.microsoft.com/office/drawing/2014/main" val="1107693443"/>
                    </a:ext>
                  </a:extLst>
                </a:gridCol>
                <a:gridCol w="2698737">
                  <a:extLst>
                    <a:ext uri="{9D8B030D-6E8A-4147-A177-3AD203B41FA5}">
                      <a16:colId xmlns:a16="http://schemas.microsoft.com/office/drawing/2014/main" val="142378277"/>
                    </a:ext>
                  </a:extLst>
                </a:gridCol>
                <a:gridCol w="2684000">
                  <a:extLst>
                    <a:ext uri="{9D8B030D-6E8A-4147-A177-3AD203B41FA5}">
                      <a16:colId xmlns:a16="http://schemas.microsoft.com/office/drawing/2014/main" val="3539161827"/>
                    </a:ext>
                  </a:extLst>
                </a:gridCol>
              </a:tblGrid>
              <a:tr h="261044">
                <a:tc>
                  <a:txBody>
                    <a:bodyPr/>
                    <a:lstStyle/>
                    <a:p>
                      <a:pPr>
                        <a:lnSpc>
                          <a:spcPct val="115000"/>
                        </a:lnSpc>
                        <a:spcAft>
                          <a:spcPts val="0"/>
                        </a:spcAft>
                      </a:pPr>
                      <a:r>
                        <a:rPr lang="en-US" sz="900">
                          <a:effectLst/>
                        </a:rPr>
                        <a:t>1)</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2)</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3)</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4966699"/>
                  </a:ext>
                </a:extLst>
              </a:tr>
              <a:tr h="261044">
                <a:tc>
                  <a:txBody>
                    <a:bodyPr/>
                    <a:lstStyle/>
                    <a:p>
                      <a:pPr>
                        <a:lnSpc>
                          <a:spcPct val="115000"/>
                        </a:lnSpc>
                        <a:spcAft>
                          <a:spcPts val="0"/>
                        </a:spcAft>
                      </a:pPr>
                      <a:r>
                        <a:rPr lang="en-US" sz="1050">
                          <a:effectLst/>
                        </a:rPr>
                        <a:t>official video / adverts</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Maybe contact numbers</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Images/pictures</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14234386"/>
                  </a:ext>
                </a:extLst>
              </a:tr>
              <a:tr h="819076">
                <a:tc>
                  <a:txBody>
                    <a:bodyPr/>
                    <a:lstStyle/>
                    <a:p>
                      <a:pPr>
                        <a:lnSpc>
                          <a:spcPct val="115000"/>
                        </a:lnSpc>
                        <a:spcAft>
                          <a:spcPts val="0"/>
                        </a:spcAft>
                      </a:pPr>
                      <a:r>
                        <a:rPr lang="en-US" sz="1050">
                          <a:effectLst/>
                        </a:rPr>
                        <a:t>Travel Advice</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If you’ve booked a holiday then what are your rights due to COVID-19</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Public transport - what to use and when. Also Funeral advice in current restrictions.</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14416708"/>
                  </a:ext>
                </a:extLst>
              </a:tr>
              <a:tr h="261044">
                <a:tc>
                  <a:txBody>
                    <a:bodyPr/>
                    <a:lstStyle/>
                    <a:p>
                      <a:pPr>
                        <a:lnSpc>
                          <a:spcPct val="115000"/>
                        </a:lnSpc>
                        <a:spcAft>
                          <a:spcPts val="0"/>
                        </a:spcAft>
                      </a:pPr>
                      <a:r>
                        <a:rPr lang="en-US" sz="1050">
                          <a:effectLst/>
                        </a:rPr>
                        <a:t>More FAQ’s</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Telephone number to call for help</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An online chat buddy</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3927131"/>
                  </a:ext>
                </a:extLst>
              </a:tr>
              <a:tr h="540060">
                <a:tc>
                  <a:txBody>
                    <a:bodyPr/>
                    <a:lstStyle/>
                    <a:p>
                      <a:pPr>
                        <a:lnSpc>
                          <a:spcPct val="115000"/>
                        </a:lnSpc>
                        <a:spcAft>
                          <a:spcPts val="0"/>
                        </a:spcAft>
                      </a:pPr>
                      <a:r>
                        <a:rPr lang="en-US" sz="1050">
                          <a:effectLst/>
                        </a:rPr>
                        <a:t>Elaboration of topics</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Coronavirus safeguarding measures as a reminder</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 </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86837883"/>
                  </a:ext>
                </a:extLst>
              </a:tr>
              <a:tr h="1098092">
                <a:tc>
                  <a:txBody>
                    <a:bodyPr/>
                    <a:lstStyle/>
                    <a:p>
                      <a:pPr>
                        <a:lnSpc>
                          <a:spcPct val="115000"/>
                        </a:lnSpc>
                        <a:spcAft>
                          <a:spcPts val="0"/>
                        </a:spcAft>
                      </a:pPr>
                      <a:r>
                        <a:rPr lang="en-US" sz="1050">
                          <a:effectLst/>
                        </a:rPr>
                        <a:t>A sense of empathy, just a simple line saying we are here for you is nice in what is a challenging time</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I couldn’t see a large search box on the page to make the information on the page easier to navigate.</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dirty="0">
                          <a:effectLst/>
                        </a:rPr>
                        <a:t>Icons and images.</a:t>
                      </a:r>
                      <a:endParaRPr lang="en-GB"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98682273"/>
                  </a:ext>
                </a:extLst>
              </a:tr>
            </a:tbl>
          </a:graphicData>
        </a:graphic>
      </p:graphicFrame>
    </p:spTree>
    <p:extLst>
      <p:ext uri="{BB962C8B-B14F-4D97-AF65-F5344CB8AC3E}">
        <p14:creationId xmlns:p14="http://schemas.microsoft.com/office/powerpoint/2010/main" val="2025797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FBS Covid-19 information</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124744"/>
            <a:ext cx="8915400" cy="5458618"/>
          </a:xfrm>
        </p:spPr>
        <p:txBody>
          <a:bodyPr/>
          <a:lstStyle/>
          <a:p>
            <a:r>
              <a:rPr lang="en-US" b="1" dirty="0"/>
              <a:t>Does this website cover everything that you were expecting to see about Covid-19 on this website?</a:t>
            </a:r>
            <a:endParaRPr lang="en-GB" b="1" dirty="0"/>
          </a:p>
          <a:p>
            <a:r>
              <a:rPr lang="en-GB" dirty="0"/>
              <a:t>				Yes = 7 / No = 3</a:t>
            </a:r>
          </a:p>
        </p:txBody>
      </p:sp>
      <p:sp>
        <p:nvSpPr>
          <p:cNvPr id="6" name="Rectangle 5">
            <a:extLst>
              <a:ext uri="{FF2B5EF4-FFF2-40B4-BE49-F238E27FC236}">
                <a16:creationId xmlns:a16="http://schemas.microsoft.com/office/drawing/2014/main" id="{C019F693-F96F-42FD-B7FF-F05107D04164}"/>
              </a:ext>
            </a:extLst>
          </p:cNvPr>
          <p:cNvSpPr/>
          <p:nvPr/>
        </p:nvSpPr>
        <p:spPr>
          <a:xfrm>
            <a:off x="632520" y="3150533"/>
            <a:ext cx="8915400" cy="3291863"/>
          </a:xfrm>
          <a:prstGeom prst="rect">
            <a:avLst/>
          </a:prstGeom>
        </p:spPr>
        <p:txBody>
          <a:bodyPr wrap="square">
            <a:spAutoFit/>
          </a:bodyPr>
          <a:lstStyle/>
          <a:p>
            <a:pPr marL="285750" indent="-285750">
              <a:buFont typeface="Arial" panose="020B0604020202020204" pitchFamily="34" charset="0"/>
              <a:buChar char="•"/>
            </a:pPr>
            <a:r>
              <a:rPr lang="en-US" sz="1400" i="1" dirty="0"/>
              <a:t>This is an emotional time for many people and important texts need to be written and presented clearly.</a:t>
            </a:r>
          </a:p>
          <a:p>
            <a:pPr marL="285750" indent="-285750">
              <a:buFont typeface="Arial" panose="020B0604020202020204" pitchFamily="34" charset="0"/>
              <a:buChar char="•"/>
            </a:pPr>
            <a:r>
              <a:rPr lang="en-US" sz="1400" i="1" dirty="0"/>
              <a:t>I would like more information around Travel advice and it doesn’t seem to answer all the questions from the home page even.</a:t>
            </a:r>
          </a:p>
          <a:p>
            <a:pPr marL="285750" indent="-285750">
              <a:buFont typeface="Arial" panose="020B0604020202020204" pitchFamily="34" charset="0"/>
              <a:buChar char="•"/>
            </a:pPr>
            <a:endParaRPr lang="en-US" sz="1400" i="1" dirty="0"/>
          </a:p>
          <a:p>
            <a:pPr marL="285750" indent="-285750">
              <a:buFont typeface="Arial" panose="020B0604020202020204" pitchFamily="34" charset="0"/>
              <a:buChar char="•"/>
            </a:pPr>
            <a:r>
              <a:rPr lang="en-US" sz="1400" i="1" dirty="0"/>
              <a:t>I think that the main government advertising of health awareness of </a:t>
            </a:r>
            <a:r>
              <a:rPr lang="en-US" sz="1400" i="1" dirty="0" err="1"/>
              <a:t>Covid</a:t>
            </a:r>
            <a:r>
              <a:rPr lang="en-US" sz="1400" i="1" dirty="0"/>
              <a:t> 19 should be included in the pages. It is official branding that most other web pages are using and it would be expected on the government website.</a:t>
            </a:r>
          </a:p>
          <a:p>
            <a:pPr marL="285750" indent="-285750">
              <a:buFont typeface="Arial" panose="020B0604020202020204" pitchFamily="34" charset="0"/>
              <a:buChar char="•"/>
            </a:pPr>
            <a:r>
              <a:rPr lang="en-US" sz="1400" i="1" dirty="0"/>
              <a:t>I would have liked to see far more FAQ’s to alleviate my concerns with regards my business and the support I could get.</a:t>
            </a:r>
          </a:p>
          <a:p>
            <a:pPr marL="285750" indent="-285750">
              <a:buFont typeface="Arial" panose="020B0604020202020204" pitchFamily="34" charset="0"/>
              <a:buChar char="•"/>
            </a:pPr>
            <a:r>
              <a:rPr lang="en-US" sz="1400" i="1" dirty="0"/>
              <a:t>It more redirects you to other websites which is fine, but they could also elaborate more on certain topics on the website itself</a:t>
            </a:r>
          </a:p>
          <a:p>
            <a:pPr marL="285750" indent="-285750">
              <a:buFont typeface="Arial" panose="020B0604020202020204" pitchFamily="34" charset="0"/>
              <a:buChar char="•"/>
            </a:pPr>
            <a:endParaRPr lang="en-US" sz="1400" i="1" dirty="0"/>
          </a:p>
          <a:p>
            <a:pPr marL="285750" indent="-285750">
              <a:buFont typeface="Arial" panose="020B0604020202020204" pitchFamily="34" charset="0"/>
              <a:buChar char="•"/>
            </a:pPr>
            <a:r>
              <a:rPr lang="en-US" sz="1400" i="1" dirty="0"/>
              <a:t>It provides a wealth of information and anyone would have their questions answered easily</a:t>
            </a:r>
          </a:p>
          <a:p>
            <a:pPr marL="285750" indent="-285750">
              <a:buFont typeface="Arial" panose="020B0604020202020204" pitchFamily="34" charset="0"/>
              <a:buChar char="•"/>
            </a:pPr>
            <a:r>
              <a:rPr lang="en-US" sz="1400" i="1" dirty="0"/>
              <a:t>There was a wide variety of information on the page itself and with the individual links it made it very comprehensive</a:t>
            </a:r>
          </a:p>
        </p:txBody>
      </p:sp>
      <p:pic>
        <p:nvPicPr>
          <p:cNvPr id="8" name="C1022C5186" descr="C1022C5186.jpeg">
            <a:extLst>
              <a:ext uri="{FF2B5EF4-FFF2-40B4-BE49-F238E27FC236}">
                <a16:creationId xmlns:a16="http://schemas.microsoft.com/office/drawing/2014/main" id="{3C7CB24E-BC22-41CB-AC15-73231A4E1E83}"/>
              </a:ext>
            </a:extLst>
          </p:cNvPr>
          <p:cNvPicPr/>
          <p:nvPr/>
        </p:nvPicPr>
        <p:blipFill>
          <a:blip r:embed="rId3"/>
          <a:stretch>
            <a:fillRect/>
          </a:stretch>
        </p:blipFill>
        <p:spPr>
          <a:xfrm>
            <a:off x="2000672" y="1936951"/>
            <a:ext cx="5753100" cy="1228725"/>
          </a:xfrm>
          <a:prstGeom prst="rect">
            <a:avLst/>
          </a:prstGeom>
        </p:spPr>
      </p:pic>
    </p:spTree>
    <p:extLst>
      <p:ext uri="{BB962C8B-B14F-4D97-AF65-F5344CB8AC3E}">
        <p14:creationId xmlns:p14="http://schemas.microsoft.com/office/powerpoint/2010/main" val="1192761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FBS Covid-19 information</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124744"/>
            <a:ext cx="8915400" cy="5458618"/>
          </a:xfrm>
        </p:spPr>
        <p:txBody>
          <a:bodyPr/>
          <a:lstStyle/>
          <a:p>
            <a:r>
              <a:rPr lang="en-US" b="1" dirty="0"/>
              <a:t>How easy was it to read the content?</a:t>
            </a:r>
            <a:endParaRPr lang="en-GB" b="1" dirty="0"/>
          </a:p>
        </p:txBody>
      </p:sp>
      <p:sp>
        <p:nvSpPr>
          <p:cNvPr id="6" name="Rectangle 5">
            <a:extLst>
              <a:ext uri="{FF2B5EF4-FFF2-40B4-BE49-F238E27FC236}">
                <a16:creationId xmlns:a16="http://schemas.microsoft.com/office/drawing/2014/main" id="{C019F693-F96F-42FD-B7FF-F05107D04164}"/>
              </a:ext>
            </a:extLst>
          </p:cNvPr>
          <p:cNvSpPr/>
          <p:nvPr/>
        </p:nvSpPr>
        <p:spPr>
          <a:xfrm>
            <a:off x="495300" y="3937763"/>
            <a:ext cx="8915400" cy="2967159"/>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I felt the grey was a downer</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The text itself was easy however having multiple links per sentence tried to confuse things.</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It wasn’t that easy, it didn’t flow that well and the dates should be at the start</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More could be done to make it easier to read, mainly in the first section there is a lot of text the different </a:t>
            </a:r>
            <a:r>
              <a:rPr lang="en-US" sz="1400" i="1" dirty="0" err="1">
                <a:solidFill>
                  <a:srgbClr val="000000"/>
                </a:solidFill>
                <a:latin typeface="+mn-lt"/>
                <a:ea typeface="Times New Roman" panose="02020603050405020304" pitchFamily="18" charset="0"/>
                <a:cs typeface="Times New Roman" panose="02020603050405020304" pitchFamily="18" charset="0"/>
              </a:rPr>
              <a:t>colours</a:t>
            </a:r>
            <a:r>
              <a:rPr lang="en-US" sz="1400" i="1" dirty="0">
                <a:solidFill>
                  <a:srgbClr val="000000"/>
                </a:solidFill>
                <a:latin typeface="+mn-lt"/>
                <a:ea typeface="Times New Roman" panose="02020603050405020304" pitchFamily="18" charset="0"/>
                <a:cs typeface="Times New Roman" panose="02020603050405020304" pitchFamily="18" charset="0"/>
              </a:rPr>
              <a:t> and poor formatting don’t make it easy to read.</a:t>
            </a:r>
          </a:p>
          <a:p>
            <a:pPr marL="285750" indent="-285750">
              <a:lnSpc>
                <a:spcPct val="107000"/>
              </a:lnSpc>
              <a:spcAft>
                <a:spcPts val="800"/>
              </a:spcAft>
              <a:buFont typeface="Arial" panose="020B0604020202020204" pitchFamily="34" charset="0"/>
              <a:buChar char="•"/>
            </a:pPr>
            <a:endParaRPr lang="en-US" sz="100" i="1" dirty="0">
              <a:solidFill>
                <a:srgbClr val="000000"/>
              </a:solidFill>
              <a:latin typeface="+mn-lt"/>
              <a:ea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The information is very well laid out and I like that the sentences had links to take me to the sections that are relevant to me</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Very well laid out and easy to read.</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Very clear and simple to read</a:t>
            </a:r>
          </a:p>
        </p:txBody>
      </p:sp>
      <p:pic>
        <p:nvPicPr>
          <p:cNvPr id="7" name="C1022C5188" descr="C1022C5188.jpeg">
            <a:extLst>
              <a:ext uri="{FF2B5EF4-FFF2-40B4-BE49-F238E27FC236}">
                <a16:creationId xmlns:a16="http://schemas.microsoft.com/office/drawing/2014/main" id="{F7E6AF4E-82A7-4AD2-8657-A8318EDF48E6}"/>
              </a:ext>
            </a:extLst>
          </p:cNvPr>
          <p:cNvPicPr/>
          <p:nvPr/>
        </p:nvPicPr>
        <p:blipFill>
          <a:blip r:embed="rId3"/>
          <a:stretch>
            <a:fillRect/>
          </a:stretch>
        </p:blipFill>
        <p:spPr>
          <a:xfrm>
            <a:off x="0" y="1463590"/>
            <a:ext cx="5682087" cy="2220883"/>
          </a:xfrm>
          <a:prstGeom prst="rect">
            <a:avLst/>
          </a:prstGeom>
        </p:spPr>
      </p:pic>
      <p:graphicFrame>
        <p:nvGraphicFramePr>
          <p:cNvPr id="5" name="Table 4">
            <a:extLst>
              <a:ext uri="{FF2B5EF4-FFF2-40B4-BE49-F238E27FC236}">
                <a16:creationId xmlns:a16="http://schemas.microsoft.com/office/drawing/2014/main" id="{47B6E0D5-F75D-48C0-BE09-8839A9236FD7}"/>
              </a:ext>
            </a:extLst>
          </p:cNvPr>
          <p:cNvGraphicFramePr>
            <a:graphicFrameLocks noGrp="1"/>
          </p:cNvGraphicFramePr>
          <p:nvPr>
            <p:extLst>
              <p:ext uri="{D42A27DB-BD31-4B8C-83A1-F6EECF244321}">
                <p14:modId xmlns:p14="http://schemas.microsoft.com/office/powerpoint/2010/main" val="3074685942"/>
              </p:ext>
            </p:extLst>
          </p:nvPr>
        </p:nvGraphicFramePr>
        <p:xfrm>
          <a:off x="5529064" y="1902895"/>
          <a:ext cx="4119265" cy="1190752"/>
        </p:xfrm>
        <a:graphic>
          <a:graphicData uri="http://schemas.openxmlformats.org/drawingml/2006/table">
            <a:tbl>
              <a:tblPr firstRow="1" bandRow="1">
                <a:tableStyleId>{5C22544A-7EE6-4342-B048-85BDC9FD1C3A}</a:tableStyleId>
              </a:tblPr>
              <a:tblGrid>
                <a:gridCol w="3096344">
                  <a:extLst>
                    <a:ext uri="{9D8B030D-6E8A-4147-A177-3AD203B41FA5}">
                      <a16:colId xmlns:a16="http://schemas.microsoft.com/office/drawing/2014/main" val="89488544"/>
                    </a:ext>
                  </a:extLst>
                </a:gridCol>
                <a:gridCol w="432048">
                  <a:extLst>
                    <a:ext uri="{9D8B030D-6E8A-4147-A177-3AD203B41FA5}">
                      <a16:colId xmlns:a16="http://schemas.microsoft.com/office/drawing/2014/main" val="3664953328"/>
                    </a:ext>
                  </a:extLst>
                </a:gridCol>
                <a:gridCol w="590873">
                  <a:extLst>
                    <a:ext uri="{9D8B030D-6E8A-4147-A177-3AD203B41FA5}">
                      <a16:colId xmlns:a16="http://schemas.microsoft.com/office/drawing/2014/main" val="3971202779"/>
                    </a:ext>
                  </a:extLst>
                </a:gridCol>
              </a:tblGrid>
              <a:tr h="293064">
                <a:tc>
                  <a:txBody>
                    <a:bodyPr/>
                    <a:lstStyle/>
                    <a:p>
                      <a:pPr>
                        <a:lnSpc>
                          <a:spcPct val="115000"/>
                        </a:lnSpc>
                        <a:spcAft>
                          <a:spcPts val="0"/>
                        </a:spcAft>
                      </a:pPr>
                      <a:r>
                        <a:rPr lang="en-US" sz="900">
                          <a:effectLst/>
                        </a:rPr>
                        <a:t>Answer</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Count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Percent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48568369"/>
                  </a:ext>
                </a:extLst>
              </a:tr>
              <a:tr h="141656">
                <a:tc>
                  <a:txBody>
                    <a:bodyPr/>
                    <a:lstStyle/>
                    <a:p>
                      <a:pPr>
                        <a:lnSpc>
                          <a:spcPct val="115000"/>
                        </a:lnSpc>
                        <a:spcAft>
                          <a:spcPts val="0"/>
                        </a:spcAft>
                      </a:pPr>
                      <a:r>
                        <a:rPr lang="en-US" sz="900">
                          <a:effectLst/>
                        </a:rPr>
                        <a:t>Very easy</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3</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30%</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75792442"/>
                  </a:ext>
                </a:extLst>
              </a:tr>
              <a:tr h="141656">
                <a:tc>
                  <a:txBody>
                    <a:bodyPr/>
                    <a:lstStyle/>
                    <a:p>
                      <a:pPr>
                        <a:lnSpc>
                          <a:spcPct val="115000"/>
                        </a:lnSpc>
                        <a:spcAft>
                          <a:spcPts val="0"/>
                        </a:spcAft>
                      </a:pPr>
                      <a:r>
                        <a:rPr lang="en-US" sz="900">
                          <a:effectLst/>
                        </a:rPr>
                        <a:t>Easy</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2</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20%</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83472335"/>
                  </a:ext>
                </a:extLst>
              </a:tr>
              <a:tr h="141656">
                <a:tc>
                  <a:txBody>
                    <a:bodyPr/>
                    <a:lstStyle/>
                    <a:p>
                      <a:pPr>
                        <a:lnSpc>
                          <a:spcPct val="115000"/>
                        </a:lnSpc>
                        <a:spcAft>
                          <a:spcPts val="0"/>
                        </a:spcAft>
                      </a:pPr>
                      <a:r>
                        <a:rPr lang="en-US" sz="900">
                          <a:effectLst/>
                        </a:rPr>
                        <a:t>Neither easy nor difficult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4</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40%</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54198912"/>
                  </a:ext>
                </a:extLst>
              </a:tr>
              <a:tr h="141656">
                <a:tc>
                  <a:txBody>
                    <a:bodyPr/>
                    <a:lstStyle/>
                    <a:p>
                      <a:pPr>
                        <a:lnSpc>
                          <a:spcPct val="115000"/>
                        </a:lnSpc>
                        <a:spcAft>
                          <a:spcPts val="0"/>
                        </a:spcAft>
                      </a:pPr>
                      <a:r>
                        <a:rPr lang="en-US" sz="900">
                          <a:effectLst/>
                        </a:rPr>
                        <a:t>Difficult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10%</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40184180"/>
                  </a:ext>
                </a:extLst>
              </a:tr>
              <a:tr h="141656">
                <a:tc>
                  <a:txBody>
                    <a:bodyPr/>
                    <a:lstStyle/>
                    <a:p>
                      <a:pPr>
                        <a:lnSpc>
                          <a:spcPct val="115000"/>
                        </a:lnSpc>
                        <a:spcAft>
                          <a:spcPts val="0"/>
                        </a:spcAft>
                      </a:pPr>
                      <a:r>
                        <a:rPr lang="en-US" sz="900">
                          <a:effectLst/>
                        </a:rPr>
                        <a:t>Very difficult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74885692"/>
                  </a:ext>
                </a:extLst>
              </a:tr>
              <a:tr h="141656">
                <a:tc>
                  <a:txBody>
                    <a:bodyPr/>
                    <a:lstStyle/>
                    <a:p>
                      <a:pPr algn="r">
                        <a:lnSpc>
                          <a:spcPct val="115000"/>
                        </a:lnSpc>
                        <a:spcAft>
                          <a:spcPts val="0"/>
                        </a:spcAft>
                      </a:pPr>
                      <a:r>
                        <a:rPr lang="en-US" sz="900">
                          <a:effectLst/>
                        </a:rPr>
                        <a:t>answered question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10</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dirty="0">
                          <a:effectLst/>
                        </a:rPr>
                        <a:t> </a:t>
                      </a:r>
                      <a:endParaRPr lang="en-GB"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53075868"/>
                  </a:ext>
                </a:extLst>
              </a:tr>
            </a:tbl>
          </a:graphicData>
        </a:graphic>
      </p:graphicFrame>
    </p:spTree>
    <p:extLst>
      <p:ext uri="{BB962C8B-B14F-4D97-AF65-F5344CB8AC3E}">
        <p14:creationId xmlns:p14="http://schemas.microsoft.com/office/powerpoint/2010/main" val="1407599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FBS Covid-19 information</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124744"/>
            <a:ext cx="8915400" cy="5458618"/>
          </a:xfrm>
        </p:spPr>
        <p:txBody>
          <a:bodyPr/>
          <a:lstStyle/>
          <a:p>
            <a:r>
              <a:rPr lang="en-US" b="1" dirty="0"/>
              <a:t>Any thoughts on the layout of this web page, at present it contains "latest updates" at the top and then "your top questions answered" section in the middle, then "search advice by topic"?</a:t>
            </a:r>
            <a:endParaRPr lang="en-GB" b="1" dirty="0"/>
          </a:p>
        </p:txBody>
      </p:sp>
      <p:graphicFrame>
        <p:nvGraphicFramePr>
          <p:cNvPr id="5" name="Table 4">
            <a:extLst>
              <a:ext uri="{FF2B5EF4-FFF2-40B4-BE49-F238E27FC236}">
                <a16:creationId xmlns:a16="http://schemas.microsoft.com/office/drawing/2014/main" id="{735DD193-6B6E-4A51-B530-AD3790312524}"/>
              </a:ext>
            </a:extLst>
          </p:cNvPr>
          <p:cNvGraphicFramePr>
            <a:graphicFrameLocks noGrp="1"/>
          </p:cNvGraphicFramePr>
          <p:nvPr>
            <p:extLst>
              <p:ext uri="{D42A27DB-BD31-4B8C-83A1-F6EECF244321}">
                <p14:modId xmlns:p14="http://schemas.microsoft.com/office/powerpoint/2010/main" val="2204350132"/>
              </p:ext>
            </p:extLst>
          </p:nvPr>
        </p:nvGraphicFramePr>
        <p:xfrm>
          <a:off x="776536" y="2420888"/>
          <a:ext cx="8352928" cy="3999337"/>
        </p:xfrm>
        <a:graphic>
          <a:graphicData uri="http://schemas.openxmlformats.org/drawingml/2006/table">
            <a:tbl>
              <a:tblPr firstRow="1" bandRow="1">
                <a:tableStyleId>{5C22544A-7EE6-4342-B048-85BDC9FD1C3A}</a:tableStyleId>
              </a:tblPr>
              <a:tblGrid>
                <a:gridCol w="2797029">
                  <a:extLst>
                    <a:ext uri="{9D8B030D-6E8A-4147-A177-3AD203B41FA5}">
                      <a16:colId xmlns:a16="http://schemas.microsoft.com/office/drawing/2014/main" val="3477565436"/>
                    </a:ext>
                  </a:extLst>
                </a:gridCol>
                <a:gridCol w="2776042">
                  <a:extLst>
                    <a:ext uri="{9D8B030D-6E8A-4147-A177-3AD203B41FA5}">
                      <a16:colId xmlns:a16="http://schemas.microsoft.com/office/drawing/2014/main" val="3901488045"/>
                    </a:ext>
                  </a:extLst>
                </a:gridCol>
                <a:gridCol w="2779857">
                  <a:extLst>
                    <a:ext uri="{9D8B030D-6E8A-4147-A177-3AD203B41FA5}">
                      <a16:colId xmlns:a16="http://schemas.microsoft.com/office/drawing/2014/main" val="2856311150"/>
                    </a:ext>
                  </a:extLst>
                </a:gridCol>
              </a:tblGrid>
              <a:tr h="232523">
                <a:tc>
                  <a:txBody>
                    <a:bodyPr/>
                    <a:lstStyle/>
                    <a:p>
                      <a:pPr>
                        <a:lnSpc>
                          <a:spcPct val="115000"/>
                        </a:lnSpc>
                        <a:spcAft>
                          <a:spcPts val="0"/>
                        </a:spcAft>
                      </a:pPr>
                      <a:r>
                        <a:rPr lang="en-US" sz="1050">
                          <a:effectLst/>
                        </a:rPr>
                        <a:t>1)</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2)</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3)</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973470"/>
                  </a:ext>
                </a:extLst>
              </a:tr>
              <a:tr h="232523">
                <a:tc>
                  <a:txBody>
                    <a:bodyPr/>
                    <a:lstStyle/>
                    <a:p>
                      <a:pPr>
                        <a:lnSpc>
                          <a:spcPct val="115000"/>
                        </a:lnSpc>
                        <a:spcAft>
                          <a:spcPts val="0"/>
                        </a:spcAft>
                      </a:pPr>
                      <a:r>
                        <a:rPr lang="en-US" sz="1050">
                          <a:effectLst/>
                        </a:rPr>
                        <a:t>It is terrible - needs a much better design.</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 </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 </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18347267"/>
                  </a:ext>
                </a:extLst>
              </a:tr>
              <a:tr h="481055">
                <a:tc>
                  <a:txBody>
                    <a:bodyPr/>
                    <a:lstStyle/>
                    <a:p>
                      <a:pPr>
                        <a:lnSpc>
                          <a:spcPct val="115000"/>
                        </a:lnSpc>
                        <a:spcAft>
                          <a:spcPts val="0"/>
                        </a:spcAft>
                      </a:pPr>
                      <a:r>
                        <a:rPr lang="en-US" sz="1050">
                          <a:effectLst/>
                        </a:rPr>
                        <a:t>I thought that the search for advice by topic was the clearest and maybe best further up the page</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Maybe put top questions answered at the bottom.</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The latest update section could be split into headings</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62246494"/>
                  </a:ext>
                </a:extLst>
              </a:tr>
              <a:tr h="232523">
                <a:tc>
                  <a:txBody>
                    <a:bodyPr/>
                    <a:lstStyle/>
                    <a:p>
                      <a:pPr>
                        <a:lnSpc>
                          <a:spcPct val="115000"/>
                        </a:lnSpc>
                        <a:spcAft>
                          <a:spcPts val="0"/>
                        </a:spcAft>
                      </a:pPr>
                      <a:r>
                        <a:rPr lang="en-US" sz="1050">
                          <a:effectLst/>
                        </a:rPr>
                        <a:t>search advice at top</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updates could be news</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FAQs rather than popular</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01187217"/>
                  </a:ext>
                </a:extLst>
              </a:tr>
              <a:tr h="978119">
                <a:tc>
                  <a:txBody>
                    <a:bodyPr/>
                    <a:lstStyle/>
                    <a:p>
                      <a:pPr>
                        <a:lnSpc>
                          <a:spcPct val="115000"/>
                        </a:lnSpc>
                        <a:spcAft>
                          <a:spcPts val="0"/>
                        </a:spcAft>
                      </a:pPr>
                      <a:r>
                        <a:rPr lang="en-US" sz="1050">
                          <a:effectLst/>
                        </a:rPr>
                        <a:t>I like this layout however in my opinion it should be driven by which ever option you select on the home page , where at the moment you can only select one link.</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I think the search is mostly at the top as it is on the other search page on the site.</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dirty="0">
                          <a:effectLst/>
                        </a:rPr>
                        <a:t>Latest updates if urgent should be scrolling or emailed, so the sign up link should be present there too.</a:t>
                      </a:r>
                      <a:endParaRPr lang="en-GB"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06762445"/>
                  </a:ext>
                </a:extLst>
              </a:tr>
              <a:tr h="481055">
                <a:tc>
                  <a:txBody>
                    <a:bodyPr/>
                    <a:lstStyle/>
                    <a:p>
                      <a:pPr>
                        <a:lnSpc>
                          <a:spcPct val="115000"/>
                        </a:lnSpc>
                        <a:spcAft>
                          <a:spcPts val="0"/>
                        </a:spcAft>
                      </a:pPr>
                      <a:r>
                        <a:rPr lang="en-US" sz="1050">
                          <a:effectLst/>
                        </a:rPr>
                        <a:t>latest updates relate to everything so hard to find stuff relevant to me</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probably the right order, though might put top questions first</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 </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51243769"/>
                  </a:ext>
                </a:extLst>
              </a:tr>
              <a:tr h="481055">
                <a:tc>
                  <a:txBody>
                    <a:bodyPr/>
                    <a:lstStyle/>
                    <a:p>
                      <a:pPr>
                        <a:lnSpc>
                          <a:spcPct val="115000"/>
                        </a:lnSpc>
                        <a:spcAft>
                          <a:spcPts val="0"/>
                        </a:spcAft>
                      </a:pPr>
                      <a:r>
                        <a:rPr lang="en-US" sz="1050">
                          <a:effectLst/>
                        </a:rPr>
                        <a:t>The search advice topic doesn’t fit well for me here</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FAQ’s need to have a lot more questions and answers</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I don’t like that the cookie message blends in with the website</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86164044"/>
                  </a:ext>
                </a:extLst>
              </a:tr>
              <a:tr h="232523">
                <a:tc>
                  <a:txBody>
                    <a:bodyPr/>
                    <a:lstStyle/>
                    <a:p>
                      <a:pPr>
                        <a:lnSpc>
                          <a:spcPct val="115000"/>
                        </a:lnSpc>
                        <a:spcAft>
                          <a:spcPts val="0"/>
                        </a:spcAft>
                      </a:pPr>
                      <a:r>
                        <a:rPr lang="en-US" sz="1050">
                          <a:effectLst/>
                        </a:rPr>
                        <a:t>easy to read</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follows logical order</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covers most important 3 questions businesses have</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79697981"/>
                  </a:ext>
                </a:extLst>
              </a:tr>
              <a:tr h="232523">
                <a:tc>
                  <a:txBody>
                    <a:bodyPr/>
                    <a:lstStyle/>
                    <a:p>
                      <a:pPr>
                        <a:lnSpc>
                          <a:spcPct val="115000"/>
                        </a:lnSpc>
                        <a:spcAft>
                          <a:spcPts val="0"/>
                        </a:spcAft>
                      </a:pPr>
                      <a:r>
                        <a:rPr lang="en-US" sz="1050">
                          <a:effectLst/>
                        </a:rPr>
                        <a:t>The layout seems pretty straightforward</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 </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 </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66310265"/>
                  </a:ext>
                </a:extLst>
              </a:tr>
              <a:tr h="232523">
                <a:tc>
                  <a:txBody>
                    <a:bodyPr/>
                    <a:lstStyle/>
                    <a:p>
                      <a:pPr>
                        <a:lnSpc>
                          <a:spcPct val="115000"/>
                        </a:lnSpc>
                        <a:spcAft>
                          <a:spcPts val="0"/>
                        </a:spcAft>
                      </a:pPr>
                      <a:r>
                        <a:rPr lang="en-US" sz="1050">
                          <a:effectLst/>
                        </a:rPr>
                        <a:t>Latest updates is good at top</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Email updates should be at top also</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dirty="0">
                          <a:effectLst/>
                        </a:rPr>
                        <a:t> </a:t>
                      </a:r>
                      <a:endParaRPr lang="en-GB"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28936725"/>
                  </a:ext>
                </a:extLst>
              </a:tr>
            </a:tbl>
          </a:graphicData>
        </a:graphic>
      </p:graphicFrame>
    </p:spTree>
    <p:extLst>
      <p:ext uri="{BB962C8B-B14F-4D97-AF65-F5344CB8AC3E}">
        <p14:creationId xmlns:p14="http://schemas.microsoft.com/office/powerpoint/2010/main" val="3187328211"/>
      </p:ext>
    </p:extLst>
  </p:cSld>
  <p:clrMapOvr>
    <a:masterClrMapping/>
  </p:clrMapOvr>
</p:sld>
</file>

<file path=ppt/theme/theme1.xml><?xml version="1.0" encoding="utf-8"?>
<a:theme xmlns:a="http://schemas.openxmlformats.org/drawingml/2006/main" name="1_sdi template">
  <a:themeElements>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sdi templat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er Research 2017 - Screenshot onl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6db2c8f2-fe83-4eb7-aef3-51a35d5deb60" xsi:nil="true"/>
    <Research_x0020_Tags xmlns="6db2c8f2-fe83-4eb7-aef3-51a35d5deb60" xsi:nil="true"/>
    <Presentation xmlns="6db2c8f2-fe83-4eb7-aef3-51a35d5deb60">false</Presentation>
    <Link xmlns="6db2c8f2-fe83-4eb7-aef3-51a35d5deb60">
      <Url xsi:nil="true"/>
      <Description xsi:nil="true"/>
    </Link>
    <CR_DocType xmlns="6db2c8f2-fe83-4eb7-aef3-51a35d5deb6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DD45AEB09696B4EA516F306332D0663" ma:contentTypeVersion="15" ma:contentTypeDescription="Create a new document." ma:contentTypeScope="" ma:versionID="17c674f168b82a9c7784790953073d51">
  <xsd:schema xmlns:xsd="http://www.w3.org/2001/XMLSchema" xmlns:xs="http://www.w3.org/2001/XMLSchema" xmlns:p="http://schemas.microsoft.com/office/2006/metadata/properties" xmlns:ns1="6db2c8f2-fe83-4eb7-aef3-51a35d5deb60" xmlns:ns3="5c0236c5-800f-4186-8dff-7b2f080b9de5" targetNamespace="http://schemas.microsoft.com/office/2006/metadata/properties" ma:root="true" ma:fieldsID="dfc4c0cea19d9ecc23ed3b0ff38e7bce" ns1:_="" ns3:_="">
    <xsd:import namespace="6db2c8f2-fe83-4eb7-aef3-51a35d5deb60"/>
    <xsd:import namespace="5c0236c5-800f-4186-8dff-7b2f080b9de5"/>
    <xsd:element name="properties">
      <xsd:complexType>
        <xsd:sequence>
          <xsd:element name="documentManagement">
            <xsd:complexType>
              <xsd:all>
                <xsd:element ref="ns1:Research_x0020_Tags" minOccurs="0"/>
                <xsd:element ref="ns1:Presentation" minOccurs="0"/>
                <xsd:element ref="ns1:Link" minOccurs="0"/>
                <xsd:element ref="ns1:_Flow_SignoffStatus" minOccurs="0"/>
                <xsd:element ref="ns1:MediaServiceMetadata" minOccurs="0"/>
                <xsd:element ref="ns1:MediaServiceFastMetadata" minOccurs="0"/>
                <xsd:element ref="ns1:MediaServiceAutoTags" minOccurs="0"/>
                <xsd:element ref="ns1:MediaServiceOCR" minOccurs="0"/>
                <xsd:element ref="ns1:MediaServiceDateTaken" minOccurs="0"/>
                <xsd:element ref="ns1:MediaServiceLocation" minOccurs="0"/>
                <xsd:element ref="ns3:SharedWithUsers" minOccurs="0"/>
                <xsd:element ref="ns3:SharedWithDetails" minOccurs="0"/>
                <xsd:element ref="ns1:MediaServiceGenerationTime" minOccurs="0"/>
                <xsd:element ref="ns1:MediaServiceEventHashCode" minOccurs="0"/>
                <xsd:element ref="ns1:CR_DocTyp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b2c8f2-fe83-4eb7-aef3-51a35d5deb60" elementFormDefault="qualified">
    <xsd:import namespace="http://schemas.microsoft.com/office/2006/documentManagement/types"/>
    <xsd:import namespace="http://schemas.microsoft.com/office/infopath/2007/PartnerControls"/>
    <xsd:element name="Research_x0020_Tags" ma:index="0" nillable="true" ma:displayName="Tags" ma:indexed="true" ma:internalName="Research_x0020_Tags">
      <xsd:simpleType>
        <xsd:restriction base="dms:Text">
          <xsd:maxLength value="255"/>
        </xsd:restriction>
      </xsd:simpleType>
    </xsd:element>
    <xsd:element name="Presentation" ma:index="1" nillable="true" ma:displayName="Presentation" ma:default="0" ma:format="Dropdown" ma:indexed="true" ma:internalName="Presentation">
      <xsd:simpleType>
        <xsd:restriction base="dms:Boolean"/>
      </xsd:simpleType>
    </xsd:element>
    <xsd:element name="Link" ma:index="4" nillable="true" ma:displayName="Link" ma:description="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_Flow_SignoffStatus" ma:index="5" nillable="true" ma:displayName="Sign-off status" ma:internalName="_x0024_Resources_x003a_core_x002c_Signoff_Status_x003b_">
      <xsd:simpleType>
        <xsd:restriction base="dms:Text"/>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CR_DocType" ma:index="22" nillable="true" ma:displayName="CR_DocType" ma:description="Type of file" ma:format="Dropdown" ma:internalName="CR_DocType">
      <xsd:simpleType>
        <xsd:restriction base="dms:Choice">
          <xsd:enumeration value="Results Presentation"/>
          <xsd:enumeration value="OneNote"/>
          <xsd:enumeration value="Test Session Docs"/>
          <xsd:enumeration value="Admin"/>
          <xsd:enumeration value="Other"/>
        </xsd:restriction>
      </xsd:simpleType>
    </xsd:element>
  </xsd:schema>
  <xsd:schema xmlns:xsd="http://www.w3.org/2001/XMLSchema" xmlns:xs="http://www.w3.org/2001/XMLSchema" xmlns:dms="http://schemas.microsoft.com/office/2006/documentManagement/types" xmlns:pc="http://schemas.microsoft.com/office/infopath/2007/PartnerControls" targetNamespace="5c0236c5-800f-4186-8dff-7b2f080b9de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7"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6BBD3D-5952-4429-8E4B-D240C2B83775}">
  <ds:schemaRefs>
    <ds:schemaRef ds:uri="http://schemas.microsoft.com/sharepoint/v3/contenttype/forms"/>
  </ds:schemaRefs>
</ds:datastoreItem>
</file>

<file path=customXml/itemProps2.xml><?xml version="1.0" encoding="utf-8"?>
<ds:datastoreItem xmlns:ds="http://schemas.openxmlformats.org/officeDocument/2006/customXml" ds:itemID="{F194AF57-505B-43E7-8B2B-F88E875D2B2E}">
  <ds:schemaRefs>
    <ds:schemaRef ds:uri="http://purl.org/dc/dcmitype/"/>
    <ds:schemaRef ds:uri="6db2c8f2-fe83-4eb7-aef3-51a35d5deb60"/>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5c0236c5-800f-4186-8dff-7b2f080b9de5"/>
    <ds:schemaRef ds:uri="http://purl.org/dc/term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A9AB62A5-AAD1-4550-96C4-2C96376866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b2c8f2-fe83-4eb7-aef3-51a35d5deb60"/>
    <ds:schemaRef ds:uri="5c0236c5-800f-4186-8dff-7b2f080b9d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42531</TotalTime>
  <Words>2877</Words>
  <Application>Microsoft Office PowerPoint</Application>
  <PresentationFormat>A4 Paper (210x297 mm)</PresentationFormat>
  <Paragraphs>440</Paragraphs>
  <Slides>15</Slides>
  <Notes>14</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15</vt:i4>
      </vt:variant>
    </vt:vector>
  </HeadingPairs>
  <TitlesOfParts>
    <vt:vector size="22" baseType="lpstr">
      <vt:lpstr>Arial</vt:lpstr>
      <vt:lpstr>Calibri</vt:lpstr>
      <vt:lpstr>Verdana</vt:lpstr>
      <vt:lpstr>1_sdi template</vt:lpstr>
      <vt:lpstr>sdi template</vt:lpstr>
      <vt:lpstr>2_sdi template</vt:lpstr>
      <vt:lpstr>2_Customer Research 2017 - Screenshot only</vt:lpstr>
      <vt:lpstr>PowerPoint Presentation</vt:lpstr>
      <vt:lpstr>Who we tested with</vt:lpstr>
      <vt:lpstr>What we were trying to find out</vt:lpstr>
      <vt:lpstr>FBS homepage – likes and dislikes</vt:lpstr>
      <vt:lpstr>FBS Covid-19 – likes and dislikes</vt:lpstr>
      <vt:lpstr>FBS Covid-19 web page – anything missing?</vt:lpstr>
      <vt:lpstr>FBS Covid-19 information</vt:lpstr>
      <vt:lpstr>FBS Covid-19 information</vt:lpstr>
      <vt:lpstr>FBS Covid-19 information</vt:lpstr>
      <vt:lpstr>FBS Covid-19 information</vt:lpstr>
      <vt:lpstr>FBS Covid-19 Sources of funding – likes and dislikes</vt:lpstr>
      <vt:lpstr>FBS Covid-19 Sources of funding</vt:lpstr>
      <vt:lpstr>FBS Covid-19 Sources of funding</vt:lpstr>
      <vt:lpstr>FBS Covid-19 information</vt:lpstr>
      <vt:lpstr>      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 Events Testing August 2019</dc:title>
  <dc:subject>User Research </dc:subject>
  <dc:creator>Martin Kerr</dc:creator>
  <cp:keywords>SEP</cp:keywords>
  <dc:description/>
  <cp:lastModifiedBy>Anubhav Mittal</cp:lastModifiedBy>
  <cp:revision>2260</cp:revision>
  <dcterms:created xsi:type="dcterms:W3CDTF">2013-05-29T15:18:42Z</dcterms:created>
  <dcterms:modified xsi:type="dcterms:W3CDTF">2020-04-28T08:34:53Z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0x010100CDD45AEB09696B4EA516F306332D0663</vt:lpwstr>
  </property>
  <property fmtid="{D5CDD505-2E9C-101B-9397-08002B2CF9AE}" pid="3" name="_dlc_DocIdItemGuid">
    <vt:lpwstr>10fc3092-07d6-4e2c-a95c-8e76faa055d0</vt:lpwstr>
  </property>
</Properties>
</file>