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19"/>
  </p:notesMasterIdLst>
  <p:sldIdLst>
    <p:sldId id="454" r:id="rId8"/>
    <p:sldId id="510" r:id="rId9"/>
    <p:sldId id="540" r:id="rId10"/>
    <p:sldId id="530" r:id="rId11"/>
    <p:sldId id="563" r:id="rId12"/>
    <p:sldId id="564" r:id="rId13"/>
    <p:sldId id="565" r:id="rId14"/>
    <p:sldId id="554" r:id="rId15"/>
    <p:sldId id="556" r:id="rId16"/>
    <p:sldId id="557" r:id="rId17"/>
    <p:sldId id="561" r:id="rId18"/>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5504" autoAdjust="0"/>
  </p:normalViewPr>
  <p:slideViewPr>
    <p:cSldViewPr>
      <p:cViewPr varScale="1">
        <p:scale>
          <a:sx n="63" d="100"/>
          <a:sy n="63" d="100"/>
        </p:scale>
        <p:origin x="908"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docChg>
  </pc:docChgLst>
  <pc:docChgLst>
    <pc:chgData name="Anubhav Mittal" userId="0cec1447-ad5f-47c4-bef3-8ff0c5c26bca" providerId="ADAL" clId="{156FB409-E1CB-4759-A7FE-53C467AC7A3A}"/>
    <pc:docChg chg="modSld">
      <pc:chgData name="Anubhav Mittal" userId="0cec1447-ad5f-47c4-bef3-8ff0c5c26bca" providerId="ADAL" clId="{156FB409-E1CB-4759-A7FE-53C467AC7A3A}" dt="2020-02-25T14:31:26.118" v="5" actId="6549"/>
      <pc:docMkLst>
        <pc:docMk/>
      </pc:docMkLst>
      <pc:sldChg chg="modSp">
        <pc:chgData name="Anubhav Mittal" userId="0cec1447-ad5f-47c4-bef3-8ff0c5c26bca" providerId="ADAL" clId="{156FB409-E1CB-4759-A7FE-53C467AC7A3A}" dt="2020-02-25T14:31:26.118" v="5" actId="6549"/>
        <pc:sldMkLst>
          <pc:docMk/>
          <pc:sldMk cId="186868760" sldId="557"/>
        </pc:sldMkLst>
        <pc:spChg chg="mod">
          <ac:chgData name="Anubhav Mittal" userId="0cec1447-ad5f-47c4-bef3-8ff0c5c26bca" providerId="ADAL" clId="{156FB409-E1CB-4759-A7FE-53C467AC7A3A}" dt="2020-02-25T14:31:26.118" v="5" actId="6549"/>
          <ac:spMkLst>
            <pc:docMk/>
            <pc:sldMk cId="186868760" sldId="557"/>
            <ac:spMk id="3" creationId="{5FBEDDCC-E332-42C6-850C-19EA35A8C1E1}"/>
          </ac:spMkLst>
        </pc:spChg>
      </pc:sldChg>
    </pc:docChg>
  </pc:docChgLst>
  <pc:docChgLst>
    <pc:chgData name="Anubhav Mittal" userId="0cec1447-ad5f-47c4-bef3-8ff0c5c26bca" providerId="ADAL" clId="{5E73755E-BEA2-4DEE-ADD3-171E44CBF8D8}"/>
    <pc:docChg chg="undo redo custSel addSld delSld modSld">
      <pc:chgData name="Anubhav Mittal" userId="0cec1447-ad5f-47c4-bef3-8ff0c5c26bca" providerId="ADAL" clId="{5E73755E-BEA2-4DEE-ADD3-171E44CBF8D8}" dt="2020-02-24T16:15:19.205" v="2174" actId="2696"/>
      <pc:docMkLst>
        <pc:docMk/>
      </pc:docMkLst>
      <pc:sldChg chg="modSp">
        <pc:chgData name="Anubhav Mittal" userId="0cec1447-ad5f-47c4-bef3-8ff0c5c26bca" providerId="ADAL" clId="{5E73755E-BEA2-4DEE-ADD3-171E44CBF8D8}" dt="2020-02-24T10:37:10.541" v="35" actId="20577"/>
        <pc:sldMkLst>
          <pc:docMk/>
          <pc:sldMk cId="0" sldId="454"/>
        </pc:sldMkLst>
        <pc:spChg chg="mod">
          <ac:chgData name="Anubhav Mittal" userId="0cec1447-ad5f-47c4-bef3-8ff0c5c26bca" providerId="ADAL" clId="{5E73755E-BEA2-4DEE-ADD3-171E44CBF8D8}" dt="2020-02-24T10:37:10.541" v="35" actId="20577"/>
          <ac:spMkLst>
            <pc:docMk/>
            <pc:sldMk cId="0" sldId="454"/>
            <ac:spMk id="4" creationId="{00000000-0000-0000-0000-000000000000}"/>
          </ac:spMkLst>
        </pc:spChg>
      </pc:sldChg>
      <pc:sldChg chg="modSp">
        <pc:chgData name="Anubhav Mittal" userId="0cec1447-ad5f-47c4-bef3-8ff0c5c26bca" providerId="ADAL" clId="{5E73755E-BEA2-4DEE-ADD3-171E44CBF8D8}" dt="2020-02-24T11:28:07.373" v="801" actId="20577"/>
        <pc:sldMkLst>
          <pc:docMk/>
          <pc:sldMk cId="2820795509" sldId="510"/>
        </pc:sldMkLst>
        <pc:spChg chg="mod">
          <ac:chgData name="Anubhav Mittal" userId="0cec1447-ad5f-47c4-bef3-8ff0c5c26bca" providerId="ADAL" clId="{5E73755E-BEA2-4DEE-ADD3-171E44CBF8D8}" dt="2020-02-24T11:28:07.373" v="801" actId="20577"/>
          <ac:spMkLst>
            <pc:docMk/>
            <pc:sldMk cId="2820795509" sldId="510"/>
            <ac:spMk id="3" creationId="{5FBEDDCC-E332-42C6-850C-19EA35A8C1E1}"/>
          </ac:spMkLst>
        </pc:spChg>
      </pc:sldChg>
      <pc:sldChg chg="addSp delSp modSp">
        <pc:chgData name="Anubhav Mittal" userId="0cec1447-ad5f-47c4-bef3-8ff0c5c26bca" providerId="ADAL" clId="{5E73755E-BEA2-4DEE-ADD3-171E44CBF8D8}" dt="2020-02-24T10:42:58.890" v="82" actId="14100"/>
        <pc:sldMkLst>
          <pc:docMk/>
          <pc:sldMk cId="598834772" sldId="530"/>
        </pc:sldMkLst>
        <pc:graphicFrameChg chg="del">
          <ac:chgData name="Anubhav Mittal" userId="0cec1447-ad5f-47c4-bef3-8ff0c5c26bca" providerId="ADAL" clId="{5E73755E-BEA2-4DEE-ADD3-171E44CBF8D8}" dt="2020-02-24T10:38:52.709" v="61"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5E73755E-BEA2-4DEE-ADD3-171E44CBF8D8}" dt="2020-02-24T10:38:54.590" v="62"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5E73755E-BEA2-4DEE-ADD3-171E44CBF8D8}" dt="2020-02-24T10:42:43.249" v="79" actId="1076"/>
          <ac:graphicFrameMkLst>
            <pc:docMk/>
            <pc:sldMk cId="598834772" sldId="530"/>
            <ac:graphicFrameMk id="6" creationId="{201ECC02-6ECE-43C1-A5D1-22240C0C51FD}"/>
          </ac:graphicFrameMkLst>
        </pc:graphicFrameChg>
        <pc:graphicFrameChg chg="add mod modGraphic">
          <ac:chgData name="Anubhav Mittal" userId="0cec1447-ad5f-47c4-bef3-8ff0c5c26bca" providerId="ADAL" clId="{5E73755E-BEA2-4DEE-ADD3-171E44CBF8D8}" dt="2020-02-24T10:42:58.890" v="82" actId="14100"/>
          <ac:graphicFrameMkLst>
            <pc:docMk/>
            <pc:sldMk cId="598834772" sldId="530"/>
            <ac:graphicFrameMk id="7" creationId="{85DAB517-9561-4480-8B97-E8D99E24ABD7}"/>
          </ac:graphicFrameMkLst>
        </pc:graphicFrameChg>
      </pc:sldChg>
      <pc:sldChg chg="modSp">
        <pc:chgData name="Anubhav Mittal" userId="0cec1447-ad5f-47c4-bef3-8ff0c5c26bca" providerId="ADAL" clId="{5E73755E-BEA2-4DEE-ADD3-171E44CBF8D8}" dt="2020-02-24T12:37:26.543" v="2005" actId="20577"/>
        <pc:sldMkLst>
          <pc:docMk/>
          <pc:sldMk cId="1520860431" sldId="540"/>
        </pc:sldMkLst>
        <pc:spChg chg="mod">
          <ac:chgData name="Anubhav Mittal" userId="0cec1447-ad5f-47c4-bef3-8ff0c5c26bca" providerId="ADAL" clId="{5E73755E-BEA2-4DEE-ADD3-171E44CBF8D8}" dt="2020-02-24T12:37:26.543" v="2005" actId="20577"/>
          <ac:spMkLst>
            <pc:docMk/>
            <pc:sldMk cId="1520860431" sldId="540"/>
            <ac:spMk id="6" creationId="{9048AE22-045D-5D48-B6B1-7A6473B1CF37}"/>
          </ac:spMkLst>
        </pc:spChg>
      </pc:sldChg>
      <pc:sldChg chg="del">
        <pc:chgData name="Anubhav Mittal" userId="0cec1447-ad5f-47c4-bef3-8ff0c5c26bca" providerId="ADAL" clId="{5E73755E-BEA2-4DEE-ADD3-171E44CBF8D8}" dt="2020-02-24T10:39:09.657" v="63" actId="2696"/>
        <pc:sldMkLst>
          <pc:docMk/>
          <pc:sldMk cId="2025797868" sldId="552"/>
        </pc:sldMkLst>
      </pc:sldChg>
      <pc:sldChg chg="addSp delSp modSp">
        <pc:chgData name="Anubhav Mittal" userId="0cec1447-ad5f-47c4-bef3-8ff0c5c26bca" providerId="ADAL" clId="{5E73755E-BEA2-4DEE-ADD3-171E44CBF8D8}" dt="2020-02-24T12:38:28.387" v="2009" actId="20577"/>
        <pc:sldMkLst>
          <pc:docMk/>
          <pc:sldMk cId="1192761563" sldId="554"/>
        </pc:sldMkLst>
        <pc:spChg chg="mod">
          <ac:chgData name="Anubhav Mittal" userId="0cec1447-ad5f-47c4-bef3-8ff0c5c26bca" providerId="ADAL" clId="{5E73755E-BEA2-4DEE-ADD3-171E44CBF8D8}" dt="2020-02-24T12:03:28.488" v="1308" actId="20577"/>
          <ac:spMkLst>
            <pc:docMk/>
            <pc:sldMk cId="1192761563" sldId="554"/>
            <ac:spMk id="2" creationId="{8E03E6A4-DAE7-4962-8E6B-B7D70EB215C7}"/>
          </ac:spMkLst>
        </pc:spChg>
        <pc:spChg chg="mod">
          <ac:chgData name="Anubhav Mittal" userId="0cec1447-ad5f-47c4-bef3-8ff0c5c26bca" providerId="ADAL" clId="{5E73755E-BEA2-4DEE-ADD3-171E44CBF8D8}" dt="2020-02-24T12:38:28.387" v="2009" actId="20577"/>
          <ac:spMkLst>
            <pc:docMk/>
            <pc:sldMk cId="1192761563" sldId="554"/>
            <ac:spMk id="3" creationId="{5FBEDDCC-E332-42C6-850C-19EA35A8C1E1}"/>
          </ac:spMkLst>
        </pc:spChg>
        <pc:graphicFrameChg chg="add del">
          <ac:chgData name="Anubhav Mittal" userId="0cec1447-ad5f-47c4-bef3-8ff0c5c26bca" providerId="ADAL" clId="{5E73755E-BEA2-4DEE-ADD3-171E44CBF8D8}" dt="2020-02-24T11:32:53.886" v="1017"/>
          <ac:graphicFrameMkLst>
            <pc:docMk/>
            <pc:sldMk cId="1192761563" sldId="554"/>
            <ac:graphicFrameMk id="4" creationId="{BD424375-9516-4392-BA8F-C05F7583AB34}"/>
          </ac:graphicFrameMkLst>
        </pc:graphicFrameChg>
      </pc:sldChg>
      <pc:sldChg chg="addSp delSp modSp">
        <pc:chgData name="Anubhav Mittal" userId="0cec1447-ad5f-47c4-bef3-8ff0c5c26bca" providerId="ADAL" clId="{5E73755E-BEA2-4DEE-ADD3-171E44CBF8D8}" dt="2020-02-24T12:42:01.794" v="2173" actId="20577"/>
        <pc:sldMkLst>
          <pc:docMk/>
          <pc:sldMk cId="2630256670" sldId="556"/>
        </pc:sldMkLst>
        <pc:spChg chg="mod">
          <ac:chgData name="Anubhav Mittal" userId="0cec1447-ad5f-47c4-bef3-8ff0c5c26bca" providerId="ADAL" clId="{5E73755E-BEA2-4DEE-ADD3-171E44CBF8D8}" dt="2020-02-24T12:06:17.077" v="1391" actId="20577"/>
          <ac:spMkLst>
            <pc:docMk/>
            <pc:sldMk cId="2630256670" sldId="556"/>
            <ac:spMk id="2" creationId="{8E03E6A4-DAE7-4962-8E6B-B7D70EB215C7}"/>
          </ac:spMkLst>
        </pc:spChg>
        <pc:spChg chg="mod">
          <ac:chgData name="Anubhav Mittal" userId="0cec1447-ad5f-47c4-bef3-8ff0c5c26bca" providerId="ADAL" clId="{5E73755E-BEA2-4DEE-ADD3-171E44CBF8D8}" dt="2020-02-24T12:42:01.794" v="2173" actId="20577"/>
          <ac:spMkLst>
            <pc:docMk/>
            <pc:sldMk cId="2630256670" sldId="556"/>
            <ac:spMk id="3" creationId="{5FBEDDCC-E332-42C6-850C-19EA35A8C1E1}"/>
          </ac:spMkLst>
        </pc:spChg>
        <pc:spChg chg="add del mod">
          <ac:chgData name="Anubhav Mittal" userId="0cec1447-ad5f-47c4-bef3-8ff0c5c26bca" providerId="ADAL" clId="{5E73755E-BEA2-4DEE-ADD3-171E44CBF8D8}" dt="2020-02-24T12:39:56.088" v="2023" actId="767"/>
          <ac:spMkLst>
            <pc:docMk/>
            <pc:sldMk cId="2630256670" sldId="556"/>
            <ac:spMk id="6" creationId="{F4FFA736-E25B-453E-9681-CFBE03AC9A8B}"/>
          </ac:spMkLst>
        </pc:spChg>
        <pc:picChg chg="add mod">
          <ac:chgData name="Anubhav Mittal" userId="0cec1447-ad5f-47c4-bef3-8ff0c5c26bca" providerId="ADAL" clId="{5E73755E-BEA2-4DEE-ADD3-171E44CBF8D8}" dt="2020-02-24T12:41:46.752" v="2169" actId="1076"/>
          <ac:picMkLst>
            <pc:docMk/>
            <pc:sldMk cId="2630256670" sldId="556"/>
            <ac:picMk id="5" creationId="{C63452DD-2DA3-4A64-A3C2-90B7C6406D31}"/>
          </ac:picMkLst>
        </pc:picChg>
      </pc:sldChg>
      <pc:sldChg chg="delSp modSp">
        <pc:chgData name="Anubhav Mittal" userId="0cec1447-ad5f-47c4-bef3-8ff0c5c26bca" providerId="ADAL" clId="{5E73755E-BEA2-4DEE-ADD3-171E44CBF8D8}" dt="2020-02-24T12:34:25.107" v="1890" actId="5793"/>
        <pc:sldMkLst>
          <pc:docMk/>
          <pc:sldMk cId="186868760" sldId="557"/>
        </pc:sldMkLst>
        <pc:spChg chg="mod">
          <ac:chgData name="Anubhav Mittal" userId="0cec1447-ad5f-47c4-bef3-8ff0c5c26bca" providerId="ADAL" clId="{5E73755E-BEA2-4DEE-ADD3-171E44CBF8D8}" dt="2020-02-24T12:22:03.899" v="1692" actId="20577"/>
          <ac:spMkLst>
            <pc:docMk/>
            <pc:sldMk cId="186868760" sldId="557"/>
            <ac:spMk id="2" creationId="{8E03E6A4-DAE7-4962-8E6B-B7D70EB215C7}"/>
          </ac:spMkLst>
        </pc:spChg>
        <pc:spChg chg="mod">
          <ac:chgData name="Anubhav Mittal" userId="0cec1447-ad5f-47c4-bef3-8ff0c5c26bca" providerId="ADAL" clId="{5E73755E-BEA2-4DEE-ADD3-171E44CBF8D8}" dt="2020-02-24T12:34:25.107" v="1890" actId="5793"/>
          <ac:spMkLst>
            <pc:docMk/>
            <pc:sldMk cId="186868760" sldId="557"/>
            <ac:spMk id="3" creationId="{5FBEDDCC-E332-42C6-850C-19EA35A8C1E1}"/>
          </ac:spMkLst>
        </pc:spChg>
        <pc:spChg chg="del">
          <ac:chgData name="Anubhav Mittal" userId="0cec1447-ad5f-47c4-bef3-8ff0c5c26bca" providerId="ADAL" clId="{5E73755E-BEA2-4DEE-ADD3-171E44CBF8D8}" dt="2020-02-24T12:22:44.764" v="1769" actId="478"/>
          <ac:spMkLst>
            <pc:docMk/>
            <pc:sldMk cId="186868760" sldId="557"/>
            <ac:spMk id="13" creationId="{DDDEE2A6-7BD8-42AE-ACC7-091B1215439B}"/>
          </ac:spMkLst>
        </pc:spChg>
        <pc:graphicFrameChg chg="del">
          <ac:chgData name="Anubhav Mittal" userId="0cec1447-ad5f-47c4-bef3-8ff0c5c26bca" providerId="ADAL" clId="{5E73755E-BEA2-4DEE-ADD3-171E44CBF8D8}" dt="2020-02-24T12:22:32.220" v="1767" actId="478"/>
          <ac:graphicFrameMkLst>
            <pc:docMk/>
            <pc:sldMk cId="186868760" sldId="557"/>
            <ac:graphicFrameMk id="12" creationId="{3D2D88CE-8FAA-4BFC-B533-F6064BB3EDE9}"/>
          </ac:graphicFrameMkLst>
        </pc:graphicFrameChg>
        <pc:picChg chg="del">
          <ac:chgData name="Anubhav Mittal" userId="0cec1447-ad5f-47c4-bef3-8ff0c5c26bca" providerId="ADAL" clId="{5E73755E-BEA2-4DEE-ADD3-171E44CBF8D8}" dt="2020-02-24T12:22:31.629" v="1766" actId="478"/>
          <ac:picMkLst>
            <pc:docMk/>
            <pc:sldMk cId="186868760" sldId="557"/>
            <ac:picMk id="11" creationId="{A7430535-34FD-49A6-9440-983453D25AA6}"/>
          </ac:picMkLst>
        </pc:picChg>
      </pc:sldChg>
      <pc:sldChg chg="del">
        <pc:chgData name="Anubhav Mittal" userId="0cec1447-ad5f-47c4-bef3-8ff0c5c26bca" providerId="ADAL" clId="{5E73755E-BEA2-4DEE-ADD3-171E44CBF8D8}" dt="2020-02-24T16:15:19.205" v="2174" actId="2696"/>
        <pc:sldMkLst>
          <pc:docMk/>
          <pc:sldMk cId="2905054109" sldId="558"/>
        </pc:sldMkLst>
      </pc:sldChg>
      <pc:sldChg chg="del">
        <pc:chgData name="Anubhav Mittal" userId="0cec1447-ad5f-47c4-bef3-8ff0c5c26bca" providerId="ADAL" clId="{5E73755E-BEA2-4DEE-ADD3-171E44CBF8D8}" dt="2020-02-24T12:21:52.663" v="1673" actId="2696"/>
        <pc:sldMkLst>
          <pc:docMk/>
          <pc:sldMk cId="3833689355" sldId="562"/>
        </pc:sldMkLst>
      </pc:sldChg>
      <pc:sldChg chg="addSp delSp modSp">
        <pc:chgData name="Anubhav Mittal" userId="0cec1447-ad5f-47c4-bef3-8ff0c5c26bca" providerId="ADAL" clId="{5E73755E-BEA2-4DEE-ADD3-171E44CBF8D8}" dt="2020-02-24T12:15:09.117" v="1660" actId="1076"/>
        <pc:sldMkLst>
          <pc:docMk/>
          <pc:sldMk cId="2015197526" sldId="563"/>
        </pc:sldMkLst>
        <pc:spChg chg="mod">
          <ac:chgData name="Anubhav Mittal" userId="0cec1447-ad5f-47c4-bef3-8ff0c5c26bca" providerId="ADAL" clId="{5E73755E-BEA2-4DEE-ADD3-171E44CBF8D8}" dt="2020-02-24T12:06:50.649" v="1416" actId="20577"/>
          <ac:spMkLst>
            <pc:docMk/>
            <pc:sldMk cId="2015197526" sldId="563"/>
            <ac:spMk id="2" creationId="{8E03E6A4-DAE7-4962-8E6B-B7D70EB215C7}"/>
          </ac:spMkLst>
        </pc:spChg>
        <pc:spChg chg="mod">
          <ac:chgData name="Anubhav Mittal" userId="0cec1447-ad5f-47c4-bef3-8ff0c5c26bca" providerId="ADAL" clId="{5E73755E-BEA2-4DEE-ADD3-171E44CBF8D8}" dt="2020-02-24T12:08:10.045" v="1508" actId="404"/>
          <ac:spMkLst>
            <pc:docMk/>
            <pc:sldMk cId="2015197526" sldId="563"/>
            <ac:spMk id="3" creationId="{5FBEDDCC-E332-42C6-850C-19EA35A8C1E1}"/>
          </ac:spMkLst>
        </pc:spChg>
        <pc:graphicFrameChg chg="add mod modGraphic">
          <ac:chgData name="Anubhav Mittal" userId="0cec1447-ad5f-47c4-bef3-8ff0c5c26bca" providerId="ADAL" clId="{5E73755E-BEA2-4DEE-ADD3-171E44CBF8D8}" dt="2020-02-24T12:11:59.229" v="1654" actId="14100"/>
          <ac:graphicFrameMkLst>
            <pc:docMk/>
            <pc:sldMk cId="2015197526" sldId="563"/>
            <ac:graphicFrameMk id="4" creationId="{A61ECDF0-3B1C-4259-A765-32464BC964BA}"/>
          </ac:graphicFrameMkLst>
        </pc:graphicFrameChg>
        <pc:graphicFrameChg chg="add mod modGraphic">
          <ac:chgData name="Anubhav Mittal" userId="0cec1447-ad5f-47c4-bef3-8ff0c5c26bca" providerId="ADAL" clId="{5E73755E-BEA2-4DEE-ADD3-171E44CBF8D8}" dt="2020-02-24T12:15:09.117" v="1660" actId="1076"/>
          <ac:graphicFrameMkLst>
            <pc:docMk/>
            <pc:sldMk cId="2015197526" sldId="563"/>
            <ac:graphicFrameMk id="5" creationId="{6DE0E45C-B3F2-4207-8DC4-464983FFEA90}"/>
          </ac:graphicFrameMkLst>
        </pc:graphicFrameChg>
        <pc:graphicFrameChg chg="del">
          <ac:chgData name="Anubhav Mittal" userId="0cec1447-ad5f-47c4-bef3-8ff0c5c26bca" providerId="ADAL" clId="{5E73755E-BEA2-4DEE-ADD3-171E44CBF8D8}" dt="2020-02-24T12:06:55.765" v="1417" actId="478"/>
          <ac:graphicFrameMkLst>
            <pc:docMk/>
            <pc:sldMk cId="2015197526" sldId="563"/>
            <ac:graphicFrameMk id="7" creationId="{22E8E21E-49EC-4660-9733-F914B29C5E1D}"/>
          </ac:graphicFrameMkLst>
        </pc:graphicFrameChg>
        <pc:graphicFrameChg chg="del">
          <ac:chgData name="Anubhav Mittal" userId="0cec1447-ad5f-47c4-bef3-8ff0c5c26bca" providerId="ADAL" clId="{5E73755E-BEA2-4DEE-ADD3-171E44CBF8D8}" dt="2020-02-24T12:06:58.251" v="1418" actId="478"/>
          <ac:graphicFrameMkLst>
            <pc:docMk/>
            <pc:sldMk cId="2015197526" sldId="563"/>
            <ac:graphicFrameMk id="8" creationId="{812A6511-0835-485F-8DAD-674F35A64D2B}"/>
          </ac:graphicFrameMkLst>
        </pc:graphicFrameChg>
      </pc:sldChg>
      <pc:sldChg chg="addSp modSp add">
        <pc:chgData name="Anubhav Mittal" userId="0cec1447-ad5f-47c4-bef3-8ff0c5c26bca" providerId="ADAL" clId="{5E73755E-BEA2-4DEE-ADD3-171E44CBF8D8}" dt="2020-02-24T12:18:36.029" v="1672" actId="14100"/>
        <pc:sldMkLst>
          <pc:docMk/>
          <pc:sldMk cId="3831995662" sldId="564"/>
        </pc:sldMkLst>
        <pc:spChg chg="mod">
          <ac:chgData name="Anubhav Mittal" userId="0cec1447-ad5f-47c4-bef3-8ff0c5c26bca" providerId="ADAL" clId="{5E73755E-BEA2-4DEE-ADD3-171E44CBF8D8}" dt="2020-02-24T12:07:32.266" v="1496" actId="20577"/>
          <ac:spMkLst>
            <pc:docMk/>
            <pc:sldMk cId="3831995662" sldId="564"/>
            <ac:spMk id="2" creationId="{8E03E6A4-DAE7-4962-8E6B-B7D70EB215C7}"/>
          </ac:spMkLst>
        </pc:spChg>
        <pc:spChg chg="mod">
          <ac:chgData name="Anubhav Mittal" userId="0cec1447-ad5f-47c4-bef3-8ff0c5c26bca" providerId="ADAL" clId="{5E73755E-BEA2-4DEE-ADD3-171E44CBF8D8}" dt="2020-02-24T12:08:33.775" v="1513" actId="404"/>
          <ac:spMkLst>
            <pc:docMk/>
            <pc:sldMk cId="3831995662" sldId="564"/>
            <ac:spMk id="3" creationId="{5FBEDDCC-E332-42C6-850C-19EA35A8C1E1}"/>
          </ac:spMkLst>
        </pc:spChg>
        <pc:graphicFrameChg chg="add mod modGraphic">
          <ac:chgData name="Anubhav Mittal" userId="0cec1447-ad5f-47c4-bef3-8ff0c5c26bca" providerId="ADAL" clId="{5E73755E-BEA2-4DEE-ADD3-171E44CBF8D8}" dt="2020-02-24T12:17:39.815" v="1665" actId="14100"/>
          <ac:graphicFrameMkLst>
            <pc:docMk/>
            <pc:sldMk cId="3831995662" sldId="564"/>
            <ac:graphicFrameMk id="4" creationId="{B5598544-DBFC-4A92-A0A9-88AE63621038}"/>
          </ac:graphicFrameMkLst>
        </pc:graphicFrameChg>
        <pc:graphicFrameChg chg="add mod modGraphic">
          <ac:chgData name="Anubhav Mittal" userId="0cec1447-ad5f-47c4-bef3-8ff0c5c26bca" providerId="ADAL" clId="{5E73755E-BEA2-4DEE-ADD3-171E44CBF8D8}" dt="2020-02-24T12:18:36.029" v="1672" actId="14100"/>
          <ac:graphicFrameMkLst>
            <pc:docMk/>
            <pc:sldMk cId="3831995662" sldId="564"/>
            <ac:graphicFrameMk id="5" creationId="{D02F548E-4ADC-45CD-B638-2625E91D960C}"/>
          </ac:graphicFrameMkLst>
        </pc:graphicFrameChg>
      </pc:sldChg>
      <pc:sldChg chg="addSp modSp add">
        <pc:chgData name="Anubhav Mittal" userId="0cec1447-ad5f-47c4-bef3-8ff0c5c26bca" providerId="ADAL" clId="{5E73755E-BEA2-4DEE-ADD3-171E44CBF8D8}" dt="2020-02-24T12:29:51.894" v="1798" actId="14100"/>
        <pc:sldMkLst>
          <pc:docMk/>
          <pc:sldMk cId="3058691501" sldId="565"/>
        </pc:sldMkLst>
        <pc:spChg chg="mod">
          <ac:chgData name="Anubhav Mittal" userId="0cec1447-ad5f-47c4-bef3-8ff0c5c26bca" providerId="ADAL" clId="{5E73755E-BEA2-4DEE-ADD3-171E44CBF8D8}" dt="2020-02-24T12:07:41.142" v="1501" actId="20577"/>
          <ac:spMkLst>
            <pc:docMk/>
            <pc:sldMk cId="3058691501" sldId="565"/>
            <ac:spMk id="2" creationId="{8E03E6A4-DAE7-4962-8E6B-B7D70EB215C7}"/>
          </ac:spMkLst>
        </pc:spChg>
        <pc:spChg chg="mod">
          <ac:chgData name="Anubhav Mittal" userId="0cec1447-ad5f-47c4-bef3-8ff0c5c26bca" providerId="ADAL" clId="{5E73755E-BEA2-4DEE-ADD3-171E44CBF8D8}" dt="2020-02-24T12:08:51.933" v="1518" actId="404"/>
          <ac:spMkLst>
            <pc:docMk/>
            <pc:sldMk cId="3058691501" sldId="565"/>
            <ac:spMk id="3" creationId="{5FBEDDCC-E332-42C6-850C-19EA35A8C1E1}"/>
          </ac:spMkLst>
        </pc:spChg>
        <pc:graphicFrameChg chg="add mod modGraphic">
          <ac:chgData name="Anubhav Mittal" userId="0cec1447-ad5f-47c4-bef3-8ff0c5c26bca" providerId="ADAL" clId="{5E73755E-BEA2-4DEE-ADD3-171E44CBF8D8}" dt="2020-02-24T12:28:25.296" v="1790" actId="14100"/>
          <ac:graphicFrameMkLst>
            <pc:docMk/>
            <pc:sldMk cId="3058691501" sldId="565"/>
            <ac:graphicFrameMk id="4" creationId="{05FC452E-D2C9-4A79-8E9E-43489A2B0F65}"/>
          </ac:graphicFrameMkLst>
        </pc:graphicFrameChg>
        <pc:graphicFrameChg chg="add mod modGraphic">
          <ac:chgData name="Anubhav Mittal" userId="0cec1447-ad5f-47c4-bef3-8ff0c5c26bca" providerId="ADAL" clId="{5E73755E-BEA2-4DEE-ADD3-171E44CBF8D8}" dt="2020-02-24T12:29:51.894" v="1798" actId="14100"/>
          <ac:graphicFrameMkLst>
            <pc:docMk/>
            <pc:sldMk cId="3058691501" sldId="565"/>
            <ac:graphicFrameMk id="5" creationId="{9F5372AB-DB79-475F-A920-698F34C9DB0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25/02/2020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297828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257540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300601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214752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xd.adobe.com/view/86d6ef08-f67a-4685-6d76-7723cb766896-f0e7/?fullscreen&amp;hints=of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xd.adobe.com/view/2bcce824-a064-4898-6ac9-eb46fb95baf7-5dfd/?fullscreen&amp;hints=off" TargetMode="External"/><Relationship Id="rId4" Type="http://schemas.openxmlformats.org/officeDocument/2006/relationships/hyperlink" Target="https://xd.adobe.com/view/2be1ccae-8dfd-4842-4bf6-658116b60291-5dd0/?fullscreen&amp;hints=of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xd.adobe.com/view/86d6ef08-f67a-4685-6d76-7723cb766896-f0e7/?fullscreen&amp;hints=of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xd.adobe.com/view/2be1ccae-8dfd-4842-4bf6-658116b60291-5dd0/?fullscreen&amp;hints=of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xd.adobe.com/view/2bcce824-a064-4898-6ac9-eb46fb95baf7-5dfd/?fullscreen&amp;hints=of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(Events waiting list prototypes)</a:t>
            </a:r>
          </a:p>
          <a:p>
            <a:pPr marL="0" indent="0" algn="ctr">
              <a:buNone/>
            </a:pPr>
            <a:r>
              <a:rPr lang="en-GB" sz="2800" b="1" dirty="0"/>
              <a:t>Feb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5962674"/>
          </a:xfrm>
        </p:spPr>
        <p:txBody>
          <a:bodyPr/>
          <a:lstStyle/>
          <a:p>
            <a:r>
              <a:rPr lang="en-GB" sz="4000" dirty="0">
                <a:solidFill>
                  <a:schemeClr val="tx1"/>
                </a:solidFill>
              </a:rPr>
              <a:t>SEP waiting list design</a:t>
            </a:r>
            <a:br>
              <a:rPr lang="en-GB" sz="4000" dirty="0">
                <a:solidFill>
                  <a:schemeClr val="tx1"/>
                </a:solidFill>
              </a:rPr>
            </a:br>
            <a:endParaRPr lang="en-GB" sz="4000" dirty="0">
              <a:solidFill>
                <a:schemeClr val="tx1"/>
              </a:solidFill>
            </a:endParaRP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algn="ctr"/>
            <a:endParaRPr lang="en-US" i="1" dirty="0"/>
          </a:p>
          <a:p>
            <a:r>
              <a:rPr lang="en-US" sz="2000" dirty="0"/>
              <a:t>Following recommendation were provided when reviewing the design options:</a:t>
            </a:r>
          </a:p>
          <a:p>
            <a:endParaRPr lang="en-GB" sz="2000" dirty="0"/>
          </a:p>
          <a:p>
            <a:pPr marL="296863" indent="-285750">
              <a:buFont typeface="Arial" panose="020B0604020202020204" pitchFamily="34" charset="0"/>
              <a:buChar char="•"/>
            </a:pPr>
            <a:r>
              <a:rPr lang="en-US" i="1" dirty="0"/>
              <a:t>Option to remove sold out events using filter</a:t>
            </a:r>
          </a:p>
          <a:p>
            <a:pPr marL="11113"/>
            <a:endParaRPr lang="en-US" i="1" dirty="0"/>
          </a:p>
          <a:p>
            <a:pPr marL="296863" indent="-285750">
              <a:buFont typeface="Arial" panose="020B0604020202020204" pitchFamily="34" charset="0"/>
              <a:buChar char="•"/>
            </a:pPr>
            <a:r>
              <a:rPr lang="en-US" i="1" dirty="0"/>
              <a:t>Recommendation on similar events</a:t>
            </a:r>
          </a:p>
          <a:p>
            <a:pPr marL="11113"/>
            <a:endParaRPr lang="en-US" i="1" dirty="0"/>
          </a:p>
          <a:p>
            <a:pPr marL="296863" indent="-285750">
              <a:buFont typeface="Arial" panose="020B0604020202020204" pitchFamily="34" charset="0"/>
              <a:buChar char="•"/>
            </a:pPr>
            <a:r>
              <a:rPr lang="en-US" i="1" dirty="0"/>
              <a:t>Contact the organizer</a:t>
            </a:r>
          </a:p>
          <a:p>
            <a:pPr marL="11113"/>
            <a:endParaRPr lang="en-GB" dirty="0"/>
          </a:p>
          <a:p>
            <a:pPr marL="11113"/>
            <a:endParaRPr lang="en-GB" sz="2000" dirty="0"/>
          </a:p>
          <a:p>
            <a:pPr marL="342900" indent="-342900">
              <a:buFont typeface="+mj-lt"/>
              <a:buAutoNum type="arabicPeriod"/>
            </a:pPr>
            <a:endParaRPr lang="en-GB" dirty="0"/>
          </a:p>
        </p:txBody>
      </p:sp>
    </p:spTree>
    <p:extLst>
      <p:ext uri="{BB962C8B-B14F-4D97-AF65-F5344CB8AC3E}">
        <p14:creationId xmlns:p14="http://schemas.microsoft.com/office/powerpoint/2010/main" val="18686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9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8 / Female – 1</a:t>
            </a:r>
          </a:p>
          <a:p>
            <a:pPr marL="571500" indent="-571500">
              <a:buFont typeface="Arial" panose="020B0604020202020204" pitchFamily="34" charset="0"/>
              <a:buChar char="•"/>
            </a:pPr>
            <a:endParaRPr lang="en-GB" sz="3200" dirty="0"/>
          </a:p>
          <a:p>
            <a:pPr marL="571500" indent="-571500">
              <a:buFont typeface="Arial" panose="020B0604020202020204" pitchFamily="34" charset="0"/>
              <a:buChar char="•"/>
            </a:pPr>
            <a:r>
              <a:rPr lang="en-GB" sz="3200" dirty="0"/>
              <a:t>Region – UK wide</a:t>
            </a:r>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355312"/>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on 3 versions of the events waiting list designs:</a:t>
            </a:r>
          </a:p>
          <a:p>
            <a:endParaRPr lang="en-GB" dirty="0"/>
          </a:p>
          <a:p>
            <a:r>
              <a:rPr lang="en-GB" dirty="0"/>
              <a:t>Version 1 - </a:t>
            </a:r>
            <a:r>
              <a:rPr lang="en-GB" dirty="0">
                <a:hlinkClick r:id="rId3"/>
              </a:rPr>
              <a:t>https://xd.adobe.com/view/86d6ef08-f67a-4685-6d76-7723cb766896-f0e7/?fullscreen&amp;hints=off</a:t>
            </a:r>
            <a:r>
              <a:rPr lang="en-GB" dirty="0"/>
              <a:t> </a:t>
            </a:r>
          </a:p>
          <a:p>
            <a:endParaRPr lang="en-GB" dirty="0"/>
          </a:p>
          <a:p>
            <a:r>
              <a:rPr lang="en-GB" dirty="0"/>
              <a:t>Version 2 - </a:t>
            </a:r>
            <a:r>
              <a:rPr lang="en-GB" dirty="0">
                <a:hlinkClick r:id="rId4"/>
              </a:rPr>
              <a:t>https://xd.adobe.com/view/2be1ccae-8dfd-4842-4bf6-658116b60291-5dd0/?fullscreen&amp;hints=off</a:t>
            </a:r>
            <a:r>
              <a:rPr lang="en-GB" dirty="0"/>
              <a:t> </a:t>
            </a:r>
          </a:p>
          <a:p>
            <a:endParaRPr lang="en-GB" dirty="0"/>
          </a:p>
          <a:p>
            <a:r>
              <a:rPr lang="en-GB" dirty="0"/>
              <a:t>Version 3 - </a:t>
            </a:r>
            <a:r>
              <a:rPr lang="en-GB" dirty="0">
                <a:hlinkClick r:id="rId5"/>
              </a:rPr>
              <a:t>https://xd.adobe.com/view/2bcce824-a064-4898-6ac9-eb46fb95baf7-5dfd/?fullscreen&amp;hints=off</a:t>
            </a:r>
            <a:r>
              <a:rPr lang="en-GB" dirty="0"/>
              <a:t> </a:t>
            </a:r>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dirty="0"/>
              <a:t>When we asked the users about their likes and dislikes upon looking at the homepage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201ECC02-6ECE-43C1-A5D1-22240C0C51FD}"/>
              </a:ext>
            </a:extLst>
          </p:cNvPr>
          <p:cNvGraphicFramePr>
            <a:graphicFrameLocks noGrp="1"/>
          </p:cNvGraphicFramePr>
          <p:nvPr>
            <p:extLst>
              <p:ext uri="{D42A27DB-BD31-4B8C-83A1-F6EECF244321}">
                <p14:modId xmlns:p14="http://schemas.microsoft.com/office/powerpoint/2010/main" val="1821258949"/>
              </p:ext>
            </p:extLst>
          </p:nvPr>
        </p:nvGraphicFramePr>
        <p:xfrm>
          <a:off x="279626" y="2058090"/>
          <a:ext cx="4442255" cy="4733284"/>
        </p:xfrm>
        <a:graphic>
          <a:graphicData uri="http://schemas.openxmlformats.org/drawingml/2006/table">
            <a:tbl>
              <a:tblPr firstRow="1" bandRow="1">
                <a:tableStyleId>{5C22544A-7EE6-4342-B048-85BDC9FD1C3A}</a:tableStyleId>
              </a:tblPr>
              <a:tblGrid>
                <a:gridCol w="1479907">
                  <a:extLst>
                    <a:ext uri="{9D8B030D-6E8A-4147-A177-3AD203B41FA5}">
                      <a16:colId xmlns:a16="http://schemas.microsoft.com/office/drawing/2014/main" val="3625080253"/>
                    </a:ext>
                  </a:extLst>
                </a:gridCol>
                <a:gridCol w="1481935">
                  <a:extLst>
                    <a:ext uri="{9D8B030D-6E8A-4147-A177-3AD203B41FA5}">
                      <a16:colId xmlns:a16="http://schemas.microsoft.com/office/drawing/2014/main" val="983880498"/>
                    </a:ext>
                  </a:extLst>
                </a:gridCol>
                <a:gridCol w="1480413">
                  <a:extLst>
                    <a:ext uri="{9D8B030D-6E8A-4147-A177-3AD203B41FA5}">
                      <a16:colId xmlns:a16="http://schemas.microsoft.com/office/drawing/2014/main" val="1722929230"/>
                    </a:ext>
                  </a:extLst>
                </a:gridCol>
              </a:tblGrid>
              <a:tr h="252020">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2)</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8635428"/>
                  </a:ext>
                </a:extLst>
              </a:tr>
              <a:tr h="521391">
                <a:tc>
                  <a:txBody>
                    <a:bodyPr/>
                    <a:lstStyle/>
                    <a:p>
                      <a:pPr>
                        <a:lnSpc>
                          <a:spcPct val="115000"/>
                        </a:lnSpc>
                        <a:spcAft>
                          <a:spcPts val="0"/>
                        </a:spcAft>
                      </a:pPr>
                      <a:r>
                        <a:rPr lang="en-US" sz="1050">
                          <a:effectLst/>
                        </a:rPr>
                        <a:t>The colour of the font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There was a contact telephone number visible at the top</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Each hyperlink was clear to see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7727676"/>
                  </a:ext>
                </a:extLst>
              </a:tr>
              <a:tr h="521391">
                <a:tc>
                  <a:txBody>
                    <a:bodyPr/>
                    <a:lstStyle/>
                    <a:p>
                      <a:pPr>
                        <a:lnSpc>
                          <a:spcPct val="115000"/>
                        </a:lnSpc>
                        <a:spcAft>
                          <a:spcPts val="0"/>
                        </a:spcAft>
                      </a:pPr>
                      <a:r>
                        <a:rPr lang="en-US" sz="1050">
                          <a:effectLst/>
                        </a:rPr>
                        <a:t>Liked how there is not too many buttons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Very simple to use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Everything you might want to click on, on one page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5751030"/>
                  </a:ext>
                </a:extLst>
              </a:tr>
              <a:tr h="252020">
                <a:tc>
                  <a:txBody>
                    <a:bodyPr/>
                    <a:lstStyle/>
                    <a:p>
                      <a:pPr>
                        <a:lnSpc>
                          <a:spcPct val="115000"/>
                        </a:lnSpc>
                        <a:spcAft>
                          <a:spcPts val="0"/>
                        </a:spcAft>
                      </a:pPr>
                      <a:r>
                        <a:rPr lang="en-US" sz="1050">
                          <a:effectLst/>
                        </a:rPr>
                        <a:t>Informative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Simple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Appealing</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0584005"/>
                  </a:ext>
                </a:extLst>
              </a:tr>
              <a:tr h="252020">
                <a:tc>
                  <a:txBody>
                    <a:bodyPr/>
                    <a:lstStyle/>
                    <a:p>
                      <a:pPr>
                        <a:lnSpc>
                          <a:spcPct val="115000"/>
                        </a:lnSpc>
                        <a:spcAft>
                          <a:spcPts val="0"/>
                        </a:spcAft>
                      </a:pPr>
                      <a:r>
                        <a:rPr lang="en-US" sz="1050">
                          <a:effectLst/>
                        </a:rPr>
                        <a:t>short</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brief</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clear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8521341"/>
                  </a:ext>
                </a:extLst>
              </a:tr>
              <a:tr h="790761">
                <a:tc>
                  <a:txBody>
                    <a:bodyPr/>
                    <a:lstStyle/>
                    <a:p>
                      <a:pPr>
                        <a:lnSpc>
                          <a:spcPct val="115000"/>
                        </a:lnSpc>
                        <a:spcAft>
                          <a:spcPts val="0"/>
                        </a:spcAft>
                      </a:pPr>
                      <a:r>
                        <a:rPr lang="en-US" sz="1050">
                          <a:effectLst/>
                        </a:rPr>
                        <a:t>Nice welcoming picture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ability to browse the services and events from the main page directly</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Minimalist feel - not overloaded with information</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5773139"/>
                  </a:ext>
                </a:extLst>
              </a:tr>
              <a:tr h="340057">
                <a:tc>
                  <a:txBody>
                    <a:bodyPr/>
                    <a:lstStyle/>
                    <a:p>
                      <a:pPr>
                        <a:lnSpc>
                          <a:spcPct val="115000"/>
                        </a:lnSpc>
                        <a:spcAft>
                          <a:spcPts val="0"/>
                        </a:spcAft>
                      </a:pPr>
                      <a:r>
                        <a:rPr lang="en-US" sz="1050">
                          <a:effectLst/>
                        </a:rPr>
                        <a:t>The colour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The details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Everything being on one page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7867532"/>
                  </a:ext>
                </a:extLst>
              </a:tr>
              <a:tr h="252020">
                <a:tc>
                  <a:txBody>
                    <a:bodyPr/>
                    <a:lstStyle/>
                    <a:p>
                      <a:pPr>
                        <a:lnSpc>
                          <a:spcPct val="115000"/>
                        </a:lnSpc>
                        <a:spcAft>
                          <a:spcPts val="0"/>
                        </a:spcAft>
                      </a:pPr>
                      <a:r>
                        <a:rPr lang="en-US" sz="1050">
                          <a:effectLst/>
                        </a:rPr>
                        <a:t>Nice big image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clear</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clean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98487006"/>
                  </a:ext>
                </a:extLst>
              </a:tr>
              <a:tr h="252020">
                <a:tc>
                  <a:txBody>
                    <a:bodyPr/>
                    <a:lstStyle/>
                    <a:p>
                      <a:pPr>
                        <a:lnSpc>
                          <a:spcPct val="115000"/>
                        </a:lnSpc>
                        <a:spcAft>
                          <a:spcPts val="0"/>
                        </a:spcAft>
                      </a:pPr>
                      <a:r>
                        <a:rPr lang="en-US" sz="1050">
                          <a:effectLst/>
                        </a:rPr>
                        <a:t>Easy to find items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Search facility</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Background image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797962"/>
                  </a:ext>
                </a:extLst>
              </a:tr>
              <a:tr h="691388">
                <a:tc>
                  <a:txBody>
                    <a:bodyPr/>
                    <a:lstStyle/>
                    <a:p>
                      <a:pPr>
                        <a:lnSpc>
                          <a:spcPct val="115000"/>
                        </a:lnSpc>
                        <a:spcAft>
                          <a:spcPts val="0"/>
                        </a:spcAft>
                      </a:pPr>
                      <a:r>
                        <a:rPr lang="en-US" sz="1050">
                          <a:effectLst/>
                        </a:rPr>
                        <a:t>Simple categories on home page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The general clean and easy to read presentation of results page</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Excellent contact us section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5904338"/>
                  </a:ext>
                </a:extLst>
              </a:tr>
              <a:tr h="521391">
                <a:tc>
                  <a:txBody>
                    <a:bodyPr/>
                    <a:lstStyle/>
                    <a:p>
                      <a:pPr>
                        <a:lnSpc>
                          <a:spcPct val="115000"/>
                        </a:lnSpc>
                        <a:spcAft>
                          <a:spcPts val="0"/>
                        </a:spcAft>
                      </a:pPr>
                      <a:r>
                        <a:rPr lang="en-US" sz="1050">
                          <a:effectLst/>
                        </a:rPr>
                        <a:t>The amount of information</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a:effectLst/>
                        </a:rPr>
                        <a:t>The filters to narrow down searches</a:t>
                      </a:r>
                      <a:endParaRPr lang="en-GB"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050" dirty="0">
                          <a:effectLst/>
                        </a:rPr>
                        <a:t>The fonts and spacing of the text</a:t>
                      </a:r>
                      <a:endParaRPr lang="en-GB"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4894757"/>
                  </a:ext>
                </a:extLst>
              </a:tr>
            </a:tbl>
          </a:graphicData>
        </a:graphic>
      </p:graphicFrame>
      <p:graphicFrame>
        <p:nvGraphicFramePr>
          <p:cNvPr id="7" name="Table 6">
            <a:extLst>
              <a:ext uri="{FF2B5EF4-FFF2-40B4-BE49-F238E27FC236}">
                <a16:creationId xmlns:a16="http://schemas.microsoft.com/office/drawing/2014/main" id="{85DAB517-9561-4480-8B97-E8D99E24ABD7}"/>
              </a:ext>
            </a:extLst>
          </p:cNvPr>
          <p:cNvGraphicFramePr>
            <a:graphicFrameLocks noGrp="1"/>
          </p:cNvGraphicFramePr>
          <p:nvPr>
            <p:extLst>
              <p:ext uri="{D42A27DB-BD31-4B8C-83A1-F6EECF244321}">
                <p14:modId xmlns:p14="http://schemas.microsoft.com/office/powerpoint/2010/main" val="469153385"/>
              </p:ext>
            </p:extLst>
          </p:nvPr>
        </p:nvGraphicFramePr>
        <p:xfrm>
          <a:off x="4981168" y="2058090"/>
          <a:ext cx="4695963" cy="4733284"/>
        </p:xfrm>
        <a:graphic>
          <a:graphicData uri="http://schemas.openxmlformats.org/drawingml/2006/table">
            <a:tbl>
              <a:tblPr firstRow="1" bandRow="1">
                <a:tableStyleId>{5C22544A-7EE6-4342-B048-85BDC9FD1C3A}</a:tableStyleId>
              </a:tblPr>
              <a:tblGrid>
                <a:gridCol w="1563891">
                  <a:extLst>
                    <a:ext uri="{9D8B030D-6E8A-4147-A177-3AD203B41FA5}">
                      <a16:colId xmlns:a16="http://schemas.microsoft.com/office/drawing/2014/main" val="199124416"/>
                    </a:ext>
                  </a:extLst>
                </a:gridCol>
                <a:gridCol w="1564427">
                  <a:extLst>
                    <a:ext uri="{9D8B030D-6E8A-4147-A177-3AD203B41FA5}">
                      <a16:colId xmlns:a16="http://schemas.microsoft.com/office/drawing/2014/main" val="3553073209"/>
                    </a:ext>
                  </a:extLst>
                </a:gridCol>
                <a:gridCol w="1567645">
                  <a:extLst>
                    <a:ext uri="{9D8B030D-6E8A-4147-A177-3AD203B41FA5}">
                      <a16:colId xmlns:a16="http://schemas.microsoft.com/office/drawing/2014/main" val="3651701876"/>
                    </a:ext>
                  </a:extLst>
                </a:gridCol>
              </a:tblGrid>
              <a:tr h="275898">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296984"/>
                  </a:ext>
                </a:extLst>
              </a:tr>
              <a:tr h="736522">
                <a:tc>
                  <a:txBody>
                    <a:bodyPr/>
                    <a:lstStyle/>
                    <a:p>
                      <a:pPr>
                        <a:lnSpc>
                          <a:spcPct val="107000"/>
                        </a:lnSpc>
                        <a:spcAft>
                          <a:spcPts val="0"/>
                        </a:spcAft>
                      </a:pPr>
                      <a:r>
                        <a:rPr lang="en-US" sz="1100">
                          <a:effectLst/>
                        </a:rPr>
                        <a:t>There was minimal information on the homepage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Too many hyperlink without descriptions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main square box overpowered the rest of the homepage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961526"/>
                  </a:ext>
                </a:extLst>
              </a:tr>
              <a:tr h="736522">
                <a:tc>
                  <a:txBody>
                    <a:bodyPr/>
                    <a:lstStyle/>
                    <a:p>
                      <a:pPr>
                        <a:lnSpc>
                          <a:spcPct val="107000"/>
                        </a:lnSpc>
                        <a:spcAft>
                          <a:spcPts val="0"/>
                        </a:spcAft>
                      </a:pPr>
                      <a:r>
                        <a:rPr lang="en-US" sz="1100">
                          <a:effectLst/>
                        </a:rPr>
                        <a:t>How you cannot add your location to find the closest events to you.</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would like to see more friendly photos of the types of support you offer.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scottish flags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3983261"/>
                  </a:ext>
                </a:extLst>
              </a:tr>
              <a:tr h="486830">
                <a:tc>
                  <a:txBody>
                    <a:bodyPr/>
                    <a:lstStyle/>
                    <a:p>
                      <a:pPr>
                        <a:lnSpc>
                          <a:spcPct val="107000"/>
                        </a:lnSpc>
                        <a:spcAft>
                          <a:spcPts val="0"/>
                        </a:spcAft>
                      </a:pPr>
                      <a:r>
                        <a:rPr lang="en-US" sz="1100">
                          <a:effectLst/>
                        </a:rPr>
                        <a:t>maybe not enough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Don’t include examples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Layout a bit poor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41793"/>
                  </a:ext>
                </a:extLst>
              </a:tr>
              <a:tr h="537638">
                <a:tc>
                  <a:txBody>
                    <a:bodyPr/>
                    <a:lstStyle/>
                    <a:p>
                      <a:pPr>
                        <a:lnSpc>
                          <a:spcPct val="107000"/>
                        </a:lnSpc>
                        <a:spcAft>
                          <a:spcPts val="0"/>
                        </a:spcAft>
                      </a:pPr>
                      <a:r>
                        <a:rPr lang="en-US" sz="1100">
                          <a:effectLst/>
                        </a:rPr>
                        <a:t>the black text box is a bit obscuring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didn’t look at the map feature, I didn’t see 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lack of ’Back to top’ buttons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5662088"/>
                  </a:ext>
                </a:extLst>
              </a:tr>
              <a:tr h="736522">
                <a:tc>
                  <a:txBody>
                    <a:bodyPr/>
                    <a:lstStyle/>
                    <a:p>
                      <a:pPr>
                        <a:lnSpc>
                          <a:spcPct val="107000"/>
                        </a:lnSpc>
                        <a:spcAft>
                          <a:spcPts val="0"/>
                        </a:spcAft>
                      </a:pPr>
                      <a:r>
                        <a:rPr lang="en-US" sz="1100">
                          <a:effectLst/>
                        </a:rPr>
                        <a:t>you can’t get a full screen for the map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if you scroll, you will scroll down the page and not zoom in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imagery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81597"/>
                  </a:ext>
                </a:extLst>
              </a:tr>
              <a:tr h="736522">
                <a:tc>
                  <a:txBody>
                    <a:bodyPr/>
                    <a:lstStyle/>
                    <a:p>
                      <a:pPr>
                        <a:lnSpc>
                          <a:spcPct val="107000"/>
                        </a:lnSpc>
                        <a:spcAft>
                          <a:spcPts val="0"/>
                        </a:spcAft>
                      </a:pPr>
                      <a:r>
                        <a:rPr lang="en-US" sz="1100">
                          <a:effectLst/>
                        </a:rPr>
                        <a:t>Pop up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details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would like to see telephone number open hours displayed better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4649755"/>
                  </a:ext>
                </a:extLst>
              </a:tr>
              <a:tr h="486830">
                <a:tc>
                  <a:txBody>
                    <a:bodyPr/>
                    <a:lstStyle/>
                    <a:p>
                      <a:pPr>
                        <a:lnSpc>
                          <a:spcPct val="107000"/>
                        </a:lnSpc>
                        <a:spcAft>
                          <a:spcPts val="0"/>
                        </a:spcAft>
                      </a:pPr>
                      <a:r>
                        <a:rPr lang="en-US" sz="1100">
                          <a:effectLst/>
                        </a:rPr>
                        <a:t>Doesn’t say much about the purpose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Image unrelated to purpose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923172"/>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waiting list version 1</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the version1 of the waiting list option following things were mentioned:</a:t>
            </a:r>
          </a:p>
          <a:p>
            <a:pPr marL="11113"/>
            <a:r>
              <a:rPr lang="en-GB" sz="1400" dirty="0">
                <a:hlinkClick r:id="rId3"/>
              </a:rPr>
              <a:t>https://xd.adobe.com/view/86d6ef08-f67a-4685-6d76-7723cb766896-f0e7/?fullscreen&amp;hints=off</a:t>
            </a:r>
            <a:r>
              <a:rPr lang="en-GB" sz="1400" dirty="0"/>
              <a:t> </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A61ECDF0-3B1C-4259-A765-32464BC964BA}"/>
              </a:ext>
            </a:extLst>
          </p:cNvPr>
          <p:cNvGraphicFramePr>
            <a:graphicFrameLocks noGrp="1"/>
          </p:cNvGraphicFramePr>
          <p:nvPr>
            <p:extLst>
              <p:ext uri="{D42A27DB-BD31-4B8C-83A1-F6EECF244321}">
                <p14:modId xmlns:p14="http://schemas.microsoft.com/office/powerpoint/2010/main" val="233007215"/>
              </p:ext>
            </p:extLst>
          </p:nvPr>
        </p:nvGraphicFramePr>
        <p:xfrm>
          <a:off x="200472" y="2420888"/>
          <a:ext cx="4464496" cy="4308371"/>
        </p:xfrm>
        <a:graphic>
          <a:graphicData uri="http://schemas.openxmlformats.org/drawingml/2006/table">
            <a:tbl>
              <a:tblPr firstRow="1" bandRow="1">
                <a:tableStyleId>{5C22544A-7EE6-4342-B048-85BDC9FD1C3A}</a:tableStyleId>
              </a:tblPr>
              <a:tblGrid>
                <a:gridCol w="1487836">
                  <a:extLst>
                    <a:ext uri="{9D8B030D-6E8A-4147-A177-3AD203B41FA5}">
                      <a16:colId xmlns:a16="http://schemas.microsoft.com/office/drawing/2014/main" val="4145953583"/>
                    </a:ext>
                  </a:extLst>
                </a:gridCol>
                <a:gridCol w="1488330">
                  <a:extLst>
                    <a:ext uri="{9D8B030D-6E8A-4147-A177-3AD203B41FA5}">
                      <a16:colId xmlns:a16="http://schemas.microsoft.com/office/drawing/2014/main" val="1600995226"/>
                    </a:ext>
                  </a:extLst>
                </a:gridCol>
                <a:gridCol w="1488330">
                  <a:extLst>
                    <a:ext uri="{9D8B030D-6E8A-4147-A177-3AD203B41FA5}">
                      <a16:colId xmlns:a16="http://schemas.microsoft.com/office/drawing/2014/main" val="1571588751"/>
                    </a:ext>
                  </a:extLst>
                </a:gridCol>
              </a:tblGrid>
              <a:tr h="241664">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43239"/>
                  </a:ext>
                </a:extLst>
              </a:tr>
              <a:tr h="506692">
                <a:tc>
                  <a:txBody>
                    <a:bodyPr/>
                    <a:lstStyle/>
                    <a:p>
                      <a:pPr>
                        <a:lnSpc>
                          <a:spcPct val="115000"/>
                        </a:lnSpc>
                        <a:spcAft>
                          <a:spcPts val="0"/>
                        </a:spcAft>
                      </a:pPr>
                      <a:r>
                        <a:rPr lang="en-US" sz="900">
                          <a:effectLst/>
                        </a:rPr>
                        <a:t>The layout of the list of events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information about each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Prior warning if the event is sold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7336222"/>
                  </a:ext>
                </a:extLst>
              </a:tr>
              <a:tr h="241664">
                <a:tc>
                  <a:txBody>
                    <a:bodyPr/>
                    <a:lstStyle/>
                    <a:p>
                      <a:pPr>
                        <a:lnSpc>
                          <a:spcPct val="115000"/>
                        </a:lnSpc>
                        <a:spcAft>
                          <a:spcPts val="0"/>
                        </a:spcAft>
                      </a:pPr>
                      <a:r>
                        <a:rPr lang="en-US" sz="900">
                          <a:effectLst/>
                        </a:rPr>
                        <a:t>The colour of the waiting list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How it is not too intrusive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19629000"/>
                  </a:ext>
                </a:extLst>
              </a:tr>
              <a:tr h="506692">
                <a:tc>
                  <a:txBody>
                    <a:bodyPr/>
                    <a:lstStyle/>
                    <a:p>
                      <a:pPr>
                        <a:lnSpc>
                          <a:spcPct val="115000"/>
                        </a:lnSpc>
                        <a:spcAft>
                          <a:spcPts val="0"/>
                        </a:spcAft>
                      </a:pPr>
                      <a:r>
                        <a:rPr lang="en-US" sz="900">
                          <a:effectLst/>
                        </a:rPr>
                        <a:t>Very clear about event been fully booked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the colours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find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11234071"/>
                  </a:ext>
                </a:extLst>
              </a:tr>
              <a:tr h="241664">
                <a:tc>
                  <a:txBody>
                    <a:bodyPr/>
                    <a:lstStyle/>
                    <a:p>
                      <a:pPr>
                        <a:lnSpc>
                          <a:spcPct val="115000"/>
                        </a:lnSpc>
                        <a:spcAft>
                          <a:spcPts val="0"/>
                        </a:spcAft>
                      </a:pPr>
                      <a:r>
                        <a:rPr lang="en-US" sz="900">
                          <a:effectLst/>
                        </a:rPr>
                        <a:t>obvious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different colour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1524503"/>
                  </a:ext>
                </a:extLst>
              </a:tr>
              <a:tr h="506692">
                <a:tc>
                  <a:txBody>
                    <a:bodyPr/>
                    <a:lstStyle/>
                    <a:p>
                      <a:pPr>
                        <a:lnSpc>
                          <a:spcPct val="115000"/>
                        </a:lnSpc>
                        <a:spcAft>
                          <a:spcPts val="0"/>
                        </a:spcAft>
                      </a:pPr>
                      <a:r>
                        <a:rPr lang="en-US" sz="900">
                          <a:effectLst/>
                        </a:rPr>
                        <a:t>All info seem to be given (even the end time!!)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is indicated when the events is sold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title of the event is clearly listed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0623019"/>
                  </a:ext>
                </a:extLst>
              </a:tr>
              <a:tr h="241664">
                <a:tc>
                  <a:txBody>
                    <a:bodyPr/>
                    <a:lstStyle/>
                    <a:p>
                      <a:pPr>
                        <a:lnSpc>
                          <a:spcPct val="115000"/>
                        </a:lnSpc>
                        <a:spcAft>
                          <a:spcPts val="0"/>
                        </a:spcAft>
                      </a:pPr>
                      <a:r>
                        <a:rPr lang="en-US" sz="900">
                          <a:effectLst/>
                        </a:rPr>
                        <a:t>Detailed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Accuracy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Informative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6699586"/>
                  </a:ext>
                </a:extLst>
              </a:tr>
              <a:tr h="241664">
                <a:tc>
                  <a:txBody>
                    <a:bodyPr/>
                    <a:lstStyle/>
                    <a:p>
                      <a:pPr>
                        <a:lnSpc>
                          <a:spcPct val="115000"/>
                        </a:lnSpc>
                        <a:spcAft>
                          <a:spcPts val="0"/>
                        </a:spcAft>
                      </a:pPr>
                      <a:r>
                        <a:rPr lang="en-US" sz="900">
                          <a:effectLst/>
                        </a:rPr>
                        <a:t>a list was available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good idea to have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highlighted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9711330"/>
                  </a:ext>
                </a:extLst>
              </a:tr>
              <a:tr h="506692">
                <a:tc>
                  <a:txBody>
                    <a:bodyPr/>
                    <a:lstStyle/>
                    <a:p>
                      <a:pPr>
                        <a:lnSpc>
                          <a:spcPct val="115000"/>
                        </a:lnSpc>
                        <a:spcAft>
                          <a:spcPts val="0"/>
                        </a:spcAft>
                      </a:pPr>
                      <a:r>
                        <a:rPr lang="en-US" sz="900">
                          <a:effectLst/>
                        </a:rPr>
                        <a:t>Box to click on to add name to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use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Below headline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0465129"/>
                  </a:ext>
                </a:extLst>
              </a:tr>
              <a:tr h="771721">
                <a:tc>
                  <a:txBody>
                    <a:bodyPr/>
                    <a:lstStyle/>
                    <a:p>
                      <a:pPr>
                        <a:lnSpc>
                          <a:spcPct val="115000"/>
                        </a:lnSpc>
                        <a:spcAft>
                          <a:spcPts val="0"/>
                        </a:spcAft>
                      </a:pPr>
                      <a:r>
                        <a:rPr lang="en-US" sz="900">
                          <a:effectLst/>
                        </a:rPr>
                        <a:t>It is consistent and doesn’t change the page too much</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orange colour is a new addition to the page and perfect for standing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text is easy to understand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8928747"/>
                  </a:ext>
                </a:extLst>
              </a:tr>
              <a:tr h="241664">
                <a:tc>
                  <a:txBody>
                    <a:bodyPr/>
                    <a:lstStyle/>
                    <a:p>
                      <a:pPr>
                        <a:lnSpc>
                          <a:spcPct val="115000"/>
                        </a:lnSpc>
                        <a:spcAft>
                          <a:spcPts val="0"/>
                        </a:spcAft>
                      </a:pPr>
                      <a:r>
                        <a:rPr lang="en-US" sz="900">
                          <a:effectLst/>
                        </a:rPr>
                        <a:t>The layout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lack of images</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3341087"/>
                  </a:ext>
                </a:extLst>
              </a:tr>
            </a:tbl>
          </a:graphicData>
        </a:graphic>
      </p:graphicFrame>
      <p:graphicFrame>
        <p:nvGraphicFramePr>
          <p:cNvPr id="5" name="Table 4">
            <a:extLst>
              <a:ext uri="{FF2B5EF4-FFF2-40B4-BE49-F238E27FC236}">
                <a16:creationId xmlns:a16="http://schemas.microsoft.com/office/drawing/2014/main" id="{6DE0E45C-B3F2-4207-8DC4-464983FFEA90}"/>
              </a:ext>
            </a:extLst>
          </p:cNvPr>
          <p:cNvGraphicFramePr>
            <a:graphicFrameLocks noGrp="1"/>
          </p:cNvGraphicFramePr>
          <p:nvPr>
            <p:extLst>
              <p:ext uri="{D42A27DB-BD31-4B8C-83A1-F6EECF244321}">
                <p14:modId xmlns:p14="http://schemas.microsoft.com/office/powerpoint/2010/main" val="1029934176"/>
              </p:ext>
            </p:extLst>
          </p:nvPr>
        </p:nvGraphicFramePr>
        <p:xfrm>
          <a:off x="5080064" y="2452891"/>
          <a:ext cx="4625464" cy="4269904"/>
        </p:xfrm>
        <a:graphic>
          <a:graphicData uri="http://schemas.openxmlformats.org/drawingml/2006/table">
            <a:tbl>
              <a:tblPr firstRow="1" bandRow="1">
                <a:tableStyleId>{5C22544A-7EE6-4342-B048-85BDC9FD1C3A}</a:tableStyleId>
              </a:tblPr>
              <a:tblGrid>
                <a:gridCol w="1541480">
                  <a:extLst>
                    <a:ext uri="{9D8B030D-6E8A-4147-A177-3AD203B41FA5}">
                      <a16:colId xmlns:a16="http://schemas.microsoft.com/office/drawing/2014/main" val="2114292479"/>
                    </a:ext>
                  </a:extLst>
                </a:gridCol>
                <a:gridCol w="1541992">
                  <a:extLst>
                    <a:ext uri="{9D8B030D-6E8A-4147-A177-3AD203B41FA5}">
                      <a16:colId xmlns:a16="http://schemas.microsoft.com/office/drawing/2014/main" val="495951377"/>
                    </a:ext>
                  </a:extLst>
                </a:gridCol>
                <a:gridCol w="1541992">
                  <a:extLst>
                    <a:ext uri="{9D8B030D-6E8A-4147-A177-3AD203B41FA5}">
                      <a16:colId xmlns:a16="http://schemas.microsoft.com/office/drawing/2014/main" val="3351504118"/>
                    </a:ext>
                  </a:extLst>
                </a:gridCol>
              </a:tblGrid>
              <a:tr h="316678">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4425891"/>
                  </a:ext>
                </a:extLst>
              </a:tr>
              <a:tr h="1011270">
                <a:tc>
                  <a:txBody>
                    <a:bodyPr/>
                    <a:lstStyle/>
                    <a:p>
                      <a:pPr>
                        <a:lnSpc>
                          <a:spcPct val="115000"/>
                        </a:lnSpc>
                        <a:spcAft>
                          <a:spcPts val="0"/>
                        </a:spcAft>
                      </a:pPr>
                      <a:r>
                        <a:rPr lang="en-US" sz="900">
                          <a:effectLst/>
                        </a:rPr>
                        <a:t>Inconsistency of font size, type and colour of highlighting of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title of each event could be more eye catching</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use of a picture or logo for each event could make the waiting list more interesting</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5717084"/>
                  </a:ext>
                </a:extLst>
              </a:tr>
              <a:tr h="316678">
                <a:tc>
                  <a:txBody>
                    <a:bodyPr/>
                    <a:lstStyle/>
                    <a:p>
                      <a:pPr>
                        <a:lnSpc>
                          <a:spcPct val="115000"/>
                        </a:lnSpc>
                        <a:spcAft>
                          <a:spcPts val="0"/>
                        </a:spcAft>
                      </a:pPr>
                      <a:r>
                        <a:rPr lang="en-US" sz="900">
                          <a:effectLst/>
                        </a:rPr>
                        <a:t>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small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small button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4708560"/>
                  </a:ext>
                </a:extLst>
              </a:tr>
              <a:tr h="663974">
                <a:tc>
                  <a:txBody>
                    <a:bodyPr/>
                    <a:lstStyle/>
                    <a:p>
                      <a:pPr>
                        <a:lnSpc>
                          <a:spcPct val="115000"/>
                        </a:lnSpc>
                        <a:spcAft>
                          <a:spcPts val="0"/>
                        </a:spcAft>
                      </a:pPr>
                      <a:r>
                        <a:rPr lang="en-US" sz="900">
                          <a:effectLst/>
                        </a:rPr>
                        <a:t>Font size may be a bit 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should be a book button next to find out more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9380145"/>
                  </a:ext>
                </a:extLst>
              </a:tr>
              <a:tr h="316678">
                <a:tc>
                  <a:txBody>
                    <a:bodyPr/>
                    <a:lstStyle/>
                    <a:p>
                      <a:pPr>
                        <a:lnSpc>
                          <a:spcPct val="115000"/>
                        </a:lnSpc>
                        <a:spcAft>
                          <a:spcPts val="0"/>
                        </a:spcAft>
                      </a:pPr>
                      <a:r>
                        <a:rPr lang="en-US" sz="900">
                          <a:effectLst/>
                        </a:rPr>
                        <a:t>Font 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Too much words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Page looking dull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3224180"/>
                  </a:ext>
                </a:extLst>
              </a:tr>
              <a:tr h="316678">
                <a:tc>
                  <a:txBody>
                    <a:bodyPr/>
                    <a:lstStyle/>
                    <a:p>
                      <a:pPr>
                        <a:lnSpc>
                          <a:spcPct val="115000"/>
                        </a:lnSpc>
                        <a:spcAft>
                          <a:spcPts val="0"/>
                        </a:spcAft>
                      </a:pPr>
                      <a:r>
                        <a:rPr lang="en-US" sz="900">
                          <a:effectLst/>
                        </a:rPr>
                        <a:t>Didn’t stand out at first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Re position possibly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Non uniform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5730628"/>
                  </a:ext>
                </a:extLst>
              </a:tr>
              <a:tr h="1011270">
                <a:tc>
                  <a:txBody>
                    <a:bodyPr/>
                    <a:lstStyle/>
                    <a:p>
                      <a:pPr>
                        <a:lnSpc>
                          <a:spcPct val="115000"/>
                        </a:lnSpc>
                        <a:spcAft>
                          <a:spcPts val="0"/>
                        </a:spcAft>
                      </a:pPr>
                      <a:r>
                        <a:rPr lang="en-US" sz="900">
                          <a:effectLst/>
                        </a:rPr>
                        <a:t>The text is 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would like the option to put my name on list next to the warning</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And I would like information to know if the event is annually or monthly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8510993"/>
                  </a:ext>
                </a:extLst>
              </a:tr>
              <a:tr h="316678">
                <a:tc>
                  <a:txBody>
                    <a:bodyPr/>
                    <a:lstStyle/>
                    <a:p>
                      <a:pPr>
                        <a:lnSpc>
                          <a:spcPct val="115000"/>
                        </a:lnSpc>
                        <a:spcAft>
                          <a:spcPts val="0"/>
                        </a:spcAft>
                      </a:pPr>
                      <a:r>
                        <a:rPr lang="en-US" sz="900">
                          <a:effectLst/>
                        </a:rPr>
                        <a:t>The blandness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lack of dynamism</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Too much white</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9423743"/>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waiting list version 2</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the version2 of the waiting list option following things were mentioned:</a:t>
            </a:r>
          </a:p>
          <a:p>
            <a:pPr marL="11113"/>
            <a:r>
              <a:rPr lang="en-GB" sz="1400" dirty="0">
                <a:hlinkClick r:id="rId3"/>
              </a:rPr>
              <a:t>https://xd.adobe.com/view/2be1ccae-8dfd-4842-4bf6-658116b60291-5dd0/?fullscreen&amp;hints=off</a:t>
            </a:r>
            <a:r>
              <a:rPr lang="en-GB" sz="1400" dirty="0"/>
              <a:t> </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B5598544-DBFC-4A92-A0A9-88AE63621038}"/>
              </a:ext>
            </a:extLst>
          </p:cNvPr>
          <p:cNvGraphicFramePr>
            <a:graphicFrameLocks noGrp="1"/>
          </p:cNvGraphicFramePr>
          <p:nvPr>
            <p:extLst>
              <p:ext uri="{D42A27DB-BD31-4B8C-83A1-F6EECF244321}">
                <p14:modId xmlns:p14="http://schemas.microsoft.com/office/powerpoint/2010/main" val="2567012421"/>
              </p:ext>
            </p:extLst>
          </p:nvPr>
        </p:nvGraphicFramePr>
        <p:xfrm>
          <a:off x="200472" y="2348880"/>
          <a:ext cx="4464496" cy="4484401"/>
        </p:xfrm>
        <a:graphic>
          <a:graphicData uri="http://schemas.openxmlformats.org/drawingml/2006/table">
            <a:tbl>
              <a:tblPr firstRow="1" bandRow="1">
                <a:tableStyleId>{5C22544A-7EE6-4342-B048-85BDC9FD1C3A}</a:tableStyleId>
              </a:tblPr>
              <a:tblGrid>
                <a:gridCol w="1487836">
                  <a:extLst>
                    <a:ext uri="{9D8B030D-6E8A-4147-A177-3AD203B41FA5}">
                      <a16:colId xmlns:a16="http://schemas.microsoft.com/office/drawing/2014/main" val="25324743"/>
                    </a:ext>
                  </a:extLst>
                </a:gridCol>
                <a:gridCol w="1488330">
                  <a:extLst>
                    <a:ext uri="{9D8B030D-6E8A-4147-A177-3AD203B41FA5}">
                      <a16:colId xmlns:a16="http://schemas.microsoft.com/office/drawing/2014/main" val="2215444460"/>
                    </a:ext>
                  </a:extLst>
                </a:gridCol>
                <a:gridCol w="1488330">
                  <a:extLst>
                    <a:ext uri="{9D8B030D-6E8A-4147-A177-3AD203B41FA5}">
                      <a16:colId xmlns:a16="http://schemas.microsoft.com/office/drawing/2014/main" val="287401860"/>
                    </a:ext>
                  </a:extLst>
                </a:gridCol>
              </a:tblGrid>
              <a:tr h="260582">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6446026"/>
                  </a:ext>
                </a:extLst>
              </a:tr>
              <a:tr h="546359">
                <a:tc>
                  <a:txBody>
                    <a:bodyPr/>
                    <a:lstStyle/>
                    <a:p>
                      <a:pPr>
                        <a:lnSpc>
                          <a:spcPct val="115000"/>
                        </a:lnSpc>
                        <a:spcAft>
                          <a:spcPts val="0"/>
                        </a:spcAft>
                      </a:pPr>
                      <a:r>
                        <a:rPr lang="en-US" sz="900">
                          <a:effectLst/>
                        </a:rPr>
                        <a:t>Similar layout to Version 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information about each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layout of the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0596745"/>
                  </a:ext>
                </a:extLst>
              </a:tr>
              <a:tr h="832135">
                <a:tc>
                  <a:txBody>
                    <a:bodyPr/>
                    <a:lstStyle/>
                    <a:p>
                      <a:pPr>
                        <a:lnSpc>
                          <a:spcPct val="115000"/>
                        </a:lnSpc>
                        <a:spcAft>
                          <a:spcPts val="0"/>
                        </a:spcAft>
                      </a:pPr>
                      <a:r>
                        <a:rPr lang="en-US" sz="900">
                          <a:effectLst/>
                        </a:rPr>
                        <a:t>I love the box icon that people can that people can click to go straight to the waiting page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Everything is concise and displayed on one box</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N/A</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4735694"/>
                  </a:ext>
                </a:extLst>
              </a:tr>
              <a:tr h="546359">
                <a:tc>
                  <a:txBody>
                    <a:bodyPr/>
                    <a:lstStyle/>
                    <a:p>
                      <a:pPr>
                        <a:lnSpc>
                          <a:spcPct val="115000"/>
                        </a:lnSpc>
                        <a:spcAft>
                          <a:spcPts val="0"/>
                        </a:spcAft>
                      </a:pPr>
                      <a:r>
                        <a:rPr lang="en-US" sz="900">
                          <a:effectLst/>
                        </a:rPr>
                        <a:t>Easy to understand is fully booked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You can see that there is a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Layout is great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5096416"/>
                  </a:ext>
                </a:extLst>
              </a:tr>
              <a:tr h="260582">
                <a:tc>
                  <a:txBody>
                    <a:bodyPr/>
                    <a:lstStyle/>
                    <a:p>
                      <a:pPr>
                        <a:lnSpc>
                          <a:spcPct val="115000"/>
                        </a:lnSpc>
                        <a:spcAft>
                          <a:spcPts val="0"/>
                        </a:spcAft>
                      </a:pPr>
                      <a:r>
                        <a:rPr lang="en-US" sz="900">
                          <a:effectLst/>
                        </a:rPr>
                        <a:t>blue underline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says ’ add name to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different colour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6315848"/>
                  </a:ext>
                </a:extLst>
              </a:tr>
              <a:tr h="260582">
                <a:tc>
                  <a:txBody>
                    <a:bodyPr/>
                    <a:lstStyle/>
                    <a:p>
                      <a:pPr>
                        <a:lnSpc>
                          <a:spcPct val="115000"/>
                        </a:lnSpc>
                        <a:spcAft>
                          <a:spcPts val="0"/>
                        </a:spcAft>
                      </a:pPr>
                      <a:r>
                        <a:rPr lang="en-US" sz="900">
                          <a:effectLst/>
                        </a:rPr>
                        <a:t>there is a add to waiting list button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is still all info expected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still a find more button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0616659"/>
                  </a:ext>
                </a:extLst>
              </a:tr>
              <a:tr h="260582">
                <a:tc>
                  <a:txBody>
                    <a:bodyPr/>
                    <a:lstStyle/>
                    <a:p>
                      <a:pPr>
                        <a:lnSpc>
                          <a:spcPct val="115000"/>
                        </a:lnSpc>
                        <a:spcAft>
                          <a:spcPts val="0"/>
                        </a:spcAft>
                      </a:pPr>
                      <a:r>
                        <a:rPr lang="en-US" sz="900">
                          <a:effectLst/>
                        </a:rPr>
                        <a:t>hyperlink</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test highlighted to say sold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6942435"/>
                  </a:ext>
                </a:extLst>
              </a:tr>
              <a:tr h="546359">
                <a:tc>
                  <a:txBody>
                    <a:bodyPr/>
                    <a:lstStyle/>
                    <a:p>
                      <a:pPr>
                        <a:lnSpc>
                          <a:spcPct val="115000"/>
                        </a:lnSpc>
                        <a:spcAft>
                          <a:spcPts val="0"/>
                        </a:spcAft>
                      </a:pPr>
                      <a:r>
                        <a:rPr lang="en-US" sz="900">
                          <a:effectLst/>
                        </a:rPr>
                        <a:t>Easy to use click on boxes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Stood out better than version 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the coloured box to add name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3238741"/>
                  </a:ext>
                </a:extLst>
              </a:tr>
              <a:tr h="546359">
                <a:tc>
                  <a:txBody>
                    <a:bodyPr/>
                    <a:lstStyle/>
                    <a:p>
                      <a:pPr>
                        <a:lnSpc>
                          <a:spcPct val="115000"/>
                        </a:lnSpc>
                        <a:spcAft>
                          <a:spcPts val="0"/>
                        </a:spcAft>
                      </a:pPr>
                      <a:r>
                        <a:rPr lang="en-US" sz="900">
                          <a:effectLst/>
                        </a:rPr>
                        <a:t>This more follows my expectation of a sold out notification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the use of colour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 that my solution is directly next to the problem</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9475336"/>
                  </a:ext>
                </a:extLst>
              </a:tr>
              <a:tr h="260582">
                <a:tc>
                  <a:txBody>
                    <a:bodyPr/>
                    <a:lstStyle/>
                    <a:p>
                      <a:pPr>
                        <a:lnSpc>
                          <a:spcPct val="115000"/>
                        </a:lnSpc>
                        <a:spcAft>
                          <a:spcPts val="0"/>
                        </a:spcAft>
                      </a:pPr>
                      <a:r>
                        <a:rPr lang="en-US" sz="900">
                          <a:effectLst/>
                        </a:rPr>
                        <a:t>The colours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Text and it’s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spacing of the sections of text</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55810420"/>
                  </a:ext>
                </a:extLst>
              </a:tr>
            </a:tbl>
          </a:graphicData>
        </a:graphic>
      </p:graphicFrame>
      <p:graphicFrame>
        <p:nvGraphicFramePr>
          <p:cNvPr id="5" name="Table 4">
            <a:extLst>
              <a:ext uri="{FF2B5EF4-FFF2-40B4-BE49-F238E27FC236}">
                <a16:creationId xmlns:a16="http://schemas.microsoft.com/office/drawing/2014/main" id="{D02F548E-4ADC-45CD-B638-2625E91D960C}"/>
              </a:ext>
            </a:extLst>
          </p:cNvPr>
          <p:cNvGraphicFramePr>
            <a:graphicFrameLocks noGrp="1"/>
          </p:cNvGraphicFramePr>
          <p:nvPr>
            <p:extLst>
              <p:ext uri="{D42A27DB-BD31-4B8C-83A1-F6EECF244321}">
                <p14:modId xmlns:p14="http://schemas.microsoft.com/office/powerpoint/2010/main" val="3870409882"/>
              </p:ext>
            </p:extLst>
          </p:nvPr>
        </p:nvGraphicFramePr>
        <p:xfrm>
          <a:off x="4808984" y="2348880"/>
          <a:ext cx="4808984" cy="4392486"/>
        </p:xfrm>
        <a:graphic>
          <a:graphicData uri="http://schemas.openxmlformats.org/drawingml/2006/table">
            <a:tbl>
              <a:tblPr firstRow="1" bandRow="1">
                <a:tableStyleId>{5C22544A-7EE6-4342-B048-85BDC9FD1C3A}</a:tableStyleId>
              </a:tblPr>
              <a:tblGrid>
                <a:gridCol w="1602640">
                  <a:extLst>
                    <a:ext uri="{9D8B030D-6E8A-4147-A177-3AD203B41FA5}">
                      <a16:colId xmlns:a16="http://schemas.microsoft.com/office/drawing/2014/main" val="4229131041"/>
                    </a:ext>
                  </a:extLst>
                </a:gridCol>
                <a:gridCol w="1603172">
                  <a:extLst>
                    <a:ext uri="{9D8B030D-6E8A-4147-A177-3AD203B41FA5}">
                      <a16:colId xmlns:a16="http://schemas.microsoft.com/office/drawing/2014/main" val="2470259336"/>
                    </a:ext>
                  </a:extLst>
                </a:gridCol>
                <a:gridCol w="1603172">
                  <a:extLst>
                    <a:ext uri="{9D8B030D-6E8A-4147-A177-3AD203B41FA5}">
                      <a16:colId xmlns:a16="http://schemas.microsoft.com/office/drawing/2014/main" val="2975724105"/>
                    </a:ext>
                  </a:extLst>
                </a:gridCol>
              </a:tblGrid>
              <a:tr h="302210">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5620022"/>
                  </a:ext>
                </a:extLst>
              </a:tr>
              <a:tr h="633639">
                <a:tc>
                  <a:txBody>
                    <a:bodyPr/>
                    <a:lstStyle/>
                    <a:p>
                      <a:pPr>
                        <a:lnSpc>
                          <a:spcPct val="115000"/>
                        </a:lnSpc>
                        <a:spcAft>
                          <a:spcPts val="0"/>
                        </a:spcAft>
                      </a:pPr>
                      <a:r>
                        <a:rPr lang="en-US" sz="900">
                          <a:effectLst/>
                        </a:rPr>
                        <a:t>Different language in description of each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Inconsistent font used for the "Waiting List" option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photos for logos of each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4239266"/>
                  </a:ext>
                </a:extLst>
              </a:tr>
              <a:tr h="302210">
                <a:tc>
                  <a:txBody>
                    <a:bodyPr/>
                    <a:lstStyle/>
                    <a:p>
                      <a:pPr>
                        <a:lnSpc>
                          <a:spcPct val="115000"/>
                        </a:lnSpc>
                        <a:spcAft>
                          <a:spcPts val="0"/>
                        </a:spcAft>
                      </a:pPr>
                      <a:r>
                        <a:rPr lang="en-US" sz="900">
                          <a:effectLst/>
                        </a:rPr>
                        <a:t>It was perfect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5199210"/>
                  </a:ext>
                </a:extLst>
              </a:tr>
              <a:tr h="302210">
                <a:tc>
                  <a:txBody>
                    <a:bodyPr/>
                    <a:lstStyle/>
                    <a:p>
                      <a:pPr>
                        <a:lnSpc>
                          <a:spcPct val="115000"/>
                        </a:lnSpc>
                        <a:spcAft>
                          <a:spcPts val="0"/>
                        </a:spcAft>
                      </a:pPr>
                      <a:r>
                        <a:rPr lang="en-US" sz="900">
                          <a:effectLst/>
                        </a:rPr>
                        <a:t>small print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very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obvious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5644665"/>
                  </a:ext>
                </a:extLst>
              </a:tr>
              <a:tr h="965069">
                <a:tc>
                  <a:txBody>
                    <a:bodyPr/>
                    <a:lstStyle/>
                    <a:p>
                      <a:pPr>
                        <a:lnSpc>
                          <a:spcPct val="115000"/>
                        </a:lnSpc>
                        <a:spcAft>
                          <a:spcPts val="0"/>
                        </a:spcAft>
                      </a:pPr>
                      <a:r>
                        <a:rPr lang="en-US" sz="900">
                          <a:effectLst/>
                        </a:rPr>
                        <a:t>font size is stil 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event currently sold out should be right under the title of the workshop rather than at the end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n/a</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5112093"/>
                  </a:ext>
                </a:extLst>
              </a:tr>
              <a:tr h="302210">
                <a:tc>
                  <a:txBody>
                    <a:bodyPr/>
                    <a:lstStyle/>
                    <a:p>
                      <a:pPr>
                        <a:lnSpc>
                          <a:spcPct val="115000"/>
                        </a:lnSpc>
                        <a:spcAft>
                          <a:spcPts val="0"/>
                        </a:spcAft>
                      </a:pPr>
                      <a:r>
                        <a:rPr lang="en-US" sz="900">
                          <a:effectLst/>
                        </a:rPr>
                        <a:t>Less stand 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Is it prioritised in date order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less clear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079705"/>
                  </a:ext>
                </a:extLst>
              </a:tr>
              <a:tr h="317659">
                <a:tc>
                  <a:txBody>
                    <a:bodyPr/>
                    <a:lstStyle/>
                    <a:p>
                      <a:pPr>
                        <a:lnSpc>
                          <a:spcPct val="115000"/>
                        </a:lnSpc>
                        <a:spcAft>
                          <a:spcPts val="0"/>
                        </a:spcAft>
                      </a:pPr>
                      <a:r>
                        <a:rPr lang="en-US" sz="900">
                          <a:effectLst/>
                        </a:rPr>
                        <a:t>Different versions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Didn’t like the colour of the box</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Perhaps use a larger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1076548"/>
                  </a:ext>
                </a:extLst>
              </a:tr>
              <a:tr h="965069">
                <a:tc>
                  <a:txBody>
                    <a:bodyPr/>
                    <a:lstStyle/>
                    <a:p>
                      <a:pPr>
                        <a:lnSpc>
                          <a:spcPct val="115000"/>
                        </a:lnSpc>
                        <a:spcAft>
                          <a:spcPts val="0"/>
                        </a:spcAft>
                      </a:pPr>
                      <a:r>
                        <a:rPr lang="en-US" sz="900">
                          <a:effectLst/>
                        </a:rPr>
                        <a:t>I prefered the orange background with white/black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would like problems to have bigger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Give me information about the next available date of event if there is one.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8710630"/>
                  </a:ext>
                </a:extLst>
              </a:tr>
              <a:tr h="302210">
                <a:tc>
                  <a:txBody>
                    <a:bodyPr/>
                    <a:lstStyle/>
                    <a:p>
                      <a:pPr>
                        <a:lnSpc>
                          <a:spcPct val="115000"/>
                        </a:lnSpc>
                        <a:spcAft>
                          <a:spcPts val="0"/>
                        </a:spcAft>
                      </a:pPr>
                      <a:r>
                        <a:rPr lang="en-US" sz="900">
                          <a:effectLst/>
                        </a:rPr>
                        <a:t>The buttons colours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lack of images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whiteness</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7677695"/>
                  </a:ext>
                </a:extLst>
              </a:tr>
            </a:tbl>
          </a:graphicData>
        </a:graphic>
      </p:graphicFrame>
    </p:spTree>
    <p:extLst>
      <p:ext uri="{BB962C8B-B14F-4D97-AF65-F5344CB8AC3E}">
        <p14:creationId xmlns:p14="http://schemas.microsoft.com/office/powerpoint/2010/main" val="383199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waiting list version 3</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the version3 of the waiting list option following things were mentioned:</a:t>
            </a:r>
          </a:p>
          <a:p>
            <a:pPr marL="11113"/>
            <a:r>
              <a:rPr lang="en-GB" sz="1400" dirty="0">
                <a:hlinkClick r:id="rId3"/>
              </a:rPr>
              <a:t>https://xd.adobe.com/view/2bcce824-a064-4898-6ac9-eb46fb95baf7-5dfd/?fullscreen&amp;hints=off</a:t>
            </a:r>
            <a:r>
              <a:rPr lang="en-GB" sz="1400" dirty="0"/>
              <a:t> </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05FC452E-D2C9-4A79-8E9E-43489A2B0F65}"/>
              </a:ext>
            </a:extLst>
          </p:cNvPr>
          <p:cNvGraphicFramePr>
            <a:graphicFrameLocks noGrp="1"/>
          </p:cNvGraphicFramePr>
          <p:nvPr>
            <p:extLst>
              <p:ext uri="{D42A27DB-BD31-4B8C-83A1-F6EECF244321}">
                <p14:modId xmlns:p14="http://schemas.microsoft.com/office/powerpoint/2010/main" val="817198116"/>
              </p:ext>
            </p:extLst>
          </p:nvPr>
        </p:nvGraphicFramePr>
        <p:xfrm>
          <a:off x="128464" y="2348880"/>
          <a:ext cx="4392489" cy="4392489"/>
        </p:xfrm>
        <a:graphic>
          <a:graphicData uri="http://schemas.openxmlformats.org/drawingml/2006/table">
            <a:tbl>
              <a:tblPr firstRow="1" bandRow="1">
                <a:tableStyleId>{5C22544A-7EE6-4342-B048-85BDC9FD1C3A}</a:tableStyleId>
              </a:tblPr>
              <a:tblGrid>
                <a:gridCol w="1463839">
                  <a:extLst>
                    <a:ext uri="{9D8B030D-6E8A-4147-A177-3AD203B41FA5}">
                      <a16:colId xmlns:a16="http://schemas.microsoft.com/office/drawing/2014/main" val="4055410396"/>
                    </a:ext>
                  </a:extLst>
                </a:gridCol>
                <a:gridCol w="1464325">
                  <a:extLst>
                    <a:ext uri="{9D8B030D-6E8A-4147-A177-3AD203B41FA5}">
                      <a16:colId xmlns:a16="http://schemas.microsoft.com/office/drawing/2014/main" val="3333718498"/>
                    </a:ext>
                  </a:extLst>
                </a:gridCol>
                <a:gridCol w="1464325">
                  <a:extLst>
                    <a:ext uri="{9D8B030D-6E8A-4147-A177-3AD203B41FA5}">
                      <a16:colId xmlns:a16="http://schemas.microsoft.com/office/drawing/2014/main" val="3167949913"/>
                    </a:ext>
                  </a:extLst>
                </a:gridCol>
              </a:tblGrid>
              <a:tr h="266479">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5697305"/>
                  </a:ext>
                </a:extLst>
              </a:tr>
              <a:tr h="266479">
                <a:tc>
                  <a:txBody>
                    <a:bodyPr/>
                    <a:lstStyle/>
                    <a:p>
                      <a:pPr>
                        <a:lnSpc>
                          <a:spcPct val="115000"/>
                        </a:lnSpc>
                        <a:spcAft>
                          <a:spcPts val="0"/>
                        </a:spcAft>
                      </a:pPr>
                      <a:r>
                        <a:rPr lang="en-US" sz="900">
                          <a:effectLst/>
                        </a:rPr>
                        <a:t>Colour of the page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layout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information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2355067"/>
                  </a:ext>
                </a:extLst>
              </a:tr>
              <a:tr h="558723">
                <a:tc>
                  <a:txBody>
                    <a:bodyPr/>
                    <a:lstStyle/>
                    <a:p>
                      <a:pPr>
                        <a:lnSpc>
                          <a:spcPct val="115000"/>
                        </a:lnSpc>
                        <a:spcAft>
                          <a:spcPts val="0"/>
                        </a:spcAft>
                      </a:pPr>
                      <a:r>
                        <a:rPr lang="en-US" sz="900">
                          <a:effectLst/>
                        </a:rPr>
                        <a:t>How the waiting list text is bold and clearly visible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How you can click to be added to the waiting list via the box icon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How it is very clean and concise.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0638640"/>
                  </a:ext>
                </a:extLst>
              </a:tr>
              <a:tr h="266479">
                <a:tc>
                  <a:txBody>
                    <a:bodyPr/>
                    <a:lstStyle/>
                    <a:p>
                      <a:pPr>
                        <a:lnSpc>
                          <a:spcPct val="115000"/>
                        </a:lnSpc>
                        <a:spcAft>
                          <a:spcPts val="0"/>
                        </a:spcAft>
                      </a:pPr>
                      <a:r>
                        <a:rPr lang="en-US" sz="900">
                          <a:effectLst/>
                        </a:rPr>
                        <a:t>Clear on the messages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layout is great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Very informative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4825949"/>
                  </a:ext>
                </a:extLst>
              </a:tr>
              <a:tr h="558723">
                <a:tc>
                  <a:txBody>
                    <a:bodyPr/>
                    <a:lstStyle/>
                    <a:p>
                      <a:pPr>
                        <a:lnSpc>
                          <a:spcPct val="115000"/>
                        </a:lnSpc>
                        <a:spcAft>
                          <a:spcPts val="0"/>
                        </a:spcAft>
                      </a:pPr>
                      <a:r>
                        <a:rPr lang="en-US" sz="900">
                          <a:effectLst/>
                        </a:rPr>
                        <a:t>nothing to say there is a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box showing event sold out, it’s obvious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2660267"/>
                  </a:ext>
                </a:extLst>
              </a:tr>
              <a:tr h="558723">
                <a:tc>
                  <a:txBody>
                    <a:bodyPr/>
                    <a:lstStyle/>
                    <a:p>
                      <a:pPr>
                        <a:lnSpc>
                          <a:spcPct val="115000"/>
                        </a:lnSpc>
                        <a:spcAft>
                          <a:spcPts val="0"/>
                        </a:spcAft>
                      </a:pPr>
                      <a:r>
                        <a:rPr lang="en-US" sz="900">
                          <a:effectLst/>
                        </a:rPr>
                        <a:t>all info expected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find out more button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event sold out right under title and highlighted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9866007"/>
                  </a:ext>
                </a:extLst>
              </a:tr>
              <a:tr h="266479">
                <a:tc>
                  <a:txBody>
                    <a:bodyPr/>
                    <a:lstStyle/>
                    <a:p>
                      <a:pPr>
                        <a:lnSpc>
                          <a:spcPct val="115000"/>
                        </a:lnSpc>
                        <a:spcAft>
                          <a:spcPts val="0"/>
                        </a:spcAft>
                      </a:pPr>
                      <a:r>
                        <a:rPr lang="en-US" sz="900">
                          <a:effectLst/>
                        </a:rPr>
                        <a:t>Informative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Detailed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1169822"/>
                  </a:ext>
                </a:extLst>
              </a:tr>
              <a:tr h="266479">
                <a:tc>
                  <a:txBody>
                    <a:bodyPr/>
                    <a:lstStyle/>
                    <a:p>
                      <a:pPr>
                        <a:lnSpc>
                          <a:spcPct val="115000"/>
                        </a:lnSpc>
                        <a:spcAft>
                          <a:spcPts val="0"/>
                        </a:spcAft>
                      </a:pPr>
                      <a:r>
                        <a:rPr lang="en-US" sz="900">
                          <a:effectLst/>
                        </a:rPr>
                        <a:t>event sold out clear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4676489"/>
                  </a:ext>
                </a:extLst>
              </a:tr>
              <a:tr h="558723">
                <a:tc>
                  <a:txBody>
                    <a:bodyPr/>
                    <a:lstStyle/>
                    <a:p>
                      <a:pPr>
                        <a:lnSpc>
                          <a:spcPct val="115000"/>
                        </a:lnSpc>
                        <a:spcAft>
                          <a:spcPts val="0"/>
                        </a:spcAft>
                      </a:pPr>
                      <a:r>
                        <a:rPr lang="en-US" sz="900">
                          <a:effectLst/>
                        </a:rPr>
                        <a:t>Clearer than version 1 and 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coloured box version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Liked separate box to add name to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2766880"/>
                  </a:ext>
                </a:extLst>
              </a:tr>
              <a:tr h="558723">
                <a:tc>
                  <a:txBody>
                    <a:bodyPr/>
                    <a:lstStyle/>
                    <a:p>
                      <a:pPr>
                        <a:lnSpc>
                          <a:spcPct val="115000"/>
                        </a:lnSpc>
                        <a:spcAft>
                          <a:spcPts val="0"/>
                        </a:spcAft>
                      </a:pPr>
                      <a:r>
                        <a:rPr lang="en-US" sz="900">
                          <a:effectLst/>
                        </a:rPr>
                        <a:t>Better representation of a sold out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Good colour use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Excellent size of ’’sold out’’ text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3629513"/>
                  </a:ext>
                </a:extLst>
              </a:tr>
              <a:tr h="266479">
                <a:tc>
                  <a:txBody>
                    <a:bodyPr/>
                    <a:lstStyle/>
                    <a:p>
                      <a:pPr>
                        <a:lnSpc>
                          <a:spcPct val="115000"/>
                        </a:lnSpc>
                        <a:spcAft>
                          <a:spcPts val="0"/>
                        </a:spcAft>
                      </a:pPr>
                      <a:r>
                        <a:rPr lang="en-US" sz="900">
                          <a:effectLst/>
                        </a:rPr>
                        <a:t>The title at rhe top</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calendar icons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The </a:t>
                      </a:r>
                      <a:r>
                        <a:rPr lang="en-US" sz="900" dirty="0" err="1">
                          <a:effectLst/>
                        </a:rPr>
                        <a:t>colours</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4041434"/>
                  </a:ext>
                </a:extLst>
              </a:tr>
            </a:tbl>
          </a:graphicData>
        </a:graphic>
      </p:graphicFrame>
      <p:graphicFrame>
        <p:nvGraphicFramePr>
          <p:cNvPr id="5" name="Table 4">
            <a:extLst>
              <a:ext uri="{FF2B5EF4-FFF2-40B4-BE49-F238E27FC236}">
                <a16:creationId xmlns:a16="http://schemas.microsoft.com/office/drawing/2014/main" id="{9F5372AB-DB79-475F-A920-698F34C9DB0B}"/>
              </a:ext>
            </a:extLst>
          </p:cNvPr>
          <p:cNvGraphicFramePr>
            <a:graphicFrameLocks noGrp="1"/>
          </p:cNvGraphicFramePr>
          <p:nvPr>
            <p:extLst>
              <p:ext uri="{D42A27DB-BD31-4B8C-83A1-F6EECF244321}">
                <p14:modId xmlns:p14="http://schemas.microsoft.com/office/powerpoint/2010/main" val="1523113413"/>
              </p:ext>
            </p:extLst>
          </p:nvPr>
        </p:nvGraphicFramePr>
        <p:xfrm>
          <a:off x="4887789" y="2348880"/>
          <a:ext cx="4752527" cy="4392489"/>
        </p:xfrm>
        <a:graphic>
          <a:graphicData uri="http://schemas.openxmlformats.org/drawingml/2006/table">
            <a:tbl>
              <a:tblPr firstRow="1" bandRow="1">
                <a:tableStyleId>{5C22544A-7EE6-4342-B048-85BDC9FD1C3A}</a:tableStyleId>
              </a:tblPr>
              <a:tblGrid>
                <a:gridCol w="1583825">
                  <a:extLst>
                    <a:ext uri="{9D8B030D-6E8A-4147-A177-3AD203B41FA5}">
                      <a16:colId xmlns:a16="http://schemas.microsoft.com/office/drawing/2014/main" val="578040856"/>
                    </a:ext>
                  </a:extLst>
                </a:gridCol>
                <a:gridCol w="1584351">
                  <a:extLst>
                    <a:ext uri="{9D8B030D-6E8A-4147-A177-3AD203B41FA5}">
                      <a16:colId xmlns:a16="http://schemas.microsoft.com/office/drawing/2014/main" val="3190002133"/>
                    </a:ext>
                  </a:extLst>
                </a:gridCol>
                <a:gridCol w="1584351">
                  <a:extLst>
                    <a:ext uri="{9D8B030D-6E8A-4147-A177-3AD203B41FA5}">
                      <a16:colId xmlns:a16="http://schemas.microsoft.com/office/drawing/2014/main" val="825983956"/>
                    </a:ext>
                  </a:extLst>
                </a:gridCol>
              </a:tblGrid>
              <a:tr h="385755">
                <a:tc>
                  <a:txBody>
                    <a:bodyPr/>
                    <a:lstStyle/>
                    <a:p>
                      <a:pP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828940"/>
                  </a:ext>
                </a:extLst>
              </a:tr>
              <a:tr h="385755">
                <a:tc>
                  <a:txBody>
                    <a:bodyPr/>
                    <a:lstStyle/>
                    <a:p>
                      <a:pPr>
                        <a:lnSpc>
                          <a:spcPct val="115000"/>
                        </a:lnSpc>
                        <a:spcAft>
                          <a:spcPts val="0"/>
                        </a:spcAft>
                      </a:pPr>
                      <a:r>
                        <a:rPr lang="en-US" sz="900">
                          <a:effectLst/>
                        </a:rPr>
                        <a:t>Font size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photos, lack of colours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Number of events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4723639"/>
                  </a:ext>
                </a:extLst>
              </a:tr>
              <a:tr h="808806">
                <a:tc>
                  <a:txBody>
                    <a:bodyPr/>
                    <a:lstStyle/>
                    <a:p>
                      <a:pPr>
                        <a:lnSpc>
                          <a:spcPct val="115000"/>
                        </a:lnSpc>
                        <a:spcAft>
                          <a:spcPts val="0"/>
                        </a:spcAft>
                      </a:pPr>
                      <a:r>
                        <a:rPr lang="en-US" sz="900">
                          <a:effectLst/>
                        </a:rPr>
                        <a:t>I don’t know what ’category tag’ means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nothing to say there is a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event sold out doesn’t imply there is a waiting list</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7404321"/>
                  </a:ext>
                </a:extLst>
              </a:tr>
              <a:tr h="808806">
                <a:tc>
                  <a:txBody>
                    <a:bodyPr/>
                    <a:lstStyle/>
                    <a:p>
                      <a:pPr>
                        <a:lnSpc>
                          <a:spcPct val="115000"/>
                        </a:lnSpc>
                        <a:spcAft>
                          <a:spcPts val="0"/>
                        </a:spcAft>
                      </a:pPr>
                      <a:r>
                        <a:rPr lang="en-US" sz="900">
                          <a:effectLst/>
                        </a:rPr>
                        <a:t>font size too small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booking button next to find out more or add to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Didn’t like colour of box</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1670599"/>
                  </a:ext>
                </a:extLst>
              </a:tr>
              <a:tr h="385755">
                <a:tc>
                  <a:txBody>
                    <a:bodyPr/>
                    <a:lstStyle/>
                    <a:p>
                      <a:pPr>
                        <a:lnSpc>
                          <a:spcPct val="115000"/>
                        </a:lnSpc>
                        <a:spcAft>
                          <a:spcPts val="0"/>
                        </a:spcAft>
                      </a:pPr>
                      <a:r>
                        <a:rPr lang="en-US" sz="900">
                          <a:effectLst/>
                        </a:rPr>
                        <a:t>Too small a font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too much to read</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imagery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8103856"/>
                  </a:ext>
                </a:extLst>
              </a:tr>
              <a:tr h="808806">
                <a:tc>
                  <a:txBody>
                    <a:bodyPr/>
                    <a:lstStyle/>
                    <a:p>
                      <a:pPr>
                        <a:lnSpc>
                          <a:spcPct val="115000"/>
                        </a:lnSpc>
                        <a:spcAft>
                          <a:spcPts val="0"/>
                        </a:spcAft>
                      </a:pPr>
                      <a:r>
                        <a:rPr lang="en-US" sz="900">
                          <a:effectLst/>
                        </a:rPr>
                        <a:t>in consistent colours for add to waiting list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less visible than other options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whiteness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5938204"/>
                  </a:ext>
                </a:extLst>
              </a:tr>
              <a:tr h="808806">
                <a:tc>
                  <a:txBody>
                    <a:bodyPr/>
                    <a:lstStyle/>
                    <a:p>
                      <a:pPr>
                        <a:lnSpc>
                          <a:spcPct val="115000"/>
                        </a:lnSpc>
                        <a:spcAft>
                          <a:spcPts val="0"/>
                        </a:spcAft>
                      </a:pPr>
                      <a:r>
                        <a:rPr lang="en-US" sz="900" dirty="0">
                          <a:effectLst/>
                        </a:rPr>
                        <a:t>No follow up option or solution</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 follow up information of next event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No recommended event</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4270361"/>
                  </a:ext>
                </a:extLst>
              </a:tr>
            </a:tbl>
          </a:graphicData>
        </a:graphic>
      </p:graphicFrame>
    </p:spTree>
    <p:extLst>
      <p:ext uri="{BB962C8B-B14F-4D97-AF65-F5344CB8AC3E}">
        <p14:creationId xmlns:p14="http://schemas.microsoft.com/office/powerpoint/2010/main" val="305869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waiting list design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80728"/>
            <a:ext cx="8915400" cy="5458618"/>
          </a:xfrm>
        </p:spPr>
        <p:txBody>
          <a:bodyPr/>
          <a:lstStyle/>
          <a:p>
            <a:pPr marL="11113"/>
            <a:r>
              <a:rPr lang="en-GB" sz="2000" dirty="0"/>
              <a:t>When we asked the users to provide their preferred option upon looking at all the 3 versions following feedback was shared:</a:t>
            </a:r>
          </a:p>
          <a:p>
            <a:pPr marL="11113"/>
            <a:endParaRPr lang="en-GB" sz="1800" dirty="0"/>
          </a:p>
          <a:p>
            <a:pPr marL="285750" indent="-285750">
              <a:buFont typeface="Arial" panose="020B0604020202020204" pitchFamily="34" charset="0"/>
              <a:buChar char="•"/>
            </a:pPr>
            <a:r>
              <a:rPr lang="en-US" i="1" dirty="0"/>
              <a:t>Version 2 - I thought this version had the most clear layout of all 3 versions </a:t>
            </a:r>
          </a:p>
          <a:p>
            <a:pPr marL="285750" indent="-285750">
              <a:buFont typeface="Arial" panose="020B0604020202020204" pitchFamily="34" charset="0"/>
              <a:buChar char="•"/>
            </a:pPr>
            <a:endParaRPr lang="en-US" sz="600" i="1" dirty="0"/>
          </a:p>
          <a:p>
            <a:pPr marL="285750" indent="-285750">
              <a:buFont typeface="Arial" panose="020B0604020202020204" pitchFamily="34" charset="0"/>
              <a:buChar char="•"/>
            </a:pPr>
            <a:r>
              <a:rPr lang="en-GB" i="1" dirty="0"/>
              <a:t>Version 1 is the best as it’s simple and easy to follow, the general layout was good. The other versions didn’t really add anything else.</a:t>
            </a:r>
          </a:p>
          <a:p>
            <a:pPr marL="285750" indent="-285750">
              <a:buFont typeface="Arial" panose="020B0604020202020204" pitchFamily="34" charset="0"/>
              <a:buChar char="•"/>
            </a:pPr>
            <a:r>
              <a:rPr lang="en-GB" i="1" dirty="0"/>
              <a:t>Version 1 as it’s detailed, accurate and informative </a:t>
            </a:r>
          </a:p>
          <a:p>
            <a:pPr marL="285750" indent="-285750">
              <a:buFont typeface="Arial" panose="020B0604020202020204" pitchFamily="34" charset="0"/>
              <a:buChar char="•"/>
            </a:pPr>
            <a:endParaRPr lang="en-GB" sz="800" i="1" dirty="0">
              <a:solidFill>
                <a:srgbClr val="FF0000"/>
              </a:solidFill>
            </a:endParaRPr>
          </a:p>
          <a:p>
            <a:pPr marL="285750" indent="-285750">
              <a:buFont typeface="Arial" panose="020B0604020202020204" pitchFamily="34" charset="0"/>
              <a:buChar char="•"/>
            </a:pPr>
            <a:r>
              <a:rPr lang="en-GB" i="1" dirty="0"/>
              <a:t>Version 3 as I can see event sold out at top and then can add to waiting list and I think that bit it the clearest for me. I don’t like the orange button colour maybe green would be better.</a:t>
            </a:r>
          </a:p>
          <a:p>
            <a:pPr marL="285750" indent="-285750">
              <a:buFont typeface="Arial" panose="020B0604020202020204" pitchFamily="34" charset="0"/>
              <a:buChar char="•"/>
            </a:pPr>
            <a:r>
              <a:rPr lang="en-GB" i="1" dirty="0"/>
              <a:t>I like version 3 as you identify that there is a problem and then you offer a solution straightaway and it’s good customer service. </a:t>
            </a:r>
          </a:p>
          <a:p>
            <a:pPr marL="285750" indent="-285750">
              <a:buFont typeface="Arial" panose="020B0604020202020204" pitchFamily="34" charset="0"/>
              <a:buChar char="•"/>
            </a:pPr>
            <a:r>
              <a:rPr lang="en-GB" i="1" dirty="0"/>
              <a:t>Version 3 - </a:t>
            </a:r>
            <a:r>
              <a:rPr lang="en-US" i="1" dirty="0"/>
              <a:t>I actually like the hyperlink as its </a:t>
            </a:r>
            <a:r>
              <a:rPr lang="en-US" i="1" dirty="0" err="1"/>
              <a:t>recognisable</a:t>
            </a:r>
            <a:r>
              <a:rPr lang="en-US" i="1" dirty="0"/>
              <a:t> as a hyperlink that will prompt a further action i.e. to bring up the list to add your name to </a:t>
            </a:r>
            <a:endParaRPr lang="en-GB" i="1" dirty="0"/>
          </a:p>
          <a:p>
            <a:pPr marL="285750" indent="-285750">
              <a:buFont typeface="Arial" panose="020B0604020202020204" pitchFamily="34" charset="0"/>
              <a:buChar char="•"/>
            </a:pPr>
            <a:r>
              <a:rPr lang="en-GB" i="1" dirty="0"/>
              <a:t>Like version 3 </a:t>
            </a:r>
            <a:r>
              <a:rPr lang="en-US" i="1" dirty="0"/>
              <a:t>- the event currently sold out is right under the title and is highlighted to attract attention to customers. The category tag is also available which is good as people can directly relate to that. </a:t>
            </a:r>
            <a:endParaRPr lang="en-GB" i="1" dirty="0">
              <a:solidFill>
                <a:srgbClr val="FF0000"/>
              </a:solidFill>
            </a:endParaRPr>
          </a:p>
          <a:p>
            <a:pPr marL="285750" indent="-285750">
              <a:buFont typeface="Arial" panose="020B0604020202020204" pitchFamily="34" charset="0"/>
              <a:buChar char="•"/>
            </a:pPr>
            <a:r>
              <a:rPr lang="en-GB" i="1" dirty="0"/>
              <a:t>Version 3 explains better and has the best layout and is clear to tell if the event is sold out or not and how to get added to the waiting list </a:t>
            </a:r>
            <a:endParaRPr lang="en-GB" i="1" dirty="0">
              <a:solidFill>
                <a:srgbClr val="FF0000"/>
              </a:solidFill>
            </a:endParaRPr>
          </a:p>
          <a:p>
            <a:pPr marL="285750" indent="-285750">
              <a:buFont typeface="Arial" panose="020B0604020202020204" pitchFamily="34" charset="0"/>
              <a:buChar char="•"/>
            </a:pPr>
            <a:r>
              <a:rPr lang="en-US" i="1" dirty="0"/>
              <a:t>3 as the waiting list text is bold and visible, the design is clean and concise. It was simply perfect and there is no further improvements in my opinion. </a:t>
            </a:r>
          </a:p>
        </p:txBody>
      </p:sp>
    </p:spTree>
    <p:extLst>
      <p:ext uri="{BB962C8B-B14F-4D97-AF65-F5344CB8AC3E}">
        <p14:creationId xmlns:p14="http://schemas.microsoft.com/office/powerpoint/2010/main" val="119276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waiting list design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632520" y="1052736"/>
            <a:ext cx="9066212" cy="5674642"/>
          </a:xfrm>
        </p:spPr>
        <p:txBody>
          <a:bodyPr/>
          <a:lstStyle/>
          <a:p>
            <a:r>
              <a:rPr lang="en-GB" dirty="0"/>
              <a:t>Preferred design option:</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However, one user shared the following feedback which we could consider incorporating in this design:</a:t>
            </a:r>
          </a:p>
          <a:p>
            <a:pPr lvl="1" eaLnBrk="1" fontAlgn="t" hangingPunct="1"/>
            <a:r>
              <a:rPr lang="en-US" i="1" dirty="0"/>
              <a:t>I don’t know what ’category tag’ means</a:t>
            </a:r>
            <a:endParaRPr lang="en-GB" i="1" dirty="0"/>
          </a:p>
          <a:p>
            <a:pPr lvl="1" eaLnBrk="1" fontAlgn="t" hangingPunct="1"/>
            <a:r>
              <a:rPr lang="en-US" i="1" dirty="0"/>
              <a:t>Nothing to say there is a waiting list</a:t>
            </a:r>
            <a:endParaRPr lang="en-GB" i="1" dirty="0"/>
          </a:p>
          <a:p>
            <a:pPr lvl="1" eaLnBrk="1" fontAlgn="t" hangingPunct="1"/>
            <a:r>
              <a:rPr lang="en-US" i="1" dirty="0"/>
              <a:t>Event sold out doesn’t imply there is a waiting list</a:t>
            </a:r>
            <a:endParaRPr lang="en-GB" i="1" dirty="0"/>
          </a:p>
          <a:p>
            <a:endParaRPr lang="en-GB" dirty="0"/>
          </a:p>
        </p:txBody>
      </p:sp>
      <p:pic>
        <p:nvPicPr>
          <p:cNvPr id="5" name="Picture 4">
            <a:extLst>
              <a:ext uri="{FF2B5EF4-FFF2-40B4-BE49-F238E27FC236}">
                <a16:creationId xmlns:a16="http://schemas.microsoft.com/office/drawing/2014/main" id="{C63452DD-2DA3-4A64-A3C2-90B7C6406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341" y="1484784"/>
            <a:ext cx="7494570" cy="3494578"/>
          </a:xfrm>
          <a:prstGeom prst="rect">
            <a:avLst/>
          </a:prstGeom>
        </p:spPr>
      </p:pic>
    </p:spTree>
    <p:extLst>
      <p:ext uri="{BB962C8B-B14F-4D97-AF65-F5344CB8AC3E}">
        <p14:creationId xmlns:p14="http://schemas.microsoft.com/office/powerpoint/2010/main" val="2630256670"/>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schemas.microsoft.com/office/2006/documentManagement/types"/>
    <ds:schemaRef ds:uri="6db2c8f2-fe83-4eb7-aef3-51a35d5deb60"/>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5c0236c5-800f-4186-8dff-7b2f080b9de5"/>
    <ds:schemaRef ds:uri="http://www.w3.org/XML/1998/namespace"/>
    <ds:schemaRef ds:uri="http://purl.org/dc/dcmitype/"/>
  </ds:schemaRefs>
</ds:datastoreItem>
</file>

<file path=customXml/itemProps3.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41471</TotalTime>
  <Words>1811</Words>
  <Application>Microsoft Office PowerPoint</Application>
  <PresentationFormat>A4 Paper (210x297 mm)</PresentationFormat>
  <Paragraphs>344</Paragraphs>
  <Slides>11</Slides>
  <Notes>10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11</vt:i4>
      </vt:variant>
    </vt:vector>
  </HeadingPairs>
  <TitlesOfParts>
    <vt:vector size="18"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SEP homepage – likes and dislikes</vt:lpstr>
      <vt:lpstr>SEP waiting list version 1</vt:lpstr>
      <vt:lpstr>SEP waiting list version 2</vt:lpstr>
      <vt:lpstr>SEP waiting list version 3</vt:lpstr>
      <vt:lpstr>SEP waiting list design</vt:lpstr>
      <vt:lpstr>SEP waiting list design</vt:lpstr>
      <vt:lpstr>SEP waiting list design </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2020-02-25T14:31:29Z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