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10" r:id="rId5"/>
    <p:sldMasterId id="2147483728" r:id="rId6"/>
    <p:sldMasterId id="2147483720" r:id="rId7"/>
  </p:sldMasterIdLst>
  <p:notesMasterIdLst>
    <p:notesMasterId r:id="rId13"/>
  </p:notesMasterIdLst>
  <p:sldIdLst>
    <p:sldId id="454" r:id="rId8"/>
    <p:sldId id="510" r:id="rId9"/>
    <p:sldId id="530" r:id="rId10"/>
    <p:sldId id="568" r:id="rId11"/>
    <p:sldId id="561" r:id="rId12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120">
          <p15:clr>
            <a:srgbClr val="A4A3A4"/>
          </p15:clr>
        </p15:guide>
        <p15:guide id="4" pos="3347" userDrawn="1">
          <p15:clr>
            <a:srgbClr val="A4A3A4"/>
          </p15:clr>
        </p15:guide>
        <p15:guide id="5" pos="2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5811"/>
    <a:srgbClr val="2CB431"/>
    <a:srgbClr val="36434D"/>
    <a:srgbClr val="2CB4D2"/>
    <a:srgbClr val="D0BB7E"/>
    <a:srgbClr val="00427F"/>
    <a:srgbClr val="610E6C"/>
    <a:srgbClr val="5EB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95767-0098-4AC9-B711-D04E60B45B06}" v="24" dt="2020-02-20T13:49:19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48" autoAdjust="0"/>
    <p:restoredTop sz="95504" autoAdjust="0"/>
  </p:normalViewPr>
  <p:slideViewPr>
    <p:cSldViewPr>
      <p:cViewPr varScale="1">
        <p:scale>
          <a:sx n="63" d="100"/>
          <a:sy n="63" d="100"/>
        </p:scale>
        <p:origin x="908" y="48"/>
      </p:cViewPr>
      <p:guideLst>
        <p:guide orient="horz" pos="890"/>
        <p:guide pos="3120"/>
        <p:guide pos="3347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77" d="100"/>
          <a:sy n="77" d="100"/>
        </p:scale>
        <p:origin x="34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bhav Mittal" userId="0cec1447-ad5f-47c4-bef3-8ff0c5c26bca" providerId="ADAL" clId="{6B895767-0098-4AC9-B711-D04E60B45B06}"/>
    <pc:docChg chg="custSel addSld delSld modSld">
      <pc:chgData name="Anubhav Mittal" userId="0cec1447-ad5f-47c4-bef3-8ff0c5c26bca" providerId="ADAL" clId="{6B895767-0098-4AC9-B711-D04E60B45B06}" dt="2020-02-20T15:47:42.201" v="464" actId="2696"/>
      <pc:docMkLst>
        <pc:docMk/>
      </pc:docMkLst>
      <pc:sldChg chg="modSp">
        <pc:chgData name="Anubhav Mittal" userId="0cec1447-ad5f-47c4-bef3-8ff0c5c26bca" providerId="ADAL" clId="{6B895767-0098-4AC9-B711-D04E60B45B06}" dt="2020-02-20T13:04:07.486" v="25" actId="20577"/>
        <pc:sldMkLst>
          <pc:docMk/>
          <pc:sldMk cId="0" sldId="454"/>
        </pc:sldMkLst>
        <pc:spChg chg="mod">
          <ac:chgData name="Anubhav Mittal" userId="0cec1447-ad5f-47c4-bef3-8ff0c5c26bca" providerId="ADAL" clId="{6B895767-0098-4AC9-B711-D04E60B45B06}" dt="2020-02-20T13:04:07.486" v="25" actId="20577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6B895767-0098-4AC9-B711-D04E60B45B06}" dt="2020-02-20T13:04:32.890" v="32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6B895767-0098-4AC9-B711-D04E60B45B06}" dt="2020-02-20T13:04:32.890" v="32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addSp delSp modSp">
        <pc:chgData name="Anubhav Mittal" userId="0cec1447-ad5f-47c4-bef3-8ff0c5c26bca" providerId="ADAL" clId="{6B895767-0098-4AC9-B711-D04E60B45B06}" dt="2020-02-20T13:49:27.098" v="463" actId="1076"/>
        <pc:sldMkLst>
          <pc:docMk/>
          <pc:sldMk cId="598834772" sldId="530"/>
        </pc:sldMkLst>
        <pc:spChg chg="mod">
          <ac:chgData name="Anubhav Mittal" userId="0cec1447-ad5f-47c4-bef3-8ff0c5c26bca" providerId="ADAL" clId="{6B895767-0098-4AC9-B711-D04E60B45B06}" dt="2020-02-20T13:29:54.373" v="236" actId="20577"/>
          <ac:spMkLst>
            <pc:docMk/>
            <pc:sldMk cId="598834772" sldId="530"/>
            <ac:spMk id="2" creationId="{8E03E6A4-DAE7-4962-8E6B-B7D70EB215C7}"/>
          </ac:spMkLst>
        </pc:spChg>
        <pc:spChg chg="mod">
          <ac:chgData name="Anubhav Mittal" userId="0cec1447-ad5f-47c4-bef3-8ff0c5c26bca" providerId="ADAL" clId="{6B895767-0098-4AC9-B711-D04E60B45B06}" dt="2020-02-20T13:49:08.905" v="459" actId="20577"/>
          <ac:spMkLst>
            <pc:docMk/>
            <pc:sldMk cId="598834772" sldId="530"/>
            <ac:spMk id="3" creationId="{5FBEDDCC-E332-42C6-850C-19EA35A8C1E1}"/>
          </ac:spMkLst>
        </pc:spChg>
        <pc:spChg chg="add del">
          <ac:chgData name="Anubhav Mittal" userId="0cec1447-ad5f-47c4-bef3-8ff0c5c26bca" providerId="ADAL" clId="{6B895767-0098-4AC9-B711-D04E60B45B06}" dt="2020-02-20T13:33:38.764" v="274"/>
          <ac:spMkLst>
            <pc:docMk/>
            <pc:sldMk cId="598834772" sldId="530"/>
            <ac:spMk id="7" creationId="{875DBB3B-B0E7-4703-8589-5A8D61C93590}"/>
          </ac:spMkLst>
        </pc:spChg>
        <pc:spChg chg="add del">
          <ac:chgData name="Anubhav Mittal" userId="0cec1447-ad5f-47c4-bef3-8ff0c5c26bca" providerId="ADAL" clId="{6B895767-0098-4AC9-B711-D04E60B45B06}" dt="2020-02-20T13:33:38.764" v="274"/>
          <ac:spMkLst>
            <pc:docMk/>
            <pc:sldMk cId="598834772" sldId="530"/>
            <ac:spMk id="8" creationId="{D167855D-41C7-43D0-8DCF-4FD15E7658D1}"/>
          </ac:spMkLst>
        </pc:spChg>
        <pc:spChg chg="add mod">
          <ac:chgData name="Anubhav Mittal" userId="0cec1447-ad5f-47c4-bef3-8ff0c5c26bca" providerId="ADAL" clId="{6B895767-0098-4AC9-B711-D04E60B45B06}" dt="2020-02-20T13:49:15.307" v="461" actId="20577"/>
          <ac:spMkLst>
            <pc:docMk/>
            <pc:sldMk cId="598834772" sldId="530"/>
            <ac:spMk id="9" creationId="{195EAE6C-B5C1-4736-B82B-6D60EBB7329C}"/>
          </ac:spMkLst>
        </pc:spChg>
        <pc:spChg chg="add mod">
          <ac:chgData name="Anubhav Mittal" userId="0cec1447-ad5f-47c4-bef3-8ff0c5c26bca" providerId="ADAL" clId="{6B895767-0098-4AC9-B711-D04E60B45B06}" dt="2020-02-20T13:34:01.370" v="277" actId="1076"/>
          <ac:spMkLst>
            <pc:docMk/>
            <pc:sldMk cId="598834772" sldId="530"/>
            <ac:spMk id="10" creationId="{75FA9737-3E5A-4722-A8AB-9BD66846E179}"/>
          </ac:spMkLst>
        </pc:spChg>
        <pc:graphicFrameChg chg="add del">
          <ac:chgData name="Anubhav Mittal" userId="0cec1447-ad5f-47c4-bef3-8ff0c5c26bca" providerId="ADAL" clId="{6B895767-0098-4AC9-B711-D04E60B45B06}" dt="2020-02-20T13:33:38.764" v="274"/>
          <ac:graphicFrameMkLst>
            <pc:docMk/>
            <pc:sldMk cId="598834772" sldId="530"/>
            <ac:graphicFrameMk id="5" creationId="{AB202C68-F4B9-4203-987B-83512C84B57F}"/>
          </ac:graphicFrameMkLst>
        </pc:graphicFrameChg>
        <pc:graphicFrameChg chg="add del">
          <ac:chgData name="Anubhav Mittal" userId="0cec1447-ad5f-47c4-bef3-8ff0c5c26bca" providerId="ADAL" clId="{6B895767-0098-4AC9-B711-D04E60B45B06}" dt="2020-02-20T13:33:38.764" v="274"/>
          <ac:graphicFrameMkLst>
            <pc:docMk/>
            <pc:sldMk cId="598834772" sldId="530"/>
            <ac:graphicFrameMk id="6" creationId="{00F431A9-F51C-4434-A22A-044482AB195F}"/>
          </ac:graphicFrameMkLst>
        </pc:graphicFrameChg>
        <pc:graphicFrameChg chg="add mod modGraphic">
          <ac:chgData name="Anubhav Mittal" userId="0cec1447-ad5f-47c4-bef3-8ff0c5c26bca" providerId="ADAL" clId="{6B895767-0098-4AC9-B711-D04E60B45B06}" dt="2020-02-20T13:49:27.098" v="463" actId="1076"/>
          <ac:graphicFrameMkLst>
            <pc:docMk/>
            <pc:sldMk cId="598834772" sldId="530"/>
            <ac:graphicFrameMk id="11" creationId="{F6A1CC75-8E36-4FD7-BD15-B76FC7E6C773}"/>
          </ac:graphicFrameMkLst>
        </pc:graphicFrameChg>
        <pc:picChg chg="add del">
          <ac:chgData name="Anubhav Mittal" userId="0cec1447-ad5f-47c4-bef3-8ff0c5c26bca" providerId="ADAL" clId="{6B895767-0098-4AC9-B711-D04E60B45B06}" dt="2020-02-20T13:33:38.764" v="274"/>
          <ac:picMkLst>
            <pc:docMk/>
            <pc:sldMk cId="598834772" sldId="530"/>
            <ac:picMk id="1025" creationId="{23900932-0510-48AA-A668-1ADAB2CDB6BF}"/>
          </ac:picMkLst>
        </pc:picChg>
        <pc:picChg chg="add mod">
          <ac:chgData name="Anubhav Mittal" userId="0cec1447-ad5f-47c4-bef3-8ff0c5c26bca" providerId="ADAL" clId="{6B895767-0098-4AC9-B711-D04E60B45B06}" dt="2020-02-20T13:49:19.048" v="462" actId="1076"/>
          <ac:picMkLst>
            <pc:docMk/>
            <pc:sldMk cId="598834772" sldId="530"/>
            <ac:picMk id="1028" creationId="{6D338BB4-0A74-4F3D-9DE1-A7C6B74D1887}"/>
          </ac:picMkLst>
        </pc:picChg>
      </pc:sldChg>
      <pc:sldChg chg="del">
        <pc:chgData name="Anubhav Mittal" userId="0cec1447-ad5f-47c4-bef3-8ff0c5c26bca" providerId="ADAL" clId="{6B895767-0098-4AC9-B711-D04E60B45B06}" dt="2020-02-20T15:47:42.201" v="464" actId="2696"/>
        <pc:sldMkLst>
          <pc:docMk/>
          <pc:sldMk cId="1520860431" sldId="540"/>
        </pc:sldMkLst>
      </pc:sldChg>
      <pc:sldChg chg="del">
        <pc:chgData name="Anubhav Mittal" userId="0cec1447-ad5f-47c4-bef3-8ff0c5c26bca" providerId="ADAL" clId="{6B895767-0098-4AC9-B711-D04E60B45B06}" dt="2020-02-20T13:48:28.612" v="425" actId="2696"/>
        <pc:sldMkLst>
          <pc:docMk/>
          <pc:sldMk cId="3882519152" sldId="549"/>
        </pc:sldMkLst>
      </pc:sldChg>
      <pc:sldChg chg="del">
        <pc:chgData name="Anubhav Mittal" userId="0cec1447-ad5f-47c4-bef3-8ff0c5c26bca" providerId="ADAL" clId="{6B895767-0098-4AC9-B711-D04E60B45B06}" dt="2020-02-20T13:48:20.705" v="419" actId="2696"/>
        <pc:sldMkLst>
          <pc:docMk/>
          <pc:sldMk cId="2630256670" sldId="556"/>
        </pc:sldMkLst>
      </pc:sldChg>
      <pc:sldChg chg="del">
        <pc:chgData name="Anubhav Mittal" userId="0cec1447-ad5f-47c4-bef3-8ff0c5c26bca" providerId="ADAL" clId="{6B895767-0098-4AC9-B711-D04E60B45B06}" dt="2020-02-20T13:48:24.041" v="422" actId="2696"/>
        <pc:sldMkLst>
          <pc:docMk/>
          <pc:sldMk cId="186868760" sldId="557"/>
        </pc:sldMkLst>
      </pc:sldChg>
      <pc:sldChg chg="del">
        <pc:chgData name="Anubhav Mittal" userId="0cec1447-ad5f-47c4-bef3-8ff0c5c26bca" providerId="ADAL" clId="{6B895767-0098-4AC9-B711-D04E60B45B06}" dt="2020-02-20T13:48:26.160" v="423" actId="2696"/>
        <pc:sldMkLst>
          <pc:docMk/>
          <pc:sldMk cId="2905054109" sldId="558"/>
        </pc:sldMkLst>
      </pc:sldChg>
      <pc:sldChg chg="del">
        <pc:chgData name="Anubhav Mittal" userId="0cec1447-ad5f-47c4-bef3-8ff0c5c26bca" providerId="ADAL" clId="{6B895767-0098-4AC9-B711-D04E60B45B06}" dt="2020-02-20T13:48:22.394" v="421" actId="2696"/>
        <pc:sldMkLst>
          <pc:docMk/>
          <pc:sldMk cId="2909838296" sldId="562"/>
        </pc:sldMkLst>
      </pc:sldChg>
      <pc:sldChg chg="del">
        <pc:chgData name="Anubhav Mittal" userId="0cec1447-ad5f-47c4-bef3-8ff0c5c26bca" providerId="ADAL" clId="{6B895767-0098-4AC9-B711-D04E60B45B06}" dt="2020-02-20T13:48:21.532" v="420" actId="2696"/>
        <pc:sldMkLst>
          <pc:docMk/>
          <pc:sldMk cId="2625381915" sldId="563"/>
        </pc:sldMkLst>
      </pc:sldChg>
      <pc:sldChg chg="del">
        <pc:chgData name="Anubhav Mittal" userId="0cec1447-ad5f-47c4-bef3-8ff0c5c26bca" providerId="ADAL" clId="{6B895767-0098-4AC9-B711-D04E60B45B06}" dt="2020-02-20T13:48:18.804" v="417" actId="2696"/>
        <pc:sldMkLst>
          <pc:docMk/>
          <pc:sldMk cId="2162097495" sldId="564"/>
        </pc:sldMkLst>
      </pc:sldChg>
      <pc:sldChg chg="del">
        <pc:chgData name="Anubhav Mittal" userId="0cec1447-ad5f-47c4-bef3-8ff0c5c26bca" providerId="ADAL" clId="{6B895767-0098-4AC9-B711-D04E60B45B06}" dt="2020-02-20T13:48:19.800" v="418" actId="2696"/>
        <pc:sldMkLst>
          <pc:docMk/>
          <pc:sldMk cId="397357607" sldId="565"/>
        </pc:sldMkLst>
      </pc:sldChg>
      <pc:sldChg chg="del">
        <pc:chgData name="Anubhav Mittal" userId="0cec1447-ad5f-47c4-bef3-8ff0c5c26bca" providerId="ADAL" clId="{6B895767-0098-4AC9-B711-D04E60B45B06}" dt="2020-02-20T13:48:29.348" v="426" actId="2696"/>
        <pc:sldMkLst>
          <pc:docMk/>
          <pc:sldMk cId="3444403305" sldId="566"/>
        </pc:sldMkLst>
      </pc:sldChg>
      <pc:sldChg chg="del">
        <pc:chgData name="Anubhav Mittal" userId="0cec1447-ad5f-47c4-bef3-8ff0c5c26bca" providerId="ADAL" clId="{6B895767-0098-4AC9-B711-D04E60B45B06}" dt="2020-02-20T13:48:27.839" v="424" actId="2696"/>
        <pc:sldMkLst>
          <pc:docMk/>
          <pc:sldMk cId="190712922" sldId="567"/>
        </pc:sldMkLst>
      </pc:sldChg>
      <pc:sldChg chg="addSp delSp modSp add">
        <pc:chgData name="Anubhav Mittal" userId="0cec1447-ad5f-47c4-bef3-8ff0c5c26bca" providerId="ADAL" clId="{6B895767-0098-4AC9-B711-D04E60B45B06}" dt="2020-02-20T13:48:09.585" v="416" actId="404"/>
        <pc:sldMkLst>
          <pc:docMk/>
          <pc:sldMk cId="2929205199" sldId="568"/>
        </pc:sldMkLst>
        <pc:spChg chg="mod">
          <ac:chgData name="Anubhav Mittal" userId="0cec1447-ad5f-47c4-bef3-8ff0c5c26bca" providerId="ADAL" clId="{6B895767-0098-4AC9-B711-D04E60B45B06}" dt="2020-02-20T13:48:00.428" v="414" actId="1076"/>
          <ac:spMkLst>
            <pc:docMk/>
            <pc:sldMk cId="2929205199" sldId="568"/>
            <ac:spMk id="3" creationId="{5FBEDDCC-E332-42C6-850C-19EA35A8C1E1}"/>
          </ac:spMkLst>
        </pc:spChg>
        <pc:spChg chg="add mod">
          <ac:chgData name="Anubhav Mittal" userId="0cec1447-ad5f-47c4-bef3-8ff0c5c26bca" providerId="ADAL" clId="{6B895767-0098-4AC9-B711-D04E60B45B06}" dt="2020-02-20T13:48:09.585" v="416" actId="404"/>
          <ac:spMkLst>
            <pc:docMk/>
            <pc:sldMk cId="2929205199" sldId="568"/>
            <ac:spMk id="6" creationId="{0803E87A-52CE-465F-8759-D61F2DEC8E2A}"/>
          </ac:spMkLst>
        </pc:spChg>
        <pc:spChg chg="del mod">
          <ac:chgData name="Anubhav Mittal" userId="0cec1447-ad5f-47c4-bef3-8ff0c5c26bca" providerId="ADAL" clId="{6B895767-0098-4AC9-B711-D04E60B45B06}" dt="2020-02-20T13:44:58.012" v="301" actId="478"/>
          <ac:spMkLst>
            <pc:docMk/>
            <pc:sldMk cId="2929205199" sldId="568"/>
            <ac:spMk id="9" creationId="{195EAE6C-B5C1-4736-B82B-6D60EBB7329C}"/>
          </ac:spMkLst>
        </pc:spChg>
        <pc:graphicFrameChg chg="add del mod modGraphic">
          <ac:chgData name="Anubhav Mittal" userId="0cec1447-ad5f-47c4-bef3-8ff0c5c26bca" providerId="ADAL" clId="{6B895767-0098-4AC9-B711-D04E60B45B06}" dt="2020-02-20T13:46:46.168" v="373" actId="478"/>
          <ac:graphicFrameMkLst>
            <pc:docMk/>
            <pc:sldMk cId="2929205199" sldId="568"/>
            <ac:graphicFrameMk id="5" creationId="{44C50D67-C299-46A5-9876-0F28DCA78A57}"/>
          </ac:graphicFrameMkLst>
        </pc:graphicFrameChg>
        <pc:graphicFrameChg chg="del">
          <ac:chgData name="Anubhav Mittal" userId="0cec1447-ad5f-47c4-bef3-8ff0c5c26bca" providerId="ADAL" clId="{6B895767-0098-4AC9-B711-D04E60B45B06}" dt="2020-02-20T13:44:55.320" v="299" actId="478"/>
          <ac:graphicFrameMkLst>
            <pc:docMk/>
            <pc:sldMk cId="2929205199" sldId="568"/>
            <ac:graphicFrameMk id="11" creationId="{F6A1CC75-8E36-4FD7-BD15-B76FC7E6C773}"/>
          </ac:graphicFrameMkLst>
        </pc:graphicFrameChg>
        <pc:picChg chg="del">
          <ac:chgData name="Anubhav Mittal" userId="0cec1447-ad5f-47c4-bef3-8ff0c5c26bca" providerId="ADAL" clId="{6B895767-0098-4AC9-B711-D04E60B45B06}" dt="2020-02-20T13:44:52.057" v="298" actId="478"/>
          <ac:picMkLst>
            <pc:docMk/>
            <pc:sldMk cId="2929205199" sldId="568"/>
            <ac:picMk id="1028" creationId="{6D338BB4-0A74-4F3D-9DE1-A7C6B74D188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D778BC-D3A7-4949-A09A-9357A970C10F}" type="datetimeFigureOut">
              <a:rPr lang="en-GB"/>
              <a:pPr>
                <a:defRPr/>
              </a:pPr>
              <a:t>20/02/2020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998410-66B9-46FC-8898-E1B0EAEDC3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1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1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10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46112A-4B7F-7A47-97DF-61781BDD4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82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2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4" y="44624"/>
            <a:ext cx="9649072" cy="8640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052736"/>
            <a:ext cx="9649072" cy="561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B38B4-86B5-FD4F-B8C3-A8CDDEEF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730" r:id="rId4"/>
    <p:sldLayoutId id="21474836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3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3BB1D2C7-9A25-DE4B-8177-AD357945EC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 err="1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  <a:endParaRPr lang="en-GB" sz="1600" dirty="0">
              <a:solidFill>
                <a:srgbClr val="00427F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 descr="SE landscape logo (cmyk).jpg">
            <a:extLst>
              <a:ext uri="{FF2B5EF4-FFF2-40B4-BE49-F238E27FC236}">
                <a16:creationId xmlns:a16="http://schemas.microsoft.com/office/drawing/2014/main" id="{ABEBAB7E-13D1-A148-8C9F-0865B3F8B1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6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d.adobe.com/view/4a30eede-1d65-4315-4e18-3a22695ae56c-3c01/?fullscreen&amp;hints=of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480" y="6237312"/>
            <a:ext cx="3744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04528" y="764704"/>
            <a:ext cx="8420100" cy="475252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4000" b="1" dirty="0"/>
              <a:t>SEP</a:t>
            </a:r>
          </a:p>
          <a:p>
            <a:pPr marL="0" indent="0" algn="ctr">
              <a:buNone/>
            </a:pPr>
            <a:r>
              <a:rPr lang="en-GB" sz="4000" b="1" dirty="0"/>
              <a:t>User Research</a:t>
            </a:r>
          </a:p>
          <a:p>
            <a:pPr marL="0" indent="0" algn="ctr">
              <a:buNone/>
            </a:pPr>
            <a:r>
              <a:rPr lang="en-GB" sz="2800" b="1" dirty="0"/>
              <a:t>(Events map icons)</a:t>
            </a:r>
          </a:p>
          <a:p>
            <a:pPr marL="0" indent="0" algn="ctr">
              <a:buNone/>
            </a:pPr>
            <a:r>
              <a:rPr lang="en-GB" sz="2800" b="1" dirty="0"/>
              <a:t>Feb 2020</a:t>
            </a:r>
          </a:p>
          <a:p>
            <a:pPr algn="ctr"/>
            <a:endParaRPr lang="en-GB" b="1" dirty="0"/>
          </a:p>
          <a:p>
            <a:pPr marL="0" indent="0" algn="ctr">
              <a:buNone/>
            </a:pPr>
            <a:r>
              <a:rPr lang="en-GB" b="1" dirty="0"/>
              <a:t>Anubhav Mittal </a:t>
            </a:r>
          </a:p>
        </p:txBody>
      </p:sp>
      <p:sp>
        <p:nvSpPr>
          <p:cNvPr id="55298" name="AutoShape 2" descr="Image result for sd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Who we tested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8 Online un-moderated test session, with </a:t>
            </a:r>
            <a:r>
              <a:rPr lang="en-GB" sz="3200" dirty="0" err="1"/>
              <a:t>Userzoom</a:t>
            </a:r>
            <a:r>
              <a:rPr lang="en-GB" sz="3200" dirty="0"/>
              <a:t> panel, for usability testing</a:t>
            </a:r>
          </a:p>
          <a:p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Male – 3 / Female - 5</a:t>
            </a:r>
            <a:br>
              <a:rPr lang="en-GB" sz="3200" dirty="0"/>
            </a:br>
            <a:endParaRPr lang="en-GB" sz="32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079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tx1"/>
                </a:solidFill>
              </a:rPr>
              <a:t>SEP Events map icons V1 and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5165724"/>
          </a:xfrm>
        </p:spPr>
        <p:txBody>
          <a:bodyPr/>
          <a:lstStyle/>
          <a:p>
            <a:pPr marL="11113"/>
            <a:r>
              <a:rPr lang="en-GB" sz="2000" dirty="0"/>
              <a:t>The users were shown two different versions of events map icons – version 1 (red/blue colours) and version 2 (blue colours) and asked to provide feedback:</a:t>
            </a:r>
          </a:p>
          <a:p>
            <a:pPr marL="468313" lvl="1" algn="ctr"/>
            <a:r>
              <a:rPr lang="en-GB" sz="1200" dirty="0">
                <a:hlinkClick r:id="rId3"/>
              </a:rPr>
              <a:t>https://xd.adobe.com/view/4a30eede-1d65-4315-4e18-3a22695ae56c-3c01/?fullscreen&amp;hints=off</a:t>
            </a:r>
            <a:endParaRPr lang="en-GB" sz="1200" dirty="0"/>
          </a:p>
          <a:p>
            <a:pPr marL="468313" lvl="1" algn="ctr"/>
            <a:endParaRPr lang="en-GB" sz="1200" dirty="0"/>
          </a:p>
          <a:p>
            <a:pPr marL="468313" lvl="1" algn="ctr"/>
            <a:endParaRPr lang="en-GB" sz="1200" dirty="0"/>
          </a:p>
          <a:p>
            <a:pPr marL="468313" lvl="1"/>
            <a:endParaRPr lang="en-GB" sz="1200" dirty="0"/>
          </a:p>
          <a:p>
            <a:pPr marL="11113"/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064E23-469B-4156-9EA2-FFE48687C9A1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5">
            <a:extLst>
              <a:ext uri="{FF2B5EF4-FFF2-40B4-BE49-F238E27FC236}">
                <a16:creationId xmlns:a16="http://schemas.microsoft.com/office/drawing/2014/main" id="{195EAE6C-B5C1-4736-B82B-6D60EBB73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424" y="2312767"/>
            <a:ext cx="570515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Which version did you like the most - Version 1 or Version 2?</a:t>
            </a:r>
            <a:endParaRPr kumimoji="0" lang="en-GB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C1022C3936" descr="C1022C3936.jpeg">
            <a:extLst>
              <a:ext uri="{FF2B5EF4-FFF2-40B4-BE49-F238E27FC236}">
                <a16:creationId xmlns:a16="http://schemas.microsoft.com/office/drawing/2014/main" id="{6D338BB4-0A74-4F3D-9DE1-A7C6B74D1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420" y="3248818"/>
            <a:ext cx="57531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75FA9737-3E5A-4722-A8AB-9BD66846E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8910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A1CC75-8E36-4FD7-BD15-B76FC7E6C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627054"/>
              </p:ext>
            </p:extLst>
          </p:nvPr>
        </p:nvGraphicFramePr>
        <p:xfrm>
          <a:off x="2002383" y="4950744"/>
          <a:ext cx="5803193" cy="90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3033">
                  <a:extLst>
                    <a:ext uri="{9D8B030D-6E8A-4147-A177-3AD203B41FA5}">
                      <a16:colId xmlns:a16="http://schemas.microsoft.com/office/drawing/2014/main" val="294246305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6273660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62527177"/>
                    </a:ext>
                  </a:extLst>
                </a:gridCol>
              </a:tblGrid>
              <a:tr h="369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Answer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Count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Percent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0871525"/>
                  </a:ext>
                </a:extLst>
              </a:tr>
              <a:tr h="1786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Version 1 (red and blue icons)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38%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0006771"/>
                  </a:ext>
                </a:extLst>
              </a:tr>
              <a:tr h="1786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Version 2 (blue icons)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63%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2848032"/>
                  </a:ext>
                </a:extLst>
              </a:tr>
              <a:tr h="178618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answered question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0397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83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tx1"/>
                </a:solidFill>
              </a:rPr>
              <a:t>SEP Events map icons V1 and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80728"/>
            <a:ext cx="8915400" cy="5165724"/>
          </a:xfrm>
        </p:spPr>
        <p:txBody>
          <a:bodyPr/>
          <a:lstStyle/>
          <a:p>
            <a:pPr marL="11113"/>
            <a:r>
              <a:rPr lang="en-GB" sz="2000" dirty="0"/>
              <a:t>Following reasons were shared to support their decision:</a:t>
            </a:r>
          </a:p>
          <a:p>
            <a:pPr marL="11113"/>
            <a:endParaRPr lang="en-GB" sz="2000" dirty="0"/>
          </a:p>
          <a:p>
            <a:pPr marL="11113"/>
            <a:endParaRPr lang="en-GB" sz="2000" dirty="0"/>
          </a:p>
          <a:p>
            <a:pPr marL="468313" lvl="1"/>
            <a:endParaRPr lang="en-GB" sz="1200" dirty="0"/>
          </a:p>
          <a:p>
            <a:pPr marL="11113"/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064E23-469B-4156-9EA2-FFE48687C9A1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75FA9737-3E5A-4722-A8AB-9BD66846E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8910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3E87A-52CE-465F-8759-D61F2DEC8E2A}"/>
              </a:ext>
            </a:extLst>
          </p:cNvPr>
          <p:cNvSpPr/>
          <p:nvPr/>
        </p:nvSpPr>
        <p:spPr>
          <a:xfrm>
            <a:off x="477396" y="1695946"/>
            <a:ext cx="8778180" cy="4418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i="1" spc="65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 didn’t understand the goal behind having two different </a:t>
            </a:r>
            <a:r>
              <a:rPr lang="en-US" sz="1600" i="1" spc="65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sz="1600" i="1" spc="65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and what their purpose was therefore I prefer version 2.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GB" sz="1600" i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i="1" spc="65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i="1" spc="65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1600" i="1" spc="65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difference between the icons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GB" sz="1600" i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i="1" spc="65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It just seems a bit simpler, but no real strong preference, 1 works perfectly well too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GB" sz="1600" i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i="1" spc="65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The red and blue icons are confusing it doesn’t make much sense to the user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GB" sz="1600" i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i="1" spc="65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Avoids confusion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GB" sz="1600" i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i="1" spc="65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Better visually, easier navigation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GB" sz="1600" i="1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i="1" spc="65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Gives continuity with the </a:t>
            </a:r>
            <a:r>
              <a:rPr lang="en-US" sz="1600" i="1" spc="65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sz="1600" i="1" spc="65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red/blue combination was unclear why it had different </a:t>
            </a:r>
            <a:r>
              <a:rPr lang="en-US" sz="1600" i="1" spc="65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sz="1600" i="1" spc="65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as there was no explanation or key</a:t>
            </a:r>
            <a:endParaRPr lang="en-GB" sz="1600" i="1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20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706090"/>
          </a:xfrm>
        </p:spPr>
        <p:txBody>
          <a:bodyPr/>
          <a:lstStyle/>
          <a:p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141383" y="1038532"/>
            <a:ext cx="9361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 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91733"/>
      </p:ext>
    </p:extLst>
  </p:cSld>
  <p:clrMapOvr>
    <a:masterClrMapping/>
  </p:clrMapOvr>
</p:sld>
</file>

<file path=ppt/theme/theme1.xml><?xml version="1.0" encoding="utf-8"?>
<a:theme xmlns:a="http://schemas.openxmlformats.org/drawingml/2006/main" name="1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db2c8f2-fe83-4eb7-aef3-51a35d5deb60" xsi:nil="true"/>
    <Research_x0020_Tags xmlns="6db2c8f2-fe83-4eb7-aef3-51a35d5deb60" xsi:nil="true"/>
    <Presentation xmlns="6db2c8f2-fe83-4eb7-aef3-51a35d5deb60">false</Presentation>
    <Link xmlns="6db2c8f2-fe83-4eb7-aef3-51a35d5deb60">
      <Url xsi:nil="true"/>
      <Description xsi:nil="true"/>
    </Link>
    <CR_DocType xmlns="6db2c8f2-fe83-4eb7-aef3-51a35d5deb6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25" ma:contentTypeDescription="Create a new document." ma:contentTypeScope="" ma:versionID="694179fa426d06c08a2c2575b88530f3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a3817cb5ef3a43acd8f19fd44c15bfb2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  <xsd:element ref="ns1:MediaServiceGenerationTime" minOccurs="0"/>
                <xsd:element ref="ns1:MediaServiceEventHashCode" minOccurs="0"/>
                <xsd:element ref="ns1:CR_DocType" minOccurs="0"/>
                <xsd:element ref="ns1:Location" minOccurs="0"/>
                <xsd:element ref="ns1:59ff4ce9-1e78-434d-a330-b226ce440f55CountryOrRegion" minOccurs="0"/>
                <xsd:element ref="ns1:59ff4ce9-1e78-434d-a330-b226ce440f55State" minOccurs="0"/>
                <xsd:element ref="ns1:59ff4ce9-1e78-434d-a330-b226ce440f55City" minOccurs="0"/>
                <xsd:element ref="ns1:59ff4ce9-1e78-434d-a330-b226ce440f55PostalCode" minOccurs="0"/>
                <xsd:element ref="ns1:59ff4ce9-1e78-434d-a330-b226ce440f55Street" minOccurs="0"/>
                <xsd:element ref="ns1:59ff4ce9-1e78-434d-a330-b226ce440f55GeoLoc" minOccurs="0"/>
                <xsd:element ref="ns1:59ff4ce9-1e78-434d-a330-b226ce440f55DispName" minOccurs="0"/>
                <xsd:element ref="ns1:MediaServiceAutoKeyPoints" minOccurs="0"/>
                <xsd:element ref="ns1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CR_DocType" ma:index="22" nillable="true" ma:displayName="CR_DocType" ma:description="Type of file" ma:format="Dropdown" ma:internalName="CR_DocType">
      <xsd:simpleType>
        <xsd:restriction base="dms:Choice">
          <xsd:enumeration value="Results Presentation"/>
          <xsd:enumeration value="OneNote"/>
          <xsd:enumeration value="Test Session Docs"/>
          <xsd:enumeration value="Admin"/>
          <xsd:enumeration value="Other"/>
        </xsd:restriction>
      </xsd:simpleType>
    </xsd:element>
    <xsd:element name="Location" ma:index="23" nillable="true" ma:displayName="Location" ma:format="Dropdown" ma:internalName="Location">
      <xsd:simpleType>
        <xsd:restriction base="dms:Unknown"/>
      </xsd:simpleType>
    </xsd:element>
    <xsd:element name="59ff4ce9-1e78-434d-a330-b226ce440f55CountryOrRegion" ma:index="24" nillable="true" ma:displayName="Location: Country/Region" ma:internalName="CountryOrRegion" ma:readOnly="true">
      <xsd:simpleType>
        <xsd:restriction base="dms:Text"/>
      </xsd:simpleType>
    </xsd:element>
    <xsd:element name="59ff4ce9-1e78-434d-a330-b226ce440f55State" ma:index="25" nillable="true" ma:displayName="Location: State" ma:internalName="State" ma:readOnly="true">
      <xsd:simpleType>
        <xsd:restriction base="dms:Text"/>
      </xsd:simpleType>
    </xsd:element>
    <xsd:element name="59ff4ce9-1e78-434d-a330-b226ce440f55City" ma:index="26" nillable="true" ma:displayName="Location: City" ma:internalName="City" ma:readOnly="true">
      <xsd:simpleType>
        <xsd:restriction base="dms:Text"/>
      </xsd:simpleType>
    </xsd:element>
    <xsd:element name="59ff4ce9-1e78-434d-a330-b226ce440f55PostalCode" ma:index="27" nillable="true" ma:displayName="Location: Postal Code" ma:internalName="PostalCode" ma:readOnly="true">
      <xsd:simpleType>
        <xsd:restriction base="dms:Text"/>
      </xsd:simpleType>
    </xsd:element>
    <xsd:element name="59ff4ce9-1e78-434d-a330-b226ce440f55Street" ma:index="28" nillable="true" ma:displayName="Location: Street" ma:internalName="Street" ma:readOnly="true">
      <xsd:simpleType>
        <xsd:restriction base="dms:Text"/>
      </xsd:simpleType>
    </xsd:element>
    <xsd:element name="59ff4ce9-1e78-434d-a330-b226ce440f55GeoLoc" ma:index="29" nillable="true" ma:displayName="Location: Coordinates" ma:internalName="GeoLoc" ma:readOnly="true">
      <xsd:simpleType>
        <xsd:restriction base="dms:Unknown"/>
      </xsd:simpleType>
    </xsd:element>
    <xsd:element name="59ff4ce9-1e78-434d-a330-b226ce440f55DispName" ma:index="30" nillable="true" ma:displayName="Location: Name" ma:internalName="DispName" ma:readOnly="true">
      <xsd:simpleType>
        <xsd:restriction base="dms:Text"/>
      </xsd:simpleType>
    </xsd:element>
    <xsd:element name="MediaServiceAutoKeyPoints" ma:index="3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94AF57-505B-43E7-8B2B-F88E875D2B2E}">
  <ds:schemaRefs>
    <ds:schemaRef ds:uri="http://schemas.microsoft.com/office/2006/metadata/properties"/>
    <ds:schemaRef ds:uri="http://schemas.microsoft.com/office/infopath/2007/PartnerControls"/>
    <ds:schemaRef ds:uri="6db2c8f2-fe83-4eb7-aef3-51a35d5deb60"/>
  </ds:schemaRefs>
</ds:datastoreItem>
</file>

<file path=customXml/itemProps2.xml><?xml version="1.0" encoding="utf-8"?>
<ds:datastoreItem xmlns:ds="http://schemas.openxmlformats.org/officeDocument/2006/customXml" ds:itemID="{936BBD3D-5952-4429-8E4B-D240C2B837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2981AB-9886-48B2-BE7B-E1718C717B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40963</TotalTime>
  <Words>244</Words>
  <Application>Microsoft Office PowerPoint</Application>
  <PresentationFormat>A4 Paper (210x297 mm)</PresentationFormat>
  <Paragraphs>71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1_sdi template</vt:lpstr>
      <vt:lpstr>sdi template</vt:lpstr>
      <vt:lpstr>2_sdi template</vt:lpstr>
      <vt:lpstr>2_Customer Research 2017 - Screenshot only</vt:lpstr>
      <vt:lpstr>PowerPoint Presentation</vt:lpstr>
      <vt:lpstr>Who we tested with</vt:lpstr>
      <vt:lpstr>SEP Events map icons V1 and V2</vt:lpstr>
      <vt:lpstr>SEP Events map icons V1 and V2</vt:lpstr>
      <vt:lpstr>      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 Events Testing August 2019</dc:title>
  <dc:subject>User Research</dc:subject>
  <dc:creator>Martin Kerr</dc:creator>
  <cp:keywords>SEP</cp:keywords>
  <dc:description/>
  <cp:lastModifiedBy>Anubhav Mittal</cp:lastModifiedBy>
  <cp:revision>2263</cp:revision>
  <dcterms:created xsi:type="dcterms:W3CDTF">2013-05-29T15:18:42Z</dcterms:created>
  <dcterms:modified xsi:type="dcterms:W3CDTF">2020-02-20T15:47:51Z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  <property fmtid="{D5CDD505-2E9C-101B-9397-08002B2CF9AE}" pid="3" name="_dlc_DocIdItemGuid">
    <vt:lpwstr>10fc3092-07d6-4e2c-a95c-8e76faa055d0</vt:lpwstr>
  </property>
</Properties>
</file>