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8" r:id="rId6"/>
    <p:sldMasterId id="2147483720" r:id="rId7"/>
  </p:sldMasterIdLst>
  <p:notesMasterIdLst>
    <p:notesMasterId r:id="rId21"/>
  </p:notesMasterIdLst>
  <p:sldIdLst>
    <p:sldId id="454" r:id="rId8"/>
    <p:sldId id="510" r:id="rId9"/>
    <p:sldId id="540" r:id="rId10"/>
    <p:sldId id="530" r:id="rId11"/>
    <p:sldId id="552" r:id="rId12"/>
    <p:sldId id="553" r:id="rId13"/>
    <p:sldId id="554" r:id="rId14"/>
    <p:sldId id="557" r:id="rId15"/>
    <p:sldId id="555" r:id="rId16"/>
    <p:sldId id="558" r:id="rId17"/>
    <p:sldId id="549" r:id="rId18"/>
    <p:sldId id="559" r:id="rId19"/>
    <p:sldId id="561" r:id="rId20"/>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A787F3-BCDD-4E64-8741-6C679071493D}" v="63" dt="2020-02-05T13:28:26.3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32" autoAdjust="0"/>
    <p:restoredTop sz="95504" autoAdjust="0"/>
  </p:normalViewPr>
  <p:slideViewPr>
    <p:cSldViewPr>
      <p:cViewPr varScale="1">
        <p:scale>
          <a:sx n="63" d="100"/>
          <a:sy n="63" d="100"/>
        </p:scale>
        <p:origin x="952" y="48"/>
      </p:cViewPr>
      <p:guideLst>
        <p:guide orient="horz" pos="890"/>
        <p:guide pos="3120"/>
        <p:guide pos="3347"/>
        <p:guide pos="2893"/>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bhav Mittal" userId="0cec1447-ad5f-47c4-bef3-8ff0c5c26bca" providerId="ADAL" clId="{632E1A70-A878-425A-A25E-985E423BAA9F}"/>
    <pc:docChg chg="custSel addSld modSld">
      <pc:chgData name="Anubhav Mittal" userId="0cec1447-ad5f-47c4-bef3-8ff0c5c26bca" providerId="ADAL" clId="{632E1A70-A878-425A-A25E-985E423BAA9F}" dt="2020-01-17T11:49:37.390" v="336" actId="5793"/>
      <pc:docMkLst>
        <pc:docMk/>
      </pc:docMkLst>
      <pc:sldChg chg="modSp">
        <pc:chgData name="Anubhav Mittal" userId="0cec1447-ad5f-47c4-bef3-8ff0c5c26bca" providerId="ADAL" clId="{632E1A70-A878-425A-A25E-985E423BAA9F}" dt="2020-01-17T11:49:37.390" v="336" actId="5793"/>
        <pc:sldMkLst>
          <pc:docMk/>
          <pc:sldMk cId="2820795509" sldId="510"/>
        </pc:sldMkLst>
        <pc:spChg chg="mod">
          <ac:chgData name="Anubhav Mittal" userId="0cec1447-ad5f-47c4-bef3-8ff0c5c26bca" providerId="ADAL" clId="{632E1A70-A878-425A-A25E-985E423BAA9F}" dt="2020-01-17T11:49:37.390" v="336" actId="5793"/>
          <ac:spMkLst>
            <pc:docMk/>
            <pc:sldMk cId="2820795509" sldId="510"/>
            <ac:spMk id="3" creationId="{5FBEDDCC-E332-42C6-850C-19EA35A8C1E1}"/>
          </ac:spMkLst>
        </pc:spChg>
      </pc:sldChg>
      <pc:sldChg chg="modSp">
        <pc:chgData name="Anubhav Mittal" userId="0cec1447-ad5f-47c4-bef3-8ff0c5c26bca" providerId="ADAL" clId="{632E1A70-A878-425A-A25E-985E423BAA9F}" dt="2020-01-17T11:40:36.512" v="94" actId="20577"/>
        <pc:sldMkLst>
          <pc:docMk/>
          <pc:sldMk cId="598834772" sldId="530"/>
        </pc:sldMkLst>
        <pc:spChg chg="mod">
          <ac:chgData name="Anubhav Mittal" userId="0cec1447-ad5f-47c4-bef3-8ff0c5c26bca" providerId="ADAL" clId="{632E1A70-A878-425A-A25E-985E423BAA9F}" dt="2020-01-17T11:40:36.512" v="94" actId="20577"/>
          <ac:spMkLst>
            <pc:docMk/>
            <pc:sldMk cId="598834772" sldId="530"/>
            <ac:spMk id="2" creationId="{8E03E6A4-DAE7-4962-8E6B-B7D70EB215C7}"/>
          </ac:spMkLst>
        </pc:spChg>
        <pc:spChg chg="mod">
          <ac:chgData name="Anubhav Mittal" userId="0cec1447-ad5f-47c4-bef3-8ff0c5c26bca" providerId="ADAL" clId="{632E1A70-A878-425A-A25E-985E423BAA9F}" dt="2020-01-17T11:39:54.467" v="84" actId="20577"/>
          <ac:spMkLst>
            <pc:docMk/>
            <pc:sldMk cId="598834772" sldId="530"/>
            <ac:spMk id="3" creationId="{5FBEDDCC-E332-42C6-850C-19EA35A8C1E1}"/>
          </ac:spMkLst>
        </pc:spChg>
      </pc:sldChg>
      <pc:sldChg chg="modSp">
        <pc:chgData name="Anubhav Mittal" userId="0cec1447-ad5f-47c4-bef3-8ff0c5c26bca" providerId="ADAL" clId="{632E1A70-A878-425A-A25E-985E423BAA9F}" dt="2020-01-17T11:38:40.579" v="54" actId="20577"/>
        <pc:sldMkLst>
          <pc:docMk/>
          <pc:sldMk cId="1520860431" sldId="540"/>
        </pc:sldMkLst>
        <pc:spChg chg="mod">
          <ac:chgData name="Anubhav Mittal" userId="0cec1447-ad5f-47c4-bef3-8ff0c5c26bca" providerId="ADAL" clId="{632E1A70-A878-425A-A25E-985E423BAA9F}" dt="2020-01-17T11:38:40.579" v="54" actId="20577"/>
          <ac:spMkLst>
            <pc:docMk/>
            <pc:sldMk cId="1520860431" sldId="540"/>
            <ac:spMk id="6" creationId="{9048AE22-045D-5D48-B6B1-7A6473B1CF37}"/>
          </ac:spMkLst>
        </pc:spChg>
      </pc:sldChg>
      <pc:sldChg chg="modSp">
        <pc:chgData name="Anubhav Mittal" userId="0cec1447-ad5f-47c4-bef3-8ff0c5c26bca" providerId="ADAL" clId="{632E1A70-A878-425A-A25E-985E423BAA9F}" dt="2020-01-17T11:47:54.028" v="263" actId="20577"/>
        <pc:sldMkLst>
          <pc:docMk/>
          <pc:sldMk cId="3882519152" sldId="549"/>
        </pc:sldMkLst>
        <pc:spChg chg="mod">
          <ac:chgData name="Anubhav Mittal" userId="0cec1447-ad5f-47c4-bef3-8ff0c5c26bca" providerId="ADAL" clId="{632E1A70-A878-425A-A25E-985E423BAA9F}" dt="2020-01-17T11:47:54.028" v="263" actId="20577"/>
          <ac:spMkLst>
            <pc:docMk/>
            <pc:sldMk cId="3882519152" sldId="549"/>
            <ac:spMk id="6" creationId="{9048AE22-045D-5D48-B6B1-7A6473B1CF37}"/>
          </ac:spMkLst>
        </pc:spChg>
      </pc:sldChg>
      <pc:sldChg chg="modSp">
        <pc:chgData name="Anubhav Mittal" userId="0cec1447-ad5f-47c4-bef3-8ff0c5c26bca" providerId="ADAL" clId="{632E1A70-A878-425A-A25E-985E423BAA9F}" dt="2020-01-17T11:40:47.220" v="100" actId="20577"/>
        <pc:sldMkLst>
          <pc:docMk/>
          <pc:sldMk cId="2025797868" sldId="552"/>
        </pc:sldMkLst>
        <pc:spChg chg="mod">
          <ac:chgData name="Anubhav Mittal" userId="0cec1447-ad5f-47c4-bef3-8ff0c5c26bca" providerId="ADAL" clId="{632E1A70-A878-425A-A25E-985E423BAA9F}" dt="2020-01-17T11:40:47.220" v="100" actId="20577"/>
          <ac:spMkLst>
            <pc:docMk/>
            <pc:sldMk cId="2025797868" sldId="552"/>
            <ac:spMk id="2" creationId="{8E03E6A4-DAE7-4962-8E6B-B7D70EB215C7}"/>
          </ac:spMkLst>
        </pc:spChg>
        <pc:spChg chg="mod">
          <ac:chgData name="Anubhav Mittal" userId="0cec1447-ad5f-47c4-bef3-8ff0c5c26bca" providerId="ADAL" clId="{632E1A70-A878-425A-A25E-985E423BAA9F}" dt="2020-01-17T11:40:07.644" v="90" actId="20577"/>
          <ac:spMkLst>
            <pc:docMk/>
            <pc:sldMk cId="2025797868" sldId="552"/>
            <ac:spMk id="3" creationId="{5FBEDDCC-E332-42C6-850C-19EA35A8C1E1}"/>
          </ac:spMkLst>
        </pc:spChg>
      </pc:sldChg>
      <pc:sldChg chg="modSp">
        <pc:chgData name="Anubhav Mittal" userId="0cec1447-ad5f-47c4-bef3-8ff0c5c26bca" providerId="ADAL" clId="{632E1A70-A878-425A-A25E-985E423BAA9F}" dt="2020-01-17T11:40:56.831" v="104" actId="20577"/>
        <pc:sldMkLst>
          <pc:docMk/>
          <pc:sldMk cId="25921175" sldId="553"/>
        </pc:sldMkLst>
        <pc:spChg chg="mod">
          <ac:chgData name="Anubhav Mittal" userId="0cec1447-ad5f-47c4-bef3-8ff0c5c26bca" providerId="ADAL" clId="{632E1A70-A878-425A-A25E-985E423BAA9F}" dt="2020-01-17T11:40:56.831" v="104" actId="20577"/>
          <ac:spMkLst>
            <pc:docMk/>
            <pc:sldMk cId="25921175" sldId="553"/>
            <ac:spMk id="2" creationId="{8E03E6A4-DAE7-4962-8E6B-B7D70EB215C7}"/>
          </ac:spMkLst>
        </pc:spChg>
      </pc:sldChg>
      <pc:sldChg chg="modSp">
        <pc:chgData name="Anubhav Mittal" userId="0cec1447-ad5f-47c4-bef3-8ff0c5c26bca" providerId="ADAL" clId="{632E1A70-A878-425A-A25E-985E423BAA9F}" dt="2020-01-17T11:41:55.582" v="128" actId="20577"/>
        <pc:sldMkLst>
          <pc:docMk/>
          <pc:sldMk cId="1192761563" sldId="554"/>
        </pc:sldMkLst>
        <pc:spChg chg="mod">
          <ac:chgData name="Anubhav Mittal" userId="0cec1447-ad5f-47c4-bef3-8ff0c5c26bca" providerId="ADAL" clId="{632E1A70-A878-425A-A25E-985E423BAA9F}" dt="2020-01-17T11:41:06.061" v="106" actId="20577"/>
          <ac:spMkLst>
            <pc:docMk/>
            <pc:sldMk cId="1192761563" sldId="554"/>
            <ac:spMk id="2" creationId="{8E03E6A4-DAE7-4962-8E6B-B7D70EB215C7}"/>
          </ac:spMkLst>
        </pc:spChg>
        <pc:spChg chg="mod">
          <ac:chgData name="Anubhav Mittal" userId="0cec1447-ad5f-47c4-bef3-8ff0c5c26bca" providerId="ADAL" clId="{632E1A70-A878-425A-A25E-985E423BAA9F}" dt="2020-01-17T11:41:55.582" v="128" actId="20577"/>
          <ac:spMkLst>
            <pc:docMk/>
            <pc:sldMk cId="1192761563" sldId="554"/>
            <ac:spMk id="3" creationId="{5FBEDDCC-E332-42C6-850C-19EA35A8C1E1}"/>
          </ac:spMkLst>
        </pc:spChg>
      </pc:sldChg>
      <pc:sldChg chg="modSp">
        <pc:chgData name="Anubhav Mittal" userId="0cec1447-ad5f-47c4-bef3-8ff0c5c26bca" providerId="ADAL" clId="{632E1A70-A878-425A-A25E-985E423BAA9F}" dt="2020-01-17T11:41:09.732" v="108" actId="20577"/>
        <pc:sldMkLst>
          <pc:docMk/>
          <pc:sldMk cId="2570504521" sldId="555"/>
        </pc:sldMkLst>
        <pc:spChg chg="mod">
          <ac:chgData name="Anubhav Mittal" userId="0cec1447-ad5f-47c4-bef3-8ff0c5c26bca" providerId="ADAL" clId="{632E1A70-A878-425A-A25E-985E423BAA9F}" dt="2020-01-17T11:41:09.732" v="108" actId="20577"/>
          <ac:spMkLst>
            <pc:docMk/>
            <pc:sldMk cId="2570504521" sldId="555"/>
            <ac:spMk id="2" creationId="{8E03E6A4-DAE7-4962-8E6B-B7D70EB215C7}"/>
          </ac:spMkLst>
        </pc:spChg>
      </pc:sldChg>
      <pc:sldChg chg="modSp">
        <pc:chgData name="Anubhav Mittal" userId="0cec1447-ad5f-47c4-bef3-8ff0c5c26bca" providerId="ADAL" clId="{632E1A70-A878-425A-A25E-985E423BAA9F}" dt="2020-01-17T11:43:00.590" v="162" actId="20577"/>
        <pc:sldMkLst>
          <pc:docMk/>
          <pc:sldMk cId="186868760" sldId="557"/>
        </pc:sldMkLst>
        <pc:spChg chg="mod">
          <ac:chgData name="Anubhav Mittal" userId="0cec1447-ad5f-47c4-bef3-8ff0c5c26bca" providerId="ADAL" clId="{632E1A70-A878-425A-A25E-985E423BAA9F}" dt="2020-01-17T11:41:16.708" v="112" actId="20577"/>
          <ac:spMkLst>
            <pc:docMk/>
            <pc:sldMk cId="186868760" sldId="557"/>
            <ac:spMk id="2" creationId="{8E03E6A4-DAE7-4962-8E6B-B7D70EB215C7}"/>
          </ac:spMkLst>
        </pc:spChg>
        <pc:spChg chg="mod">
          <ac:chgData name="Anubhav Mittal" userId="0cec1447-ad5f-47c4-bef3-8ff0c5c26bca" providerId="ADAL" clId="{632E1A70-A878-425A-A25E-985E423BAA9F}" dt="2020-01-17T11:43:00.590" v="162" actId="20577"/>
          <ac:spMkLst>
            <pc:docMk/>
            <pc:sldMk cId="186868760" sldId="557"/>
            <ac:spMk id="3" creationId="{5FBEDDCC-E332-42C6-850C-19EA35A8C1E1}"/>
          </ac:spMkLst>
        </pc:spChg>
      </pc:sldChg>
      <pc:sldChg chg="modSp">
        <pc:chgData name="Anubhav Mittal" userId="0cec1447-ad5f-47c4-bef3-8ff0c5c26bca" providerId="ADAL" clId="{632E1A70-A878-425A-A25E-985E423BAA9F}" dt="2020-01-17T11:45:51.693" v="211" actId="20577"/>
        <pc:sldMkLst>
          <pc:docMk/>
          <pc:sldMk cId="2905054109" sldId="558"/>
        </pc:sldMkLst>
        <pc:spChg chg="mod">
          <ac:chgData name="Anubhav Mittal" userId="0cec1447-ad5f-47c4-bef3-8ff0c5c26bca" providerId="ADAL" clId="{632E1A70-A878-425A-A25E-985E423BAA9F}" dt="2020-01-17T11:41:20.749" v="114" actId="20577"/>
          <ac:spMkLst>
            <pc:docMk/>
            <pc:sldMk cId="2905054109" sldId="558"/>
            <ac:spMk id="2" creationId="{8E03E6A4-DAE7-4962-8E6B-B7D70EB215C7}"/>
          </ac:spMkLst>
        </pc:spChg>
        <pc:spChg chg="mod">
          <ac:chgData name="Anubhav Mittal" userId="0cec1447-ad5f-47c4-bef3-8ff0c5c26bca" providerId="ADAL" clId="{632E1A70-A878-425A-A25E-985E423BAA9F}" dt="2020-01-17T11:45:51.693" v="211" actId="20577"/>
          <ac:spMkLst>
            <pc:docMk/>
            <pc:sldMk cId="2905054109" sldId="558"/>
            <ac:spMk id="6" creationId="{9048AE22-045D-5D48-B6B1-7A6473B1CF37}"/>
          </ac:spMkLst>
        </pc:spChg>
      </pc:sldChg>
      <pc:sldChg chg="modSp">
        <pc:chgData name="Anubhav Mittal" userId="0cec1447-ad5f-47c4-bef3-8ff0c5c26bca" providerId="ADAL" clId="{632E1A70-A878-425A-A25E-985E423BAA9F}" dt="2020-01-17T11:43:34.001" v="174" actId="20577"/>
        <pc:sldMkLst>
          <pc:docMk/>
          <pc:sldMk cId="3382552376" sldId="559"/>
        </pc:sldMkLst>
        <pc:spChg chg="mod">
          <ac:chgData name="Anubhav Mittal" userId="0cec1447-ad5f-47c4-bef3-8ff0c5c26bca" providerId="ADAL" clId="{632E1A70-A878-425A-A25E-985E423BAA9F}" dt="2020-01-17T11:43:34.001" v="174" actId="20577"/>
          <ac:spMkLst>
            <pc:docMk/>
            <pc:sldMk cId="3382552376" sldId="559"/>
            <ac:spMk id="6" creationId="{9048AE22-045D-5D48-B6B1-7A6473B1CF37}"/>
          </ac:spMkLst>
        </pc:spChg>
      </pc:sldChg>
      <pc:sldChg chg="delSp modSp add">
        <pc:chgData name="Anubhav Mittal" userId="0cec1447-ad5f-47c4-bef3-8ff0c5c26bca" providerId="ADAL" clId="{632E1A70-A878-425A-A25E-985E423BAA9F}" dt="2020-01-17T11:49:26.241" v="334" actId="478"/>
        <pc:sldMkLst>
          <pc:docMk/>
          <pc:sldMk cId="2127991733" sldId="561"/>
        </pc:sldMkLst>
        <pc:spChg chg="mod">
          <ac:chgData name="Anubhav Mittal" userId="0cec1447-ad5f-47c4-bef3-8ff0c5c26bca" providerId="ADAL" clId="{632E1A70-A878-425A-A25E-985E423BAA9F}" dt="2020-01-17T11:49:23.441" v="333" actId="20577"/>
          <ac:spMkLst>
            <pc:docMk/>
            <pc:sldMk cId="2127991733" sldId="561"/>
            <ac:spMk id="2" creationId="{8E03E6A4-DAE7-4962-8E6B-B7D70EB215C7}"/>
          </ac:spMkLst>
        </pc:spChg>
        <pc:spChg chg="mod">
          <ac:chgData name="Anubhav Mittal" userId="0cec1447-ad5f-47c4-bef3-8ff0c5c26bca" providerId="ADAL" clId="{632E1A70-A878-425A-A25E-985E423BAA9F}" dt="2020-01-17T11:49:12.861" v="326" actId="6549"/>
          <ac:spMkLst>
            <pc:docMk/>
            <pc:sldMk cId="2127991733" sldId="561"/>
            <ac:spMk id="6" creationId="{9048AE22-045D-5D48-B6B1-7A6473B1CF37}"/>
          </ac:spMkLst>
        </pc:spChg>
        <pc:cxnChg chg="del">
          <ac:chgData name="Anubhav Mittal" userId="0cec1447-ad5f-47c4-bef3-8ff0c5c26bca" providerId="ADAL" clId="{632E1A70-A878-425A-A25E-985E423BAA9F}" dt="2020-01-17T11:49:26.241" v="334" actId="478"/>
          <ac:cxnSpMkLst>
            <pc:docMk/>
            <pc:sldMk cId="2127991733" sldId="561"/>
            <ac:cxnSpMk id="10" creationId="{3BEFFC9E-026D-6540-8361-53FF8CDB64F9}"/>
          </ac:cxnSpMkLst>
        </pc:cxnChg>
      </pc:sldChg>
    </pc:docChg>
  </pc:docChgLst>
  <pc:docChgLst>
    <pc:chgData name="Anubhav Mittal" userId="0cec1447-ad5f-47c4-bef3-8ff0c5c26bca" providerId="ADAL" clId="{CCA787F3-BCDD-4E64-8741-6C679071493D}"/>
    <pc:docChg chg="undo custSel delSld modSld sldOrd">
      <pc:chgData name="Anubhav Mittal" userId="0cec1447-ad5f-47c4-bef3-8ff0c5c26bca" providerId="ADAL" clId="{CCA787F3-BCDD-4E64-8741-6C679071493D}" dt="2020-02-05T14:27:07.082" v="1514" actId="6549"/>
      <pc:docMkLst>
        <pc:docMk/>
      </pc:docMkLst>
      <pc:sldChg chg="modSp">
        <pc:chgData name="Anubhav Mittal" userId="0cec1447-ad5f-47c4-bef3-8ff0c5c26bca" providerId="ADAL" clId="{CCA787F3-BCDD-4E64-8741-6C679071493D}" dt="2020-02-05T09:04:56.105" v="29" actId="20577"/>
        <pc:sldMkLst>
          <pc:docMk/>
          <pc:sldMk cId="0" sldId="454"/>
        </pc:sldMkLst>
        <pc:spChg chg="mod">
          <ac:chgData name="Anubhav Mittal" userId="0cec1447-ad5f-47c4-bef3-8ff0c5c26bca" providerId="ADAL" clId="{CCA787F3-BCDD-4E64-8741-6C679071493D}" dt="2020-02-05T09:04:56.105" v="29" actId="20577"/>
          <ac:spMkLst>
            <pc:docMk/>
            <pc:sldMk cId="0" sldId="454"/>
            <ac:spMk id="4" creationId="{00000000-0000-0000-0000-000000000000}"/>
          </ac:spMkLst>
        </pc:spChg>
      </pc:sldChg>
      <pc:sldChg chg="modSp">
        <pc:chgData name="Anubhav Mittal" userId="0cec1447-ad5f-47c4-bef3-8ff0c5c26bca" providerId="ADAL" clId="{CCA787F3-BCDD-4E64-8741-6C679071493D}" dt="2020-02-05T09:04:45.085" v="5" actId="20577"/>
        <pc:sldMkLst>
          <pc:docMk/>
          <pc:sldMk cId="2820795509" sldId="510"/>
        </pc:sldMkLst>
        <pc:spChg chg="mod">
          <ac:chgData name="Anubhav Mittal" userId="0cec1447-ad5f-47c4-bef3-8ff0c5c26bca" providerId="ADAL" clId="{CCA787F3-BCDD-4E64-8741-6C679071493D}" dt="2020-02-05T09:04:45.085" v="5" actId="20577"/>
          <ac:spMkLst>
            <pc:docMk/>
            <pc:sldMk cId="2820795509" sldId="510"/>
            <ac:spMk id="3" creationId="{5FBEDDCC-E332-42C6-850C-19EA35A8C1E1}"/>
          </ac:spMkLst>
        </pc:spChg>
      </pc:sldChg>
      <pc:sldChg chg="addSp modSp">
        <pc:chgData name="Anubhav Mittal" userId="0cec1447-ad5f-47c4-bef3-8ff0c5c26bca" providerId="ADAL" clId="{CCA787F3-BCDD-4E64-8741-6C679071493D}" dt="2020-02-05T09:24:50.526" v="392" actId="14100"/>
        <pc:sldMkLst>
          <pc:docMk/>
          <pc:sldMk cId="598834772" sldId="530"/>
        </pc:sldMkLst>
        <pc:spChg chg="mod">
          <ac:chgData name="Anubhav Mittal" userId="0cec1447-ad5f-47c4-bef3-8ff0c5c26bca" providerId="ADAL" clId="{CCA787F3-BCDD-4E64-8741-6C679071493D}" dt="2020-02-05T09:16:30.926" v="259"/>
          <ac:spMkLst>
            <pc:docMk/>
            <pc:sldMk cId="598834772" sldId="530"/>
            <ac:spMk id="2" creationId="{8E03E6A4-DAE7-4962-8E6B-B7D70EB215C7}"/>
          </ac:spMkLst>
        </pc:spChg>
        <pc:spChg chg="mod">
          <ac:chgData name="Anubhav Mittal" userId="0cec1447-ad5f-47c4-bef3-8ff0c5c26bca" providerId="ADAL" clId="{CCA787F3-BCDD-4E64-8741-6C679071493D}" dt="2020-02-05T09:24:37.797" v="390" actId="20577"/>
          <ac:spMkLst>
            <pc:docMk/>
            <pc:sldMk cId="598834772" sldId="530"/>
            <ac:spMk id="3" creationId="{5FBEDDCC-E332-42C6-850C-19EA35A8C1E1}"/>
          </ac:spMkLst>
        </pc:spChg>
        <pc:graphicFrameChg chg="add mod modGraphic">
          <ac:chgData name="Anubhav Mittal" userId="0cec1447-ad5f-47c4-bef3-8ff0c5c26bca" providerId="ADAL" clId="{CCA787F3-BCDD-4E64-8741-6C679071493D}" dt="2020-02-05T09:24:50.526" v="392" actId="14100"/>
          <ac:graphicFrameMkLst>
            <pc:docMk/>
            <pc:sldMk cId="598834772" sldId="530"/>
            <ac:graphicFrameMk id="4" creationId="{997101C5-2A57-4C2D-8B2A-D3CD74386DD4}"/>
          </ac:graphicFrameMkLst>
        </pc:graphicFrameChg>
        <pc:graphicFrameChg chg="add mod">
          <ac:chgData name="Anubhav Mittal" userId="0cec1447-ad5f-47c4-bef3-8ff0c5c26bca" providerId="ADAL" clId="{CCA787F3-BCDD-4E64-8741-6C679071493D}" dt="2020-02-05T09:24:46.944" v="391" actId="1076"/>
          <ac:graphicFrameMkLst>
            <pc:docMk/>
            <pc:sldMk cId="598834772" sldId="530"/>
            <ac:graphicFrameMk id="5" creationId="{A258DB9D-80FB-4A37-8E16-B3631F9C270F}"/>
          </ac:graphicFrameMkLst>
        </pc:graphicFrameChg>
      </pc:sldChg>
      <pc:sldChg chg="modSp">
        <pc:chgData name="Anubhav Mittal" userId="0cec1447-ad5f-47c4-bef3-8ff0c5c26bca" providerId="ADAL" clId="{CCA787F3-BCDD-4E64-8741-6C679071493D}" dt="2020-02-05T09:05:55.805" v="152" actId="20577"/>
        <pc:sldMkLst>
          <pc:docMk/>
          <pc:sldMk cId="1520860431" sldId="540"/>
        </pc:sldMkLst>
        <pc:spChg chg="mod">
          <ac:chgData name="Anubhav Mittal" userId="0cec1447-ad5f-47c4-bef3-8ff0c5c26bca" providerId="ADAL" clId="{CCA787F3-BCDD-4E64-8741-6C679071493D}" dt="2020-02-05T09:05:55.805" v="152" actId="20577"/>
          <ac:spMkLst>
            <pc:docMk/>
            <pc:sldMk cId="1520860431" sldId="540"/>
            <ac:spMk id="6" creationId="{9048AE22-045D-5D48-B6B1-7A6473B1CF37}"/>
          </ac:spMkLst>
        </pc:spChg>
      </pc:sldChg>
      <pc:sldChg chg="modSp">
        <pc:chgData name="Anubhav Mittal" userId="0cec1447-ad5f-47c4-bef3-8ff0c5c26bca" providerId="ADAL" clId="{CCA787F3-BCDD-4E64-8741-6C679071493D}" dt="2020-02-05T13:28:15.926" v="1492" actId="5793"/>
        <pc:sldMkLst>
          <pc:docMk/>
          <pc:sldMk cId="3882519152" sldId="549"/>
        </pc:sldMkLst>
        <pc:spChg chg="mod">
          <ac:chgData name="Anubhav Mittal" userId="0cec1447-ad5f-47c4-bef3-8ff0c5c26bca" providerId="ADAL" clId="{CCA787F3-BCDD-4E64-8741-6C679071493D}" dt="2020-02-05T13:21:55.547" v="914" actId="20577"/>
          <ac:spMkLst>
            <pc:docMk/>
            <pc:sldMk cId="3882519152" sldId="549"/>
            <ac:spMk id="2" creationId="{8E03E6A4-DAE7-4962-8E6B-B7D70EB215C7}"/>
          </ac:spMkLst>
        </pc:spChg>
        <pc:spChg chg="mod">
          <ac:chgData name="Anubhav Mittal" userId="0cec1447-ad5f-47c4-bef3-8ff0c5c26bca" providerId="ADAL" clId="{CCA787F3-BCDD-4E64-8741-6C679071493D}" dt="2020-02-05T13:28:15.926" v="1492" actId="5793"/>
          <ac:spMkLst>
            <pc:docMk/>
            <pc:sldMk cId="3882519152" sldId="549"/>
            <ac:spMk id="6" creationId="{9048AE22-045D-5D48-B6B1-7A6473B1CF37}"/>
          </ac:spMkLst>
        </pc:spChg>
      </pc:sldChg>
      <pc:sldChg chg="modSp">
        <pc:chgData name="Anubhav Mittal" userId="0cec1447-ad5f-47c4-bef3-8ff0c5c26bca" providerId="ADAL" clId="{CCA787F3-BCDD-4E64-8741-6C679071493D}" dt="2020-02-05T09:11:21.834" v="208" actId="20577"/>
        <pc:sldMkLst>
          <pc:docMk/>
          <pc:sldMk cId="2025797868" sldId="552"/>
        </pc:sldMkLst>
        <pc:spChg chg="mod">
          <ac:chgData name="Anubhav Mittal" userId="0cec1447-ad5f-47c4-bef3-8ff0c5c26bca" providerId="ADAL" clId="{CCA787F3-BCDD-4E64-8741-6C679071493D}" dt="2020-02-05T09:11:21.834" v="208" actId="20577"/>
          <ac:spMkLst>
            <pc:docMk/>
            <pc:sldMk cId="2025797868" sldId="552"/>
            <ac:spMk id="2" creationId="{8E03E6A4-DAE7-4962-8E6B-B7D70EB215C7}"/>
          </ac:spMkLst>
        </pc:spChg>
        <pc:spChg chg="mod">
          <ac:chgData name="Anubhav Mittal" userId="0cec1447-ad5f-47c4-bef3-8ff0c5c26bca" providerId="ADAL" clId="{CCA787F3-BCDD-4E64-8741-6C679071493D}" dt="2020-02-05T09:10:57.644" v="187" actId="404"/>
          <ac:spMkLst>
            <pc:docMk/>
            <pc:sldMk cId="2025797868" sldId="552"/>
            <ac:spMk id="3" creationId="{5FBEDDCC-E332-42C6-850C-19EA35A8C1E1}"/>
          </ac:spMkLst>
        </pc:spChg>
      </pc:sldChg>
      <pc:sldChg chg="addSp delSp modSp">
        <pc:chgData name="Anubhav Mittal" userId="0cec1447-ad5f-47c4-bef3-8ff0c5c26bca" providerId="ADAL" clId="{CCA787F3-BCDD-4E64-8741-6C679071493D}" dt="2020-02-05T09:16:02.693" v="257"/>
        <pc:sldMkLst>
          <pc:docMk/>
          <pc:sldMk cId="25921175" sldId="553"/>
        </pc:sldMkLst>
        <pc:spChg chg="mod">
          <ac:chgData name="Anubhav Mittal" userId="0cec1447-ad5f-47c4-bef3-8ff0c5c26bca" providerId="ADAL" clId="{CCA787F3-BCDD-4E64-8741-6C679071493D}" dt="2020-02-05T09:16:02.693" v="257"/>
          <ac:spMkLst>
            <pc:docMk/>
            <pc:sldMk cId="25921175" sldId="553"/>
            <ac:spMk id="2" creationId="{8E03E6A4-DAE7-4962-8E6B-B7D70EB215C7}"/>
          </ac:spMkLst>
        </pc:spChg>
        <pc:spChg chg="add del mod">
          <ac:chgData name="Anubhav Mittal" userId="0cec1447-ad5f-47c4-bef3-8ff0c5c26bca" providerId="ADAL" clId="{CCA787F3-BCDD-4E64-8741-6C679071493D}" dt="2020-02-05T09:12:20.364" v="210" actId="478"/>
          <ac:spMkLst>
            <pc:docMk/>
            <pc:sldMk cId="25921175" sldId="553"/>
            <ac:spMk id="4" creationId="{5DBA5BD8-5A6A-4843-81D0-6BDF275BBD7D}"/>
          </ac:spMkLst>
        </pc:spChg>
        <pc:spChg chg="mod">
          <ac:chgData name="Anubhav Mittal" userId="0cec1447-ad5f-47c4-bef3-8ff0c5c26bca" providerId="ADAL" clId="{CCA787F3-BCDD-4E64-8741-6C679071493D}" dt="2020-02-05T09:13:42.973" v="218" actId="404"/>
          <ac:spMkLst>
            <pc:docMk/>
            <pc:sldMk cId="25921175" sldId="553"/>
            <ac:spMk id="6" creationId="{276A3A4A-3011-49DA-A2A1-1EDABE1E54A7}"/>
          </ac:spMkLst>
        </pc:spChg>
        <pc:spChg chg="mod">
          <ac:chgData name="Anubhav Mittal" userId="0cec1447-ad5f-47c4-bef3-8ff0c5c26bca" providerId="ADAL" clId="{CCA787F3-BCDD-4E64-8741-6C679071493D}" dt="2020-02-05T09:14:19.458" v="245" actId="404"/>
          <ac:spMkLst>
            <pc:docMk/>
            <pc:sldMk cId="25921175" sldId="553"/>
            <ac:spMk id="9" creationId="{1D14C1B4-6601-4DED-976B-9D50103D4BD4}"/>
          </ac:spMkLst>
        </pc:spChg>
        <pc:graphicFrameChg chg="add mod">
          <ac:chgData name="Anubhav Mittal" userId="0cec1447-ad5f-47c4-bef3-8ff0c5c26bca" providerId="ADAL" clId="{CCA787F3-BCDD-4E64-8741-6C679071493D}" dt="2020-02-05T09:13:13.465" v="214" actId="1076"/>
          <ac:graphicFrameMkLst>
            <pc:docMk/>
            <pc:sldMk cId="25921175" sldId="553"/>
            <ac:graphicFrameMk id="8" creationId="{6B4D6D11-1A49-418F-BB6D-FC04EE6225C0}"/>
          </ac:graphicFrameMkLst>
        </pc:graphicFrameChg>
        <pc:graphicFrameChg chg="add mod modGraphic">
          <ac:chgData name="Anubhav Mittal" userId="0cec1447-ad5f-47c4-bef3-8ff0c5c26bca" providerId="ADAL" clId="{CCA787F3-BCDD-4E64-8741-6C679071493D}" dt="2020-02-05T09:15:48.673" v="256" actId="1076"/>
          <ac:graphicFrameMkLst>
            <pc:docMk/>
            <pc:sldMk cId="25921175" sldId="553"/>
            <ac:graphicFrameMk id="10" creationId="{71BA3ED3-3EE0-4136-9D98-D76B2BAEB80C}"/>
          </ac:graphicFrameMkLst>
        </pc:graphicFrameChg>
        <pc:graphicFrameChg chg="del modGraphic">
          <ac:chgData name="Anubhav Mittal" userId="0cec1447-ad5f-47c4-bef3-8ff0c5c26bca" providerId="ADAL" clId="{CCA787F3-BCDD-4E64-8741-6C679071493D}" dt="2020-02-05T09:12:35.487" v="212" actId="478"/>
          <ac:graphicFrameMkLst>
            <pc:docMk/>
            <pc:sldMk cId="25921175" sldId="553"/>
            <ac:graphicFrameMk id="12" creationId="{3B9171E4-F997-4B85-8F5A-294B2D749E9A}"/>
          </ac:graphicFrameMkLst>
        </pc:graphicFrameChg>
        <pc:graphicFrameChg chg="del">
          <ac:chgData name="Anubhav Mittal" userId="0cec1447-ad5f-47c4-bef3-8ff0c5c26bca" providerId="ADAL" clId="{CCA787F3-BCDD-4E64-8741-6C679071493D}" dt="2020-02-05T09:14:54.524" v="250" actId="478"/>
          <ac:graphicFrameMkLst>
            <pc:docMk/>
            <pc:sldMk cId="25921175" sldId="553"/>
            <ac:graphicFrameMk id="13" creationId="{B8BFBC20-F2E2-49B2-A442-87A5CC8D0A35}"/>
          </ac:graphicFrameMkLst>
        </pc:graphicFrameChg>
        <pc:picChg chg="add del">
          <ac:chgData name="Anubhav Mittal" userId="0cec1447-ad5f-47c4-bef3-8ff0c5c26bca" providerId="ADAL" clId="{CCA787F3-BCDD-4E64-8741-6C679071493D}" dt="2020-02-05T09:12:20.364" v="210" actId="478"/>
          <ac:picMkLst>
            <pc:docMk/>
            <pc:sldMk cId="25921175" sldId="553"/>
            <ac:picMk id="5" creationId="{3AE4B4CE-B794-4F81-94B4-5558E494B001}"/>
          </ac:picMkLst>
        </pc:picChg>
        <pc:picChg chg="del">
          <ac:chgData name="Anubhav Mittal" userId="0cec1447-ad5f-47c4-bef3-8ff0c5c26bca" providerId="ADAL" clId="{CCA787F3-BCDD-4E64-8741-6C679071493D}" dt="2020-02-05T09:14:35.262" v="246" actId="478"/>
          <ac:picMkLst>
            <pc:docMk/>
            <pc:sldMk cId="25921175" sldId="553"/>
            <ac:picMk id="7" creationId="{8E3C9ECE-3A80-434B-B877-C4B93D19F03F}"/>
          </ac:picMkLst>
        </pc:picChg>
        <pc:picChg chg="add mod">
          <ac:chgData name="Anubhav Mittal" userId="0cec1447-ad5f-47c4-bef3-8ff0c5c26bca" providerId="ADAL" clId="{CCA787F3-BCDD-4E64-8741-6C679071493D}" dt="2020-02-05T09:15:42.128" v="255" actId="14100"/>
          <ac:picMkLst>
            <pc:docMk/>
            <pc:sldMk cId="25921175" sldId="553"/>
            <ac:picMk id="14" creationId="{B2F69851-82C2-40BC-8D00-2EFEB56C3361}"/>
          </ac:picMkLst>
        </pc:picChg>
      </pc:sldChg>
      <pc:sldChg chg="addSp delSp modSp">
        <pc:chgData name="Anubhav Mittal" userId="0cec1447-ad5f-47c4-bef3-8ff0c5c26bca" providerId="ADAL" clId="{CCA787F3-BCDD-4E64-8741-6C679071493D}" dt="2020-02-05T13:14:06.992" v="743" actId="404"/>
        <pc:sldMkLst>
          <pc:docMk/>
          <pc:sldMk cId="1192761563" sldId="554"/>
        </pc:sldMkLst>
        <pc:spChg chg="mod">
          <ac:chgData name="Anubhav Mittal" userId="0cec1447-ad5f-47c4-bef3-8ff0c5c26bca" providerId="ADAL" clId="{CCA787F3-BCDD-4E64-8741-6C679071493D}" dt="2020-02-05T09:28:10.635" v="412" actId="20577"/>
          <ac:spMkLst>
            <pc:docMk/>
            <pc:sldMk cId="1192761563" sldId="554"/>
            <ac:spMk id="2" creationId="{8E03E6A4-DAE7-4962-8E6B-B7D70EB215C7}"/>
          </ac:spMkLst>
        </pc:spChg>
        <pc:spChg chg="add del mod">
          <ac:chgData name="Anubhav Mittal" userId="0cec1447-ad5f-47c4-bef3-8ff0c5c26bca" providerId="ADAL" clId="{CCA787F3-BCDD-4E64-8741-6C679071493D}" dt="2020-02-05T09:36:30.394" v="553" actId="14100"/>
          <ac:spMkLst>
            <pc:docMk/>
            <pc:sldMk cId="1192761563" sldId="554"/>
            <ac:spMk id="3" creationId="{5FBEDDCC-E332-42C6-850C-19EA35A8C1E1}"/>
          </ac:spMkLst>
        </pc:spChg>
        <pc:spChg chg="add mod">
          <ac:chgData name="Anubhav Mittal" userId="0cec1447-ad5f-47c4-bef3-8ff0c5c26bca" providerId="ADAL" clId="{CCA787F3-BCDD-4E64-8741-6C679071493D}" dt="2020-02-05T13:14:06.992" v="743" actId="404"/>
          <ac:spMkLst>
            <pc:docMk/>
            <pc:sldMk cId="1192761563" sldId="554"/>
            <ac:spMk id="8" creationId="{6BF118DC-04B5-4919-B856-4F94FF941EB5}"/>
          </ac:spMkLst>
        </pc:spChg>
        <pc:picChg chg="add del mod">
          <ac:chgData name="Anubhav Mittal" userId="0cec1447-ad5f-47c4-bef3-8ff0c5c26bca" providerId="ADAL" clId="{CCA787F3-BCDD-4E64-8741-6C679071493D}" dt="2020-02-05T09:29:09.492" v="416"/>
          <ac:picMkLst>
            <pc:docMk/>
            <pc:sldMk cId="1192761563" sldId="554"/>
            <ac:picMk id="5" creationId="{CB1DFDBE-8647-4EA5-9C5A-98F2E7A9A598}"/>
          </ac:picMkLst>
        </pc:picChg>
        <pc:picChg chg="add mod">
          <ac:chgData name="Anubhav Mittal" userId="0cec1447-ad5f-47c4-bef3-8ff0c5c26bca" providerId="ADAL" clId="{CCA787F3-BCDD-4E64-8741-6C679071493D}" dt="2020-02-05T09:35:46.394" v="509" actId="1076"/>
          <ac:picMkLst>
            <pc:docMk/>
            <pc:sldMk cId="1192761563" sldId="554"/>
            <ac:picMk id="7" creationId="{4974B718-D02C-4F49-AB96-6040C5A27ECD}"/>
          </ac:picMkLst>
        </pc:picChg>
      </pc:sldChg>
      <pc:sldChg chg="addSp delSp modSp ord">
        <pc:chgData name="Anubhav Mittal" userId="0cec1447-ad5f-47c4-bef3-8ff0c5c26bca" providerId="ADAL" clId="{CCA787F3-BCDD-4E64-8741-6C679071493D}" dt="2020-02-05T13:17:30.156" v="782" actId="1076"/>
        <pc:sldMkLst>
          <pc:docMk/>
          <pc:sldMk cId="2570504521" sldId="555"/>
        </pc:sldMkLst>
        <pc:spChg chg="mod">
          <ac:chgData name="Anubhav Mittal" userId="0cec1447-ad5f-47c4-bef3-8ff0c5c26bca" providerId="ADAL" clId="{CCA787F3-BCDD-4E64-8741-6C679071493D}" dt="2020-02-05T09:56:08.545" v="672"/>
          <ac:spMkLst>
            <pc:docMk/>
            <pc:sldMk cId="2570504521" sldId="555"/>
            <ac:spMk id="2" creationId="{8E03E6A4-DAE7-4962-8E6B-B7D70EB215C7}"/>
          </ac:spMkLst>
        </pc:spChg>
        <pc:spChg chg="add mod">
          <ac:chgData name="Anubhav Mittal" userId="0cec1447-ad5f-47c4-bef3-8ff0c5c26bca" providerId="ADAL" clId="{CCA787F3-BCDD-4E64-8741-6C679071493D}" dt="2020-02-05T13:17:30.156" v="782" actId="1076"/>
          <ac:spMkLst>
            <pc:docMk/>
            <pc:sldMk cId="2570504521" sldId="555"/>
            <ac:spMk id="4" creationId="{92A8B0BF-F994-45D2-BEA2-0856A95C9CBB}"/>
          </ac:spMkLst>
        </pc:spChg>
        <pc:spChg chg="mod">
          <ac:chgData name="Anubhav Mittal" userId="0cec1447-ad5f-47c4-bef3-8ff0c5c26bca" providerId="ADAL" clId="{CCA787F3-BCDD-4E64-8741-6C679071493D}" dt="2020-02-05T09:56:33.591" v="674" actId="1076"/>
          <ac:spMkLst>
            <pc:docMk/>
            <pc:sldMk cId="2570504521" sldId="555"/>
            <ac:spMk id="6" creationId="{276A3A4A-3011-49DA-A2A1-1EDABE1E54A7}"/>
          </ac:spMkLst>
        </pc:spChg>
        <pc:graphicFrameChg chg="add mod">
          <ac:chgData name="Anubhav Mittal" userId="0cec1447-ad5f-47c4-bef3-8ff0c5c26bca" providerId="ADAL" clId="{CCA787F3-BCDD-4E64-8741-6C679071493D}" dt="2020-02-05T13:17:22.017" v="781" actId="1076"/>
          <ac:graphicFrameMkLst>
            <pc:docMk/>
            <pc:sldMk cId="2570504521" sldId="555"/>
            <ac:graphicFrameMk id="3" creationId="{C0CEA75F-F1AF-4BED-BA45-002288F58A8C}"/>
          </ac:graphicFrameMkLst>
        </pc:graphicFrameChg>
        <pc:graphicFrameChg chg="del">
          <ac:chgData name="Anubhav Mittal" userId="0cec1447-ad5f-47c4-bef3-8ff0c5c26bca" providerId="ADAL" clId="{CCA787F3-BCDD-4E64-8741-6C679071493D}" dt="2020-02-05T09:43:43.704" v="644" actId="478"/>
          <ac:graphicFrameMkLst>
            <pc:docMk/>
            <pc:sldMk cId="2570504521" sldId="555"/>
            <ac:graphicFrameMk id="8" creationId="{4C297E99-245A-47AA-AC59-6ACAE95EA77E}"/>
          </ac:graphicFrameMkLst>
        </pc:graphicFrameChg>
        <pc:picChg chg="add mod">
          <ac:chgData name="Anubhav Mittal" userId="0cec1447-ad5f-47c4-bef3-8ff0c5c26bca" providerId="ADAL" clId="{CCA787F3-BCDD-4E64-8741-6C679071493D}" dt="2020-02-05T13:17:13.071" v="780" actId="1076"/>
          <ac:picMkLst>
            <pc:docMk/>
            <pc:sldMk cId="2570504521" sldId="555"/>
            <ac:picMk id="7" creationId="{B74AB672-4645-4A7F-88D9-EBC1C754F7AB}"/>
          </ac:picMkLst>
        </pc:picChg>
        <pc:picChg chg="del">
          <ac:chgData name="Anubhav Mittal" userId="0cec1447-ad5f-47c4-bef3-8ff0c5c26bca" providerId="ADAL" clId="{CCA787F3-BCDD-4E64-8741-6C679071493D}" dt="2020-02-05T09:43:36.683" v="643" actId="478"/>
          <ac:picMkLst>
            <pc:docMk/>
            <pc:sldMk cId="2570504521" sldId="555"/>
            <ac:picMk id="11" creationId="{D6B16857-17F4-4C96-8942-2B8F7C73A59A}"/>
          </ac:picMkLst>
        </pc:picChg>
      </pc:sldChg>
      <pc:sldChg chg="del">
        <pc:chgData name="Anubhav Mittal" userId="0cec1447-ad5f-47c4-bef3-8ff0c5c26bca" providerId="ADAL" clId="{CCA787F3-BCDD-4E64-8741-6C679071493D}" dt="2020-02-05T09:55:47.598" v="670" actId="2696"/>
        <pc:sldMkLst>
          <pc:docMk/>
          <pc:sldMk cId="2630256670" sldId="556"/>
        </pc:sldMkLst>
      </pc:sldChg>
      <pc:sldChg chg="addSp delSp modSp">
        <pc:chgData name="Anubhav Mittal" userId="0cec1447-ad5f-47c4-bef3-8ff0c5c26bca" providerId="ADAL" clId="{CCA787F3-BCDD-4E64-8741-6C679071493D}" dt="2020-02-05T13:15:22.680" v="750" actId="20578"/>
        <pc:sldMkLst>
          <pc:docMk/>
          <pc:sldMk cId="186868760" sldId="557"/>
        </pc:sldMkLst>
        <pc:spChg chg="mod">
          <ac:chgData name="Anubhav Mittal" userId="0cec1447-ad5f-47c4-bef3-8ff0c5c26bca" providerId="ADAL" clId="{CCA787F3-BCDD-4E64-8741-6C679071493D}" dt="2020-02-05T09:56:01.284" v="671"/>
          <ac:spMkLst>
            <pc:docMk/>
            <pc:sldMk cId="186868760" sldId="557"/>
            <ac:spMk id="2" creationId="{8E03E6A4-DAE7-4962-8E6B-B7D70EB215C7}"/>
          </ac:spMkLst>
        </pc:spChg>
        <pc:spChg chg="mod">
          <ac:chgData name="Anubhav Mittal" userId="0cec1447-ad5f-47c4-bef3-8ff0c5c26bca" providerId="ADAL" clId="{CCA787F3-BCDD-4E64-8741-6C679071493D}" dt="2020-02-05T13:15:22.680" v="750" actId="20578"/>
          <ac:spMkLst>
            <pc:docMk/>
            <pc:sldMk cId="186868760" sldId="557"/>
            <ac:spMk id="3" creationId="{5FBEDDCC-E332-42C6-850C-19EA35A8C1E1}"/>
          </ac:spMkLst>
        </pc:spChg>
        <pc:graphicFrameChg chg="add del">
          <ac:chgData name="Anubhav Mittal" userId="0cec1447-ad5f-47c4-bef3-8ff0c5c26bca" providerId="ADAL" clId="{CCA787F3-BCDD-4E64-8741-6C679071493D}" dt="2020-02-05T09:40:47.103" v="598"/>
          <ac:graphicFrameMkLst>
            <pc:docMk/>
            <pc:sldMk cId="186868760" sldId="557"/>
            <ac:graphicFrameMk id="4" creationId="{3B359863-9006-4E69-A311-B64163793044}"/>
          </ac:graphicFrameMkLst>
        </pc:graphicFrameChg>
      </pc:sldChg>
      <pc:sldChg chg="modSp">
        <pc:chgData name="Anubhav Mittal" userId="0cec1447-ad5f-47c4-bef3-8ff0c5c26bca" providerId="ADAL" clId="{CCA787F3-BCDD-4E64-8741-6C679071493D}" dt="2020-02-05T14:27:07.082" v="1514" actId="6549"/>
        <pc:sldMkLst>
          <pc:docMk/>
          <pc:sldMk cId="2905054109" sldId="558"/>
        </pc:sldMkLst>
        <pc:spChg chg="mod">
          <ac:chgData name="Anubhav Mittal" userId="0cec1447-ad5f-47c4-bef3-8ff0c5c26bca" providerId="ADAL" clId="{CCA787F3-BCDD-4E64-8741-6C679071493D}" dt="2020-02-05T11:41:50.815" v="726" actId="20577"/>
          <ac:spMkLst>
            <pc:docMk/>
            <pc:sldMk cId="2905054109" sldId="558"/>
            <ac:spMk id="2" creationId="{8E03E6A4-DAE7-4962-8E6B-B7D70EB215C7}"/>
          </ac:spMkLst>
        </pc:spChg>
        <pc:spChg chg="mod">
          <ac:chgData name="Anubhav Mittal" userId="0cec1447-ad5f-47c4-bef3-8ff0c5c26bca" providerId="ADAL" clId="{CCA787F3-BCDD-4E64-8741-6C679071493D}" dt="2020-02-05T14:27:07.082" v="1514" actId="6549"/>
          <ac:spMkLst>
            <pc:docMk/>
            <pc:sldMk cId="2905054109" sldId="558"/>
            <ac:spMk id="6" creationId="{9048AE22-045D-5D48-B6B1-7A6473B1CF37}"/>
          </ac:spMkLst>
        </pc:spChg>
      </pc:sldChg>
      <pc:sldChg chg="modSp">
        <pc:chgData name="Anubhav Mittal" userId="0cec1447-ad5f-47c4-bef3-8ff0c5c26bca" providerId="ADAL" clId="{CCA787F3-BCDD-4E64-8741-6C679071493D}" dt="2020-02-05T13:28:59.688" v="1513" actId="5793"/>
        <pc:sldMkLst>
          <pc:docMk/>
          <pc:sldMk cId="3382552376" sldId="559"/>
        </pc:sldMkLst>
        <pc:spChg chg="mod">
          <ac:chgData name="Anubhav Mittal" userId="0cec1447-ad5f-47c4-bef3-8ff0c5c26bca" providerId="ADAL" clId="{CCA787F3-BCDD-4E64-8741-6C679071493D}" dt="2020-02-05T13:27:56.794" v="1462"/>
          <ac:spMkLst>
            <pc:docMk/>
            <pc:sldMk cId="3382552376" sldId="559"/>
            <ac:spMk id="2" creationId="{8E03E6A4-DAE7-4962-8E6B-B7D70EB215C7}"/>
          </ac:spMkLst>
        </pc:spChg>
        <pc:spChg chg="mod">
          <ac:chgData name="Anubhav Mittal" userId="0cec1447-ad5f-47c4-bef3-8ff0c5c26bca" providerId="ADAL" clId="{CCA787F3-BCDD-4E64-8741-6C679071493D}" dt="2020-02-05T13:28:59.688" v="1513" actId="5793"/>
          <ac:spMkLst>
            <pc:docMk/>
            <pc:sldMk cId="3382552376" sldId="559"/>
            <ac:spMk id="6" creationId="{9048AE22-045D-5D48-B6B1-7A6473B1CF37}"/>
          </ac:spMkLst>
        </pc:spChg>
      </pc:sldChg>
      <pc:sldChg chg="modSp del">
        <pc:chgData name="Anubhav Mittal" userId="0cec1447-ad5f-47c4-bef3-8ff0c5c26bca" providerId="ADAL" clId="{CCA787F3-BCDD-4E64-8741-6C679071493D}" dt="2020-02-05T13:27:46.794" v="1461" actId="2696"/>
        <pc:sldMkLst>
          <pc:docMk/>
          <pc:sldMk cId="3480036568" sldId="560"/>
        </pc:sldMkLst>
        <pc:spChg chg="mod">
          <ac:chgData name="Anubhav Mittal" userId="0cec1447-ad5f-47c4-bef3-8ff0c5c26bca" providerId="ADAL" clId="{CCA787F3-BCDD-4E64-8741-6C679071493D}" dt="2020-02-05T09:57:02.753" v="676" actId="6549"/>
          <ac:spMkLst>
            <pc:docMk/>
            <pc:sldMk cId="3480036568" sldId="560"/>
            <ac:spMk id="6" creationId="{9048AE22-045D-5D48-B6B1-7A6473B1CF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05/02/2020</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11</a:t>
            </a:fld>
            <a:endParaRPr lang="en-GB" dirty="0"/>
          </a:p>
        </p:txBody>
      </p:sp>
    </p:spTree>
    <p:extLst>
      <p:ext uri="{BB962C8B-B14F-4D97-AF65-F5344CB8AC3E}">
        <p14:creationId xmlns:p14="http://schemas.microsoft.com/office/powerpoint/2010/main" val="365822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12</a:t>
            </a:fld>
            <a:endParaRPr lang="en-GB" dirty="0"/>
          </a:p>
        </p:txBody>
      </p:sp>
    </p:spTree>
    <p:extLst>
      <p:ext uri="{BB962C8B-B14F-4D97-AF65-F5344CB8AC3E}">
        <p14:creationId xmlns:p14="http://schemas.microsoft.com/office/powerpoint/2010/main" val="1769206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13</a:t>
            </a:fld>
            <a:endParaRPr lang="en-GB" dirty="0"/>
          </a:p>
        </p:txBody>
      </p:sp>
    </p:spTree>
    <p:extLst>
      <p:ext uri="{BB962C8B-B14F-4D97-AF65-F5344CB8AC3E}">
        <p14:creationId xmlns:p14="http://schemas.microsoft.com/office/powerpoint/2010/main" val="147510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1793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2979637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6</a:t>
            </a:fld>
            <a:endParaRPr lang="en-GB"/>
          </a:p>
        </p:txBody>
      </p:sp>
    </p:spTree>
    <p:extLst>
      <p:ext uri="{BB962C8B-B14F-4D97-AF65-F5344CB8AC3E}">
        <p14:creationId xmlns:p14="http://schemas.microsoft.com/office/powerpoint/2010/main" val="381318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7</a:t>
            </a:fld>
            <a:endParaRPr lang="en-GB"/>
          </a:p>
        </p:txBody>
      </p:sp>
    </p:spTree>
    <p:extLst>
      <p:ext uri="{BB962C8B-B14F-4D97-AF65-F5344CB8AC3E}">
        <p14:creationId xmlns:p14="http://schemas.microsoft.com/office/powerpoint/2010/main" val="114979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a:p>
        </p:txBody>
      </p:sp>
    </p:spTree>
    <p:extLst>
      <p:ext uri="{BB962C8B-B14F-4D97-AF65-F5344CB8AC3E}">
        <p14:creationId xmlns:p14="http://schemas.microsoft.com/office/powerpoint/2010/main" val="214752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9</a:t>
            </a:fld>
            <a:endParaRPr lang="en-GB"/>
          </a:p>
        </p:txBody>
      </p:sp>
    </p:spTree>
    <p:extLst>
      <p:ext uri="{BB962C8B-B14F-4D97-AF65-F5344CB8AC3E}">
        <p14:creationId xmlns:p14="http://schemas.microsoft.com/office/powerpoint/2010/main" val="1704791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dirty="0"/>
          </a:p>
        </p:txBody>
      </p:sp>
    </p:spTree>
    <p:extLst>
      <p:ext uri="{BB962C8B-B14F-4D97-AF65-F5344CB8AC3E}">
        <p14:creationId xmlns:p14="http://schemas.microsoft.com/office/powerpoint/2010/main" val="348857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err="1">
                <a:solidFill>
                  <a:srgbClr val="00427F"/>
                </a:solidFill>
                <a:latin typeface="Arial" charset="0"/>
                <a:cs typeface="Arial" charset="0"/>
              </a:rPr>
              <a:t>www.scottish-enterprise.com</a:t>
            </a:r>
            <a:endParaRPr lang="en-GB" sz="1600" dirty="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hyperlink" Target="https://xd.adobe.com/view/1787b5f4-5ba6-412e-47fd-ce83949f777c-61b6/?fullscreen&amp;hints=of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SEP</a:t>
            </a:r>
          </a:p>
          <a:p>
            <a:pPr marL="0" indent="0" algn="ctr">
              <a:buNone/>
            </a:pPr>
            <a:r>
              <a:rPr lang="en-GB" sz="4000" b="1" dirty="0"/>
              <a:t>User Research</a:t>
            </a:r>
          </a:p>
          <a:p>
            <a:pPr marL="0" indent="0" algn="ctr">
              <a:buNone/>
            </a:pPr>
            <a:r>
              <a:rPr lang="en-GB" sz="2800" b="1" dirty="0"/>
              <a:t>(News and updates section)</a:t>
            </a:r>
          </a:p>
          <a:p>
            <a:pPr marL="0" indent="0" algn="ctr">
              <a:buNone/>
            </a:pPr>
            <a:r>
              <a:rPr lang="en-GB" sz="2800" b="1" dirty="0"/>
              <a:t>Jan 2020</a:t>
            </a:r>
          </a:p>
          <a:p>
            <a:pPr algn="ctr"/>
            <a:endParaRPr lang="en-GB" b="1" dirty="0"/>
          </a:p>
          <a:p>
            <a:pPr marL="0" indent="0" algn="ctr">
              <a:buNone/>
            </a:pPr>
            <a:r>
              <a:rPr lang="en-GB" b="1" dirty="0"/>
              <a:t>Anubhav Mittal </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r>
              <a:rPr lang="en-GB" sz="3200" dirty="0">
                <a:solidFill>
                  <a:schemeClr val="tx1"/>
                </a:solidFill>
              </a:rPr>
              <a:t>Summary – SEP - News and updates</a:t>
            </a:r>
            <a:br>
              <a:rPr lang="en-GB" sz="3200" dirty="0">
                <a:solidFill>
                  <a:schemeClr val="tx1"/>
                </a:solidFill>
              </a:rPr>
            </a:br>
            <a:br>
              <a:rPr lang="en-GB" sz="3200" dirty="0">
                <a:solidFill>
                  <a:schemeClr val="tx1"/>
                </a:solidFill>
              </a:rPr>
            </a:br>
            <a:endParaRPr lang="en-GB" sz="3200" dirty="0">
              <a:solidFill>
                <a:schemeClr val="tx1"/>
              </a:solidFill>
            </a:endParaRP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3970318"/>
          </a:xfrm>
          <a:prstGeom prst="rect">
            <a:avLst/>
          </a:prstGeom>
          <a:noFill/>
        </p:spPr>
        <p:txBody>
          <a:bodyPr wrap="square" rtlCol="0">
            <a:spAutoFit/>
          </a:bodyPr>
          <a:lstStyle/>
          <a:p>
            <a:r>
              <a:rPr lang="en-GB" dirty="0"/>
              <a:t>All users found the “news and updates” section helpful</a:t>
            </a:r>
          </a:p>
          <a:p>
            <a:endParaRPr lang="en-GB" dirty="0"/>
          </a:p>
          <a:p>
            <a:r>
              <a:rPr lang="en-GB" dirty="0"/>
              <a:t>9 of them would like to see this section on the website</a:t>
            </a:r>
          </a:p>
          <a:p>
            <a:r>
              <a:rPr lang="en-GB" dirty="0"/>
              <a:t> </a:t>
            </a:r>
          </a:p>
          <a:p>
            <a:r>
              <a:rPr lang="en-GB" dirty="0"/>
              <a:t>The following feedback was shared:</a:t>
            </a:r>
          </a:p>
          <a:p>
            <a:r>
              <a:rPr lang="en-GB" dirty="0"/>
              <a:t> </a:t>
            </a:r>
          </a:p>
          <a:p>
            <a:pPr marL="285750" lvl="0" indent="-285750">
              <a:buFont typeface="Arial" panose="020B0604020202020204" pitchFamily="34" charset="0"/>
              <a:buChar char="•"/>
            </a:pPr>
            <a:r>
              <a:rPr lang="en-GB" sz="1400" i="1" dirty="0"/>
              <a:t>This would add to the depth of the page and allow browsing of the latest from the website</a:t>
            </a:r>
          </a:p>
          <a:p>
            <a:pPr marL="285750" lvl="0" indent="-285750">
              <a:buFont typeface="Arial" panose="020B0604020202020204" pitchFamily="34" charset="0"/>
              <a:buChar char="•"/>
            </a:pPr>
            <a:endParaRPr lang="en-GB" sz="1200" dirty="0"/>
          </a:p>
          <a:p>
            <a:pPr marL="285750" lvl="0" indent="-285750">
              <a:buFont typeface="Arial" panose="020B0604020202020204" pitchFamily="34" charset="0"/>
              <a:buChar char="•"/>
            </a:pPr>
            <a:r>
              <a:rPr lang="en-GB" sz="1400" i="1" dirty="0"/>
              <a:t>Gives more insight into what this is for.</a:t>
            </a:r>
          </a:p>
          <a:p>
            <a:pPr marL="285750" lvl="0" indent="-285750">
              <a:buFont typeface="Arial" panose="020B0604020202020204" pitchFamily="34" charset="0"/>
              <a:buChar char="•"/>
            </a:pPr>
            <a:endParaRPr lang="en-GB" sz="1200" dirty="0"/>
          </a:p>
          <a:p>
            <a:pPr marL="285750" lvl="0" indent="-285750">
              <a:buFont typeface="Arial" panose="020B0604020202020204" pitchFamily="34" charset="0"/>
              <a:buChar char="•"/>
            </a:pPr>
            <a:r>
              <a:rPr lang="en-GB" sz="1400" i="1" dirty="0"/>
              <a:t>This keeps things up to date and relevant - would be a good way to let visitors know that this is an active service and not a redundant one</a:t>
            </a:r>
          </a:p>
          <a:p>
            <a:pPr lvl="0"/>
            <a:endParaRPr lang="en-GB" sz="1400" i="1" dirty="0"/>
          </a:p>
          <a:p>
            <a:pPr marL="285750" lvl="0" indent="-285750">
              <a:buFont typeface="Arial" panose="020B0604020202020204" pitchFamily="34" charset="0"/>
              <a:buChar char="•"/>
            </a:pPr>
            <a:r>
              <a:rPr lang="en-GB" sz="1400" i="1" dirty="0"/>
              <a:t>Yes, particularly in terms of listing new products or events.</a:t>
            </a:r>
            <a:endParaRPr lang="en-GB" sz="1400" dirty="0"/>
          </a:p>
          <a:p>
            <a:r>
              <a:rPr lang="en-GB" dirty="0"/>
              <a:t> </a:t>
            </a:r>
          </a:p>
          <a:p>
            <a:endParaRPr lang="en-GB" dirty="0">
              <a:solidFill>
                <a:srgbClr val="FF0000"/>
              </a:solidFill>
            </a:endParaRPr>
          </a:p>
        </p:txBody>
      </p:sp>
    </p:spTree>
    <p:extLst>
      <p:ext uri="{BB962C8B-B14F-4D97-AF65-F5344CB8AC3E}">
        <p14:creationId xmlns:p14="http://schemas.microsoft.com/office/powerpoint/2010/main" val="2905054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r>
              <a:rPr lang="en-GB" sz="3200" dirty="0">
                <a:solidFill>
                  <a:schemeClr val="tx1"/>
                </a:solidFill>
              </a:rPr>
              <a:t>Summary – SEP - News and updates example</a:t>
            </a:r>
            <a:br>
              <a:rPr lang="en-GB" sz="3200" dirty="0">
                <a:solidFill>
                  <a:schemeClr val="tx1"/>
                </a:solidFill>
              </a:rPr>
            </a:br>
            <a:br>
              <a:rPr lang="en-GB" sz="3200" dirty="0">
                <a:solidFill>
                  <a:schemeClr val="tx1"/>
                </a:solidFill>
              </a:rPr>
            </a:br>
            <a:endParaRPr lang="en-GB" sz="3200" dirty="0">
              <a:solidFill>
                <a:schemeClr val="tx1"/>
              </a:solidFill>
            </a:endParaRP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6124754"/>
          </a:xfrm>
          <a:prstGeom prst="rect">
            <a:avLst/>
          </a:prstGeom>
          <a:noFill/>
        </p:spPr>
        <p:txBody>
          <a:bodyPr wrap="square" rtlCol="0">
            <a:spAutoFit/>
          </a:bodyPr>
          <a:lstStyle/>
          <a:p>
            <a:r>
              <a:rPr lang="en-GB" dirty="0"/>
              <a:t>The users were shown an example design of the “news and updates” section and the users liked it for it’s simplicity and clean design. </a:t>
            </a:r>
          </a:p>
          <a:p>
            <a:endParaRPr lang="en-GB" dirty="0"/>
          </a:p>
          <a:p>
            <a:r>
              <a:rPr lang="en-GB" dirty="0"/>
              <a:t>They felt that it will make the website more credible. </a:t>
            </a:r>
          </a:p>
          <a:p>
            <a:endParaRPr lang="en-GB" dirty="0"/>
          </a:p>
          <a:p>
            <a:r>
              <a:rPr lang="en-GB" dirty="0"/>
              <a:t>Users liked the search and date function and that this section was easy to read. </a:t>
            </a:r>
          </a:p>
          <a:p>
            <a:endParaRPr lang="en-GB" dirty="0"/>
          </a:p>
          <a:p>
            <a:r>
              <a:rPr lang="en-GB" dirty="0"/>
              <a:t>Lake of imagery, no graphics, bit bland, missing date of news, small font size were some negative comments. </a:t>
            </a:r>
          </a:p>
          <a:p>
            <a:r>
              <a:rPr lang="en-GB" dirty="0"/>
              <a:t> </a:t>
            </a:r>
          </a:p>
          <a:p>
            <a:pPr marL="342900" indent="-342900">
              <a:buFont typeface="Arial" panose="020B0604020202020204" pitchFamily="34" charset="0"/>
              <a:buChar char="•"/>
            </a:pPr>
            <a:r>
              <a:rPr lang="en-US" sz="1400" i="1" dirty="0"/>
              <a:t>It looked a bit boring and plain</a:t>
            </a:r>
          </a:p>
          <a:p>
            <a:pPr marL="342900" indent="-342900">
              <a:buFont typeface="Arial" panose="020B0604020202020204" pitchFamily="34" charset="0"/>
              <a:buChar char="•"/>
            </a:pPr>
            <a:endParaRPr lang="en-US" sz="1400" i="1" dirty="0"/>
          </a:p>
          <a:p>
            <a:pPr marL="342900" indent="-342900">
              <a:buFont typeface="Arial" panose="020B0604020202020204" pitchFamily="34" charset="0"/>
              <a:buChar char="•"/>
            </a:pPr>
            <a:r>
              <a:rPr lang="en-US" sz="1400" i="1" dirty="0"/>
              <a:t>Very bland with small font</a:t>
            </a:r>
          </a:p>
          <a:p>
            <a:pPr marL="342900" indent="-342900">
              <a:buFont typeface="Arial" panose="020B0604020202020204" pitchFamily="34" charset="0"/>
              <a:buChar char="•"/>
            </a:pPr>
            <a:endParaRPr lang="en-US" sz="1400" i="1" dirty="0"/>
          </a:p>
          <a:p>
            <a:pPr marL="342900" indent="-342900">
              <a:buFont typeface="Arial" panose="020B0604020202020204" pitchFamily="34" charset="0"/>
              <a:buChar char="•"/>
            </a:pPr>
            <a:r>
              <a:rPr lang="en-US" sz="1400" i="1" dirty="0"/>
              <a:t>Very plain page - not inspiring any engagement. Needs to be more about the content than the search function</a:t>
            </a:r>
          </a:p>
          <a:p>
            <a:endParaRPr lang="en-US" sz="1400" i="1" dirty="0"/>
          </a:p>
          <a:p>
            <a:pPr marL="342900" indent="-342900">
              <a:buFont typeface="Arial" panose="020B0604020202020204" pitchFamily="34" charset="0"/>
              <a:buChar char="•"/>
            </a:pPr>
            <a:r>
              <a:rPr lang="en-US" sz="1400" i="1" dirty="0"/>
              <a:t>The principle is sound but the headlines listed are all too generic and require me to read the entire story of each one to have any sense of whether it is relevant to my business</a:t>
            </a:r>
          </a:p>
          <a:p>
            <a:pPr marL="342900" indent="-342900">
              <a:buFont typeface="Arial" panose="020B0604020202020204" pitchFamily="34" charset="0"/>
              <a:buChar char="•"/>
            </a:pPr>
            <a:endParaRPr lang="en-US" sz="1400" i="1" dirty="0"/>
          </a:p>
          <a:p>
            <a:endParaRPr lang="en-US" sz="1400" i="1" dirty="0"/>
          </a:p>
          <a:p>
            <a:endParaRPr lang="en-GB" dirty="0"/>
          </a:p>
          <a:p>
            <a:r>
              <a:rPr lang="en-GB" dirty="0"/>
              <a:t> </a:t>
            </a:r>
          </a:p>
          <a:p>
            <a:r>
              <a:rPr lang="en-GB" sz="1200" dirty="0"/>
              <a:t> </a:t>
            </a:r>
          </a:p>
          <a:p>
            <a:r>
              <a:rPr lang="en-GB" sz="1200" dirty="0"/>
              <a:t> </a:t>
            </a:r>
          </a:p>
          <a:p>
            <a:endParaRPr lang="en-GB" sz="1200" dirty="0">
              <a:solidFill>
                <a:srgbClr val="FF0000"/>
              </a:solidFill>
            </a:endParaRPr>
          </a:p>
        </p:txBody>
      </p:sp>
    </p:spTree>
    <p:extLst>
      <p:ext uri="{BB962C8B-B14F-4D97-AF65-F5344CB8AC3E}">
        <p14:creationId xmlns:p14="http://schemas.microsoft.com/office/powerpoint/2010/main" val="3882519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r>
              <a:rPr lang="en-GB" sz="3200" dirty="0">
                <a:solidFill>
                  <a:schemeClr val="tx1"/>
                </a:solidFill>
              </a:rPr>
              <a:t>Summary – SEP - News and updates example</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992416"/>
            <a:ext cx="9361040" cy="4216539"/>
          </a:xfrm>
          <a:prstGeom prst="rect">
            <a:avLst/>
          </a:prstGeom>
          <a:noFill/>
        </p:spPr>
        <p:txBody>
          <a:bodyPr wrap="square" rtlCol="0">
            <a:spAutoFit/>
          </a:bodyPr>
          <a:lstStyle/>
          <a:p>
            <a:r>
              <a:rPr lang="en-GB" sz="1200" dirty="0"/>
              <a:t> </a:t>
            </a:r>
          </a:p>
          <a:p>
            <a:r>
              <a:rPr lang="en-GB" dirty="0"/>
              <a:t>When asked if anything was missing from this section the following were suggested:</a:t>
            </a:r>
          </a:p>
          <a:p>
            <a:r>
              <a:rPr lang="en-GB" dirty="0"/>
              <a:t> </a:t>
            </a:r>
          </a:p>
          <a:p>
            <a:r>
              <a:rPr lang="en-GB" sz="1200" dirty="0"/>
              <a:t> </a:t>
            </a:r>
          </a:p>
          <a:p>
            <a:pPr marL="285750" lvl="0" indent="-285750">
              <a:buFont typeface="Arial" panose="020B0604020202020204" pitchFamily="34" charset="0"/>
              <a:buChar char="•"/>
            </a:pPr>
            <a:r>
              <a:rPr lang="en-GB" sz="1400" i="1" dirty="0"/>
              <a:t>Graphics, search by location option</a:t>
            </a:r>
          </a:p>
          <a:p>
            <a:pPr lvl="0"/>
            <a:endParaRPr lang="en-GB" sz="1400" dirty="0"/>
          </a:p>
          <a:p>
            <a:pPr marL="285750" lvl="0" indent="-285750">
              <a:buFont typeface="Arial" panose="020B0604020202020204" pitchFamily="34" charset="0"/>
              <a:buChar char="•"/>
            </a:pPr>
            <a:r>
              <a:rPr lang="en-GB" sz="1400" i="1" dirty="0"/>
              <a:t>A filter tab would be good for category of the news or location in Scotland</a:t>
            </a:r>
          </a:p>
          <a:p>
            <a:pPr lvl="0"/>
            <a:endParaRPr lang="en-GB" sz="1400" dirty="0"/>
          </a:p>
          <a:p>
            <a:pPr marL="285750" indent="-285750">
              <a:buFont typeface="Arial" panose="020B0604020202020204" pitchFamily="34" charset="0"/>
              <a:buChar char="•"/>
            </a:pPr>
            <a:r>
              <a:rPr lang="en-US" sz="1400" i="1" dirty="0"/>
              <a:t>Add categories filter in the filter tab for people with a specific interest</a:t>
            </a:r>
          </a:p>
          <a:p>
            <a:endParaRPr lang="en-US" sz="1400" i="1" dirty="0"/>
          </a:p>
          <a:p>
            <a:pPr marL="285750" lvl="0" indent="-285750">
              <a:buFont typeface="Arial" panose="020B0604020202020204" pitchFamily="34" charset="0"/>
              <a:buChar char="•"/>
            </a:pPr>
            <a:r>
              <a:rPr lang="en-GB" sz="1400" i="1" dirty="0"/>
              <a:t>Some images to brighten it up a bit and make the reader want to click on stories</a:t>
            </a:r>
          </a:p>
          <a:p>
            <a:pPr lvl="0"/>
            <a:endParaRPr lang="en-GB" sz="1400" dirty="0"/>
          </a:p>
          <a:p>
            <a:pPr marL="285750" lvl="0" indent="-285750">
              <a:buFont typeface="Arial" panose="020B0604020202020204" pitchFamily="34" charset="0"/>
              <a:buChar char="•"/>
            </a:pPr>
            <a:r>
              <a:rPr lang="en-GB" sz="1400" i="1" dirty="0"/>
              <a:t>Date of the event/news</a:t>
            </a:r>
          </a:p>
          <a:p>
            <a:pPr lvl="0"/>
            <a:endParaRPr lang="en-GB" sz="1400" dirty="0"/>
          </a:p>
          <a:p>
            <a:pPr marL="285750" lvl="0" indent="-285750">
              <a:buFont typeface="Arial" panose="020B0604020202020204" pitchFamily="34" charset="0"/>
              <a:buChar char="•"/>
            </a:pPr>
            <a:r>
              <a:rPr lang="en-GB" sz="1400" i="1" dirty="0"/>
              <a:t>’Featured’ articles with images and comments - make it an engaging experience</a:t>
            </a:r>
          </a:p>
          <a:p>
            <a:pPr lvl="0"/>
            <a:endParaRPr lang="en-GB" sz="1400" i="1" dirty="0"/>
          </a:p>
          <a:p>
            <a:pPr marL="285750" lvl="0" indent="-285750">
              <a:buFont typeface="Arial" panose="020B0604020202020204" pitchFamily="34" charset="0"/>
              <a:buChar char="•"/>
            </a:pPr>
            <a:r>
              <a:rPr lang="en-US" sz="1400" i="1" dirty="0"/>
              <a:t>The snippets displayed don’t provide any sense of whether any of these stories are actually relevant to me or my business</a:t>
            </a:r>
            <a:r>
              <a:rPr lang="en-US" sz="1200" i="1" dirty="0"/>
              <a:t>. </a:t>
            </a:r>
            <a:endParaRPr lang="en-GB" sz="1200" i="1" dirty="0"/>
          </a:p>
          <a:p>
            <a:endParaRPr lang="en-GB" sz="1200" dirty="0">
              <a:solidFill>
                <a:srgbClr val="FF0000"/>
              </a:solidFill>
            </a:endParaRPr>
          </a:p>
        </p:txBody>
      </p:sp>
    </p:spTree>
    <p:extLst>
      <p:ext uri="{BB962C8B-B14F-4D97-AF65-F5344CB8AC3E}">
        <p14:creationId xmlns:p14="http://schemas.microsoft.com/office/powerpoint/2010/main" val="338255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Thank you!</a:t>
            </a:r>
          </a:p>
        </p:txBody>
      </p: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2308324"/>
          </a:xfrm>
          <a:prstGeom prst="rect">
            <a:avLst/>
          </a:prstGeom>
          <a:noFill/>
        </p:spPr>
        <p:txBody>
          <a:bodyPr wrap="square" rtlCol="0">
            <a:spAutoFit/>
          </a:bodyPr>
          <a:lstStyle/>
          <a:p>
            <a:r>
              <a:rPr lang="en-GB" sz="1200" dirty="0"/>
              <a:t> </a:t>
            </a:r>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solidFill>
                <a:srgbClr val="FF0000"/>
              </a:solidFill>
            </a:endParaRPr>
          </a:p>
        </p:txBody>
      </p:sp>
    </p:spTree>
    <p:extLst>
      <p:ext uri="{BB962C8B-B14F-4D97-AF65-F5344CB8AC3E}">
        <p14:creationId xmlns:p14="http://schemas.microsoft.com/office/powerpoint/2010/main" val="212799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4708525"/>
          </a:xfrm>
        </p:spPr>
        <p:txBody>
          <a:bodyPr/>
          <a:lstStyle/>
          <a:p>
            <a:pPr marL="571500" indent="-571500">
              <a:buFont typeface="Arial" panose="020B0604020202020204" pitchFamily="34" charset="0"/>
              <a:buChar char="•"/>
            </a:pPr>
            <a:r>
              <a:rPr lang="en-GB" sz="3200" dirty="0"/>
              <a:t>10 Online un-moderated test sessions, with </a:t>
            </a:r>
            <a:r>
              <a:rPr lang="en-GB" sz="3200" dirty="0" err="1"/>
              <a:t>Userzoom</a:t>
            </a:r>
            <a:r>
              <a:rPr lang="en-GB" sz="3200" dirty="0"/>
              <a:t> panel, for usability testing</a:t>
            </a:r>
          </a:p>
          <a:p>
            <a:endParaRPr lang="en-GB" sz="3200" dirty="0"/>
          </a:p>
          <a:p>
            <a:pPr marL="571500" indent="-571500">
              <a:buFont typeface="Arial" panose="020B0604020202020204" pitchFamily="34" charset="0"/>
              <a:buChar char="•"/>
            </a:pPr>
            <a:r>
              <a:rPr lang="en-GB" sz="3200" dirty="0"/>
              <a:t>Male – 4 / Female - 6</a:t>
            </a:r>
            <a:br>
              <a:rPr lang="en-GB" sz="3200" dirty="0"/>
            </a:br>
            <a:endParaRPr lang="en-GB" sz="3200" dirty="0"/>
          </a:p>
          <a:p>
            <a:endParaRPr lang="en-GB" sz="2800" dirty="0"/>
          </a:p>
          <a:p>
            <a:endParaRPr lang="en-GB" sz="2800" dirty="0"/>
          </a:p>
          <a:p>
            <a:endParaRPr lang="en-GB" sz="2800" dirty="0"/>
          </a:p>
        </p:txBody>
      </p:sp>
    </p:spTree>
    <p:extLst>
      <p:ext uri="{BB962C8B-B14F-4D97-AF65-F5344CB8AC3E}">
        <p14:creationId xmlns:p14="http://schemas.microsoft.com/office/powerpoint/2010/main" val="282079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40" cy="3693319"/>
          </a:xfrm>
          <a:prstGeom prst="rect">
            <a:avLst/>
          </a:prstGeom>
          <a:noFill/>
        </p:spPr>
        <p:txBody>
          <a:bodyPr wrap="square" rtlCol="0">
            <a:spAutoFit/>
          </a:bodyPr>
          <a:lstStyle/>
          <a:p>
            <a:r>
              <a:rPr lang="en-GB" dirty="0"/>
              <a:t>We explored the following things: </a:t>
            </a:r>
          </a:p>
          <a:p>
            <a:endParaRPr lang="en-GB" dirty="0"/>
          </a:p>
          <a:p>
            <a:r>
              <a:rPr lang="en-GB" dirty="0"/>
              <a:t>Users likes and dislikes about the homepage of </a:t>
            </a:r>
            <a:r>
              <a:rPr lang="en-GB" dirty="0" err="1"/>
              <a:t>findbusinesssupport.gov.scot</a:t>
            </a:r>
            <a:r>
              <a:rPr lang="en-GB" dirty="0"/>
              <a:t> website</a:t>
            </a:r>
          </a:p>
          <a:p>
            <a:endParaRPr lang="en-GB" dirty="0"/>
          </a:p>
          <a:p>
            <a:r>
              <a:rPr lang="en-GB" dirty="0"/>
              <a:t>If they felt there was anything missing </a:t>
            </a:r>
          </a:p>
          <a:p>
            <a:endParaRPr lang="en-GB" dirty="0"/>
          </a:p>
          <a:p>
            <a:r>
              <a:rPr lang="en-GB" dirty="0"/>
              <a:t>Their views about the “News and updates” section and if they would like to have such section on this website </a:t>
            </a:r>
          </a:p>
          <a:p>
            <a:endParaRPr lang="en-GB" dirty="0"/>
          </a:p>
          <a:p>
            <a:r>
              <a:rPr lang="en-GB" dirty="0"/>
              <a:t>Get feedback on an example of the news section and understand if anything is missing</a:t>
            </a:r>
          </a:p>
          <a:p>
            <a:endParaRPr lang="en-GB" dirty="0"/>
          </a:p>
          <a:p>
            <a:pPr marL="285750" indent="-285750">
              <a:buFont typeface="Arial" panose="020B0604020202020204" pitchFamily="34" charset="0"/>
              <a:buChar char="•"/>
            </a:pPr>
            <a:endParaRPr lang="en-US" sz="2000" dirty="0"/>
          </a:p>
          <a:p>
            <a:pPr marL="285750" indent="-285750">
              <a:buFontTx/>
              <a:buChar char="-"/>
            </a:pPr>
            <a:endParaRPr lang="en-US" sz="1600" dirty="0"/>
          </a:p>
        </p:txBody>
      </p:sp>
    </p:spTree>
    <p:extLst>
      <p:ext uri="{BB962C8B-B14F-4D97-AF65-F5344CB8AC3E}">
        <p14:creationId xmlns:p14="http://schemas.microsoft.com/office/powerpoint/2010/main" val="152086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 News and updates discovery</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980728"/>
            <a:ext cx="8915400" cy="5602634"/>
          </a:xfrm>
        </p:spPr>
        <p:txBody>
          <a:bodyPr/>
          <a:lstStyle/>
          <a:p>
            <a:pPr marL="11113"/>
            <a:r>
              <a:rPr lang="en-GB" sz="2000" dirty="0"/>
              <a:t>When we asked the users their top 3 likes and dislikes about the homepage they mentioned the following things:</a:t>
            </a:r>
          </a:p>
          <a:p>
            <a:pPr marL="11113"/>
            <a:endParaRPr lang="en-GB" sz="2000" dirty="0"/>
          </a:p>
          <a:p>
            <a:pPr marL="11113"/>
            <a:r>
              <a:rPr lang="en-GB" sz="2000" dirty="0"/>
              <a:t>Likes 					         Dislikes</a:t>
            </a:r>
          </a:p>
          <a:p>
            <a:pPr marL="11113"/>
            <a:endParaRPr lang="en-GB" sz="2000" dirty="0"/>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4" name="Table 3">
            <a:extLst>
              <a:ext uri="{FF2B5EF4-FFF2-40B4-BE49-F238E27FC236}">
                <a16:creationId xmlns:a16="http://schemas.microsoft.com/office/drawing/2014/main" id="{997101C5-2A57-4C2D-8B2A-D3CD74386DD4}"/>
              </a:ext>
            </a:extLst>
          </p:cNvPr>
          <p:cNvGraphicFramePr>
            <a:graphicFrameLocks noGrp="1"/>
          </p:cNvGraphicFramePr>
          <p:nvPr>
            <p:extLst>
              <p:ext uri="{D42A27DB-BD31-4B8C-83A1-F6EECF244321}">
                <p14:modId xmlns:p14="http://schemas.microsoft.com/office/powerpoint/2010/main" val="3719172824"/>
              </p:ext>
            </p:extLst>
          </p:nvPr>
        </p:nvGraphicFramePr>
        <p:xfrm>
          <a:off x="278408" y="2339577"/>
          <a:ext cx="4712529" cy="3105642"/>
        </p:xfrm>
        <a:graphic>
          <a:graphicData uri="http://schemas.openxmlformats.org/drawingml/2006/table">
            <a:tbl>
              <a:tblPr firstRow="1" bandRow="1">
                <a:tableStyleId>{5C22544A-7EE6-4342-B048-85BDC9FD1C3A}</a:tableStyleId>
              </a:tblPr>
              <a:tblGrid>
                <a:gridCol w="1460597">
                  <a:extLst>
                    <a:ext uri="{9D8B030D-6E8A-4147-A177-3AD203B41FA5}">
                      <a16:colId xmlns:a16="http://schemas.microsoft.com/office/drawing/2014/main" val="123411648"/>
                    </a:ext>
                  </a:extLst>
                </a:gridCol>
                <a:gridCol w="1625647">
                  <a:extLst>
                    <a:ext uri="{9D8B030D-6E8A-4147-A177-3AD203B41FA5}">
                      <a16:colId xmlns:a16="http://schemas.microsoft.com/office/drawing/2014/main" val="1367536363"/>
                    </a:ext>
                  </a:extLst>
                </a:gridCol>
                <a:gridCol w="1626285">
                  <a:extLst>
                    <a:ext uri="{9D8B030D-6E8A-4147-A177-3AD203B41FA5}">
                      <a16:colId xmlns:a16="http://schemas.microsoft.com/office/drawing/2014/main" val="4030193138"/>
                    </a:ext>
                  </a:extLst>
                </a:gridCol>
              </a:tblGrid>
              <a:tr h="183405">
                <a:tc>
                  <a:txBody>
                    <a:bodyPr/>
                    <a:lstStyle/>
                    <a:p>
                      <a:pP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5983904"/>
                  </a:ext>
                </a:extLst>
              </a:tr>
              <a:tr h="150046">
                <a:tc>
                  <a:txBody>
                    <a:bodyPr/>
                    <a:lstStyle/>
                    <a:p>
                      <a:pPr>
                        <a:lnSpc>
                          <a:spcPct val="107000"/>
                        </a:lnSpc>
                        <a:spcAft>
                          <a:spcPts val="0"/>
                        </a:spcAft>
                      </a:pPr>
                      <a:r>
                        <a:rPr lang="en-US" sz="900" dirty="0">
                          <a:effectLst/>
                        </a:rPr>
                        <a:t>The graphic is just right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easy to read font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Basic icons well laid out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9735071"/>
                  </a:ext>
                </a:extLst>
              </a:tr>
              <a:tr h="308021">
                <a:tc>
                  <a:txBody>
                    <a:bodyPr/>
                    <a:lstStyle/>
                    <a:p>
                      <a:pPr>
                        <a:lnSpc>
                          <a:spcPct val="107000"/>
                        </a:lnSpc>
                        <a:spcAft>
                          <a:spcPts val="0"/>
                        </a:spcAft>
                      </a:pPr>
                      <a:r>
                        <a:rPr lang="en-US" sz="900">
                          <a:effectLst/>
                        </a:rPr>
                        <a:t>Uncluttered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Easy to click on the link to find support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Easy to see where to contact them for help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6542658"/>
                  </a:ext>
                </a:extLst>
              </a:tr>
              <a:tr h="308021">
                <a:tc>
                  <a:txBody>
                    <a:bodyPr/>
                    <a:lstStyle/>
                    <a:p>
                      <a:pPr>
                        <a:lnSpc>
                          <a:spcPct val="107000"/>
                        </a:lnSpc>
                        <a:spcAft>
                          <a:spcPts val="0"/>
                        </a:spcAft>
                      </a:pPr>
                      <a:r>
                        <a:rPr lang="en-US" sz="900">
                          <a:effectLst/>
                        </a:rPr>
                        <a:t>casual but formal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simple and informative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easy to move around and look at various things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7734386"/>
                  </a:ext>
                </a:extLst>
              </a:tr>
              <a:tr h="150046">
                <a:tc>
                  <a:txBody>
                    <a:bodyPr/>
                    <a:lstStyle/>
                    <a:p>
                      <a:pPr>
                        <a:lnSpc>
                          <a:spcPct val="107000"/>
                        </a:lnSpc>
                        <a:spcAft>
                          <a:spcPts val="0"/>
                        </a:spcAft>
                      </a:pPr>
                      <a:r>
                        <a:rPr lang="en-US" sz="900">
                          <a:effectLst/>
                        </a:rPr>
                        <a:t>modern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simple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professional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8174695"/>
                  </a:ext>
                </a:extLst>
              </a:tr>
              <a:tr h="150046">
                <a:tc>
                  <a:txBody>
                    <a:bodyPr/>
                    <a:lstStyle/>
                    <a:p>
                      <a:pPr>
                        <a:lnSpc>
                          <a:spcPct val="107000"/>
                        </a:lnSpc>
                        <a:spcAft>
                          <a:spcPts val="0"/>
                        </a:spcAft>
                      </a:pPr>
                      <a:r>
                        <a:rPr lang="en-US" sz="900">
                          <a:effectLst/>
                        </a:rPr>
                        <a:t>Simple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Clear Messaging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Good use of colors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4259034"/>
                  </a:ext>
                </a:extLst>
              </a:tr>
              <a:tr h="465997">
                <a:tc>
                  <a:txBody>
                    <a:bodyPr/>
                    <a:lstStyle/>
                    <a:p>
                      <a:pPr>
                        <a:lnSpc>
                          <a:spcPct val="107000"/>
                        </a:lnSpc>
                        <a:spcAft>
                          <a:spcPts val="0"/>
                        </a:spcAft>
                      </a:pPr>
                      <a:r>
                        <a:rPr lang="en-US" sz="900">
                          <a:effectLst/>
                        </a:rPr>
                        <a:t>The girl shown gives it a human context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the task bar giving you options and the telephone number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the browse through I didn’t go into 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2465797"/>
                  </a:ext>
                </a:extLst>
              </a:tr>
              <a:tr h="150046">
                <a:tc>
                  <a:txBody>
                    <a:bodyPr/>
                    <a:lstStyle/>
                    <a:p>
                      <a:pPr>
                        <a:lnSpc>
                          <a:spcPct val="107000"/>
                        </a:lnSpc>
                        <a:spcAft>
                          <a:spcPts val="0"/>
                        </a:spcAft>
                      </a:pPr>
                      <a:r>
                        <a:rPr lang="en-US" sz="900">
                          <a:effectLst/>
                        </a:rPr>
                        <a:t>Simple layout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Information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Colors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4228343"/>
                  </a:ext>
                </a:extLst>
              </a:tr>
              <a:tr h="308021">
                <a:tc>
                  <a:txBody>
                    <a:bodyPr/>
                    <a:lstStyle/>
                    <a:p>
                      <a:pPr>
                        <a:lnSpc>
                          <a:spcPct val="107000"/>
                        </a:lnSpc>
                        <a:spcAft>
                          <a:spcPts val="0"/>
                        </a:spcAft>
                      </a:pPr>
                      <a:r>
                        <a:rPr lang="en-US" sz="900">
                          <a:effectLst/>
                        </a:rPr>
                        <a:t>eye catching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well laid out - not cluttered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approachable - friendly and informative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9350699"/>
                  </a:ext>
                </a:extLst>
              </a:tr>
              <a:tr h="623972">
                <a:tc>
                  <a:txBody>
                    <a:bodyPr/>
                    <a:lstStyle/>
                    <a:p>
                      <a:pPr>
                        <a:lnSpc>
                          <a:spcPct val="107000"/>
                        </a:lnSpc>
                        <a:spcAft>
                          <a:spcPts val="0"/>
                        </a:spcAft>
                      </a:pPr>
                      <a:r>
                        <a:rPr lang="en-US" sz="900">
                          <a:effectLst/>
                        </a:rPr>
                        <a:t>The image is clear and gives a good impression of the intended audience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It’s helpful to have the contact number in the top right hand corner where it is clearly visible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The button to browse support is very obvious in the middle of the page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978997"/>
                  </a:ext>
                </a:extLst>
              </a:tr>
              <a:tr h="308021">
                <a:tc>
                  <a:txBody>
                    <a:bodyPr/>
                    <a:lstStyle/>
                    <a:p>
                      <a:pPr>
                        <a:lnSpc>
                          <a:spcPct val="107000"/>
                        </a:lnSpc>
                        <a:spcAft>
                          <a:spcPts val="0"/>
                        </a:spcAft>
                      </a:pPr>
                      <a:r>
                        <a:rPr lang="en-US" sz="900" dirty="0">
                          <a:effectLst/>
                        </a:rPr>
                        <a:t>The color palette was light and welcoming</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dirty="0">
                          <a:effectLst/>
                        </a:rPr>
                        <a:t>Business-like theme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dirty="0">
                          <a:effectLst/>
                        </a:rPr>
                        <a:t>Minimalist - not cluttered with necessary info</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3129390"/>
                  </a:ext>
                </a:extLst>
              </a:tr>
            </a:tbl>
          </a:graphicData>
        </a:graphic>
      </p:graphicFrame>
      <p:graphicFrame>
        <p:nvGraphicFramePr>
          <p:cNvPr id="5" name="Table 4">
            <a:extLst>
              <a:ext uri="{FF2B5EF4-FFF2-40B4-BE49-F238E27FC236}">
                <a16:creationId xmlns:a16="http://schemas.microsoft.com/office/drawing/2014/main" id="{A258DB9D-80FB-4A37-8E16-B3631F9C270F}"/>
              </a:ext>
            </a:extLst>
          </p:cNvPr>
          <p:cNvGraphicFramePr>
            <a:graphicFrameLocks noGrp="1"/>
          </p:cNvGraphicFramePr>
          <p:nvPr>
            <p:extLst>
              <p:ext uri="{D42A27DB-BD31-4B8C-83A1-F6EECF244321}">
                <p14:modId xmlns:p14="http://schemas.microsoft.com/office/powerpoint/2010/main" val="3444457485"/>
              </p:ext>
            </p:extLst>
          </p:nvPr>
        </p:nvGraphicFramePr>
        <p:xfrm>
          <a:off x="5633720" y="2339577"/>
          <a:ext cx="3776980" cy="4073654"/>
        </p:xfrm>
        <a:graphic>
          <a:graphicData uri="http://schemas.openxmlformats.org/drawingml/2006/table">
            <a:tbl>
              <a:tblPr firstRow="1" bandRow="1">
                <a:tableStyleId>{5C22544A-7EE6-4342-B048-85BDC9FD1C3A}</a:tableStyleId>
              </a:tblPr>
              <a:tblGrid>
                <a:gridCol w="1261745">
                  <a:extLst>
                    <a:ext uri="{9D8B030D-6E8A-4147-A177-3AD203B41FA5}">
                      <a16:colId xmlns:a16="http://schemas.microsoft.com/office/drawing/2014/main" val="822398938"/>
                    </a:ext>
                  </a:extLst>
                </a:gridCol>
                <a:gridCol w="1264920">
                  <a:extLst>
                    <a:ext uri="{9D8B030D-6E8A-4147-A177-3AD203B41FA5}">
                      <a16:colId xmlns:a16="http://schemas.microsoft.com/office/drawing/2014/main" val="805571414"/>
                    </a:ext>
                  </a:extLst>
                </a:gridCol>
                <a:gridCol w="1250315">
                  <a:extLst>
                    <a:ext uri="{9D8B030D-6E8A-4147-A177-3AD203B41FA5}">
                      <a16:colId xmlns:a16="http://schemas.microsoft.com/office/drawing/2014/main" val="1836105328"/>
                    </a:ext>
                  </a:extLst>
                </a:gridCol>
              </a:tblGrid>
              <a:tr h="165735">
                <a:tc>
                  <a:txBody>
                    <a:bodyPr/>
                    <a:lstStyle/>
                    <a:p>
                      <a:pP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7113697"/>
                  </a:ext>
                </a:extLst>
              </a:tr>
              <a:tr h="269875">
                <a:tc>
                  <a:txBody>
                    <a:bodyPr/>
                    <a:lstStyle/>
                    <a:p>
                      <a:pPr>
                        <a:lnSpc>
                          <a:spcPct val="107000"/>
                        </a:lnSpc>
                        <a:spcAft>
                          <a:spcPts val="0"/>
                        </a:spcAft>
                      </a:pPr>
                      <a:r>
                        <a:rPr lang="en-US" sz="900">
                          <a:effectLst/>
                        </a:rPr>
                        <a:t>Not much to the site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Not sure how much phone would cost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Not much info on who the site is run by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7550000"/>
                  </a:ext>
                </a:extLst>
              </a:tr>
              <a:tr h="269875">
                <a:tc>
                  <a:txBody>
                    <a:bodyPr/>
                    <a:lstStyle/>
                    <a:p>
                      <a:pPr>
                        <a:lnSpc>
                          <a:spcPct val="107000"/>
                        </a:lnSpc>
                        <a:spcAft>
                          <a:spcPts val="0"/>
                        </a:spcAft>
                      </a:pPr>
                      <a:r>
                        <a:rPr lang="en-US" sz="900">
                          <a:effectLst/>
                        </a:rPr>
                        <a:t>picture clarity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picture look a little out of place with rest of the content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more content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1587670"/>
                  </a:ext>
                </a:extLst>
              </a:tr>
              <a:tr h="269875">
                <a:tc>
                  <a:txBody>
                    <a:bodyPr/>
                    <a:lstStyle/>
                    <a:p>
                      <a:pPr>
                        <a:lnSpc>
                          <a:spcPct val="107000"/>
                        </a:lnSpc>
                        <a:spcAft>
                          <a:spcPts val="0"/>
                        </a:spcAft>
                      </a:pPr>
                      <a:r>
                        <a:rPr lang="en-US" sz="900">
                          <a:effectLst/>
                        </a:rPr>
                        <a:t>the photo shown is not very representative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n/a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n/a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3407881"/>
                  </a:ext>
                </a:extLst>
              </a:tr>
              <a:tr h="269875">
                <a:tc>
                  <a:txBody>
                    <a:bodyPr/>
                    <a:lstStyle/>
                    <a:p>
                      <a:pPr>
                        <a:lnSpc>
                          <a:spcPct val="107000"/>
                        </a:lnSpc>
                        <a:spcAft>
                          <a:spcPts val="0"/>
                        </a:spcAft>
                      </a:pPr>
                      <a:r>
                        <a:rPr lang="en-US" sz="900">
                          <a:effectLst/>
                        </a:rPr>
                        <a:t>Image was obscured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Maybe overly simple...nothing below main image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No real "logo"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046757"/>
                  </a:ext>
                </a:extLst>
              </a:tr>
              <a:tr h="134620">
                <a:tc>
                  <a:txBody>
                    <a:bodyPr/>
                    <a:lstStyle/>
                    <a:p>
                      <a:pPr>
                        <a:lnSpc>
                          <a:spcPct val="107000"/>
                        </a:lnSpc>
                        <a:spcAft>
                          <a:spcPts val="0"/>
                        </a:spcAft>
                      </a:pPr>
                      <a:r>
                        <a:rPr lang="en-US" sz="900">
                          <a:effectLst/>
                        </a:rPr>
                        <a:t>a large cookie bar that came up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it didn’t indicate cost or if free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nothing else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3686729"/>
                  </a:ext>
                </a:extLst>
              </a:tr>
              <a:tr h="269875">
                <a:tc>
                  <a:txBody>
                    <a:bodyPr/>
                    <a:lstStyle/>
                    <a:p>
                      <a:pPr>
                        <a:lnSpc>
                          <a:spcPct val="107000"/>
                        </a:lnSpc>
                        <a:spcAft>
                          <a:spcPts val="0"/>
                        </a:spcAft>
                      </a:pPr>
                      <a:r>
                        <a:rPr lang="en-US" sz="900">
                          <a:effectLst/>
                        </a:rPr>
                        <a:t>maybe could do with a little more info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news and updates should be available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unsure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4195689"/>
                  </a:ext>
                </a:extLst>
              </a:tr>
              <a:tr h="671195">
                <a:tc>
                  <a:txBody>
                    <a:bodyPr/>
                    <a:lstStyle/>
                    <a:p>
                      <a:pPr>
                        <a:lnSpc>
                          <a:spcPct val="107000"/>
                        </a:lnSpc>
                        <a:spcAft>
                          <a:spcPts val="0"/>
                        </a:spcAft>
                      </a:pPr>
                      <a:r>
                        <a:rPr lang="en-US" sz="900">
                          <a:effectLst/>
                        </a:rPr>
                        <a:t>It doesn’t really tell me anything about what the website is intended for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The homepage seems a bit like a place holder and doesn’t have any real functionality or information beyond a way to access the support page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a:effectLst/>
                        </a:rPr>
                        <a:t>It’s a bit formulaic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1453160"/>
                  </a:ext>
                </a:extLst>
              </a:tr>
              <a:tr h="269875">
                <a:tc>
                  <a:txBody>
                    <a:bodyPr/>
                    <a:lstStyle/>
                    <a:p>
                      <a:pPr>
                        <a:lnSpc>
                          <a:spcPct val="107000"/>
                        </a:lnSpc>
                        <a:spcAft>
                          <a:spcPts val="0"/>
                        </a:spcAft>
                      </a:pPr>
                      <a:r>
                        <a:rPr lang="en-US" sz="900" dirty="0">
                          <a:effectLst/>
                        </a:rPr>
                        <a:t>The banner image was distracting underneath the transparent box</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dirty="0">
                          <a:effectLst/>
                        </a:rPr>
                        <a:t>The text within the main box was harsh</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900" dirty="0">
                          <a:effectLst/>
                        </a:rPr>
                        <a:t>Grey box at the base of the page was much too large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7874927"/>
                  </a:ext>
                </a:extLst>
              </a:tr>
            </a:tbl>
          </a:graphicData>
        </a:graphic>
      </p:graphicFrame>
    </p:spTree>
    <p:extLst>
      <p:ext uri="{BB962C8B-B14F-4D97-AF65-F5344CB8AC3E}">
        <p14:creationId xmlns:p14="http://schemas.microsoft.com/office/powerpoint/2010/main" val="598834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 News and updates discovery</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GB" sz="2000" dirty="0"/>
              <a:t>When we asked the following question all users said Yes. </a:t>
            </a:r>
          </a:p>
          <a:p>
            <a:pPr marL="11113" algn="ctr"/>
            <a:r>
              <a:rPr lang="en-GB" sz="2000" dirty="0"/>
              <a:t>	</a:t>
            </a:r>
            <a:r>
              <a:rPr lang="en-US" i="1" dirty="0"/>
              <a:t>Is it helpful to have an "News and updates" section?(a "news and updates" section will provide service updates and ’what’s new’ e.g. new partners on-boarded, new products/events etc.)</a:t>
            </a:r>
          </a:p>
          <a:p>
            <a:pPr marL="11113" algn="ctr"/>
            <a:endParaRPr lang="en-US" sz="1200" i="1" dirty="0"/>
          </a:p>
          <a:p>
            <a:pPr marL="285750" lvl="0" indent="-285750">
              <a:buFont typeface="Arial" panose="020B0604020202020204" pitchFamily="34" charset="0"/>
              <a:buChar char="•"/>
            </a:pPr>
            <a:r>
              <a:rPr lang="en-GB" sz="1400" i="1" dirty="0"/>
              <a:t>Yes, particularly in terms of listing new products or events.  A diary or calendar type display of upcoming events on the homepage would be really useful too</a:t>
            </a:r>
          </a:p>
          <a:p>
            <a:pPr marL="285750" lvl="0" indent="-285750">
              <a:buFont typeface="Arial" panose="020B0604020202020204" pitchFamily="34" charset="0"/>
              <a:buChar char="•"/>
            </a:pPr>
            <a:endParaRPr lang="en-GB" sz="1100" dirty="0"/>
          </a:p>
          <a:p>
            <a:pPr marL="285750" lvl="0" indent="-285750">
              <a:buFont typeface="Arial" panose="020B0604020202020204" pitchFamily="34" charset="0"/>
              <a:buChar char="•"/>
            </a:pPr>
            <a:r>
              <a:rPr lang="en-GB" sz="1400" i="1" dirty="0"/>
              <a:t>It is helpful, as it improves the website contents to more current and relevant information</a:t>
            </a:r>
          </a:p>
          <a:p>
            <a:pPr marL="285750" lvl="0" indent="-285750">
              <a:buFont typeface="Arial" panose="020B0604020202020204" pitchFamily="34" charset="0"/>
              <a:buChar char="•"/>
            </a:pPr>
            <a:endParaRPr lang="en-GB" sz="1100" dirty="0"/>
          </a:p>
          <a:p>
            <a:pPr marL="285750" lvl="0" indent="-285750">
              <a:buFont typeface="Arial" panose="020B0604020202020204" pitchFamily="34" charset="0"/>
              <a:buChar char="•"/>
            </a:pPr>
            <a:r>
              <a:rPr lang="en-GB" sz="1400" i="1" dirty="0"/>
              <a:t>I think you learn more about the business providing the support and learn more about the businesses being supported</a:t>
            </a:r>
          </a:p>
          <a:p>
            <a:pPr marL="285750" lvl="0" indent="-285750">
              <a:buFont typeface="Arial" panose="020B0604020202020204" pitchFamily="34" charset="0"/>
              <a:buChar char="•"/>
            </a:pPr>
            <a:endParaRPr lang="en-GB" sz="1100" dirty="0"/>
          </a:p>
          <a:p>
            <a:pPr marL="285750" lvl="0" indent="-285750">
              <a:buFont typeface="Arial" panose="020B0604020202020204" pitchFamily="34" charset="0"/>
              <a:buChar char="•"/>
            </a:pPr>
            <a:r>
              <a:rPr lang="en-GB" sz="1400" i="1" dirty="0"/>
              <a:t>Yes, some media and news option would be great as it would show users events going around</a:t>
            </a:r>
          </a:p>
          <a:p>
            <a:pPr marL="285750" lvl="0" indent="-285750">
              <a:buFont typeface="Arial" panose="020B0604020202020204" pitchFamily="34" charset="0"/>
              <a:buChar char="•"/>
            </a:pPr>
            <a:endParaRPr lang="en-GB" sz="1100" dirty="0"/>
          </a:p>
          <a:p>
            <a:pPr marL="285750" lvl="0" indent="-285750">
              <a:buFont typeface="Arial" panose="020B0604020202020204" pitchFamily="34" charset="0"/>
              <a:buChar char="•"/>
            </a:pPr>
            <a:r>
              <a:rPr lang="en-GB" sz="1400" i="1" dirty="0"/>
              <a:t>It will include opportunities for investment or grants or new regs that businesses should be aware of</a:t>
            </a:r>
          </a:p>
          <a:p>
            <a:pPr marL="285750" lvl="0" indent="-285750">
              <a:buFont typeface="Arial" panose="020B0604020202020204" pitchFamily="34" charset="0"/>
              <a:buChar char="•"/>
            </a:pPr>
            <a:endParaRPr lang="en-GB" sz="1100" dirty="0"/>
          </a:p>
          <a:p>
            <a:pPr marL="285750" lvl="0" indent="-285750">
              <a:buFont typeface="Arial" panose="020B0604020202020204" pitchFamily="34" charset="0"/>
              <a:buChar char="•"/>
            </a:pPr>
            <a:r>
              <a:rPr lang="en-GB" sz="1400" i="1" dirty="0"/>
              <a:t>This would add to the depth of the page and allow browsing of the latest from the website</a:t>
            </a:r>
          </a:p>
          <a:p>
            <a:pPr marL="285750" lvl="0" indent="-285750">
              <a:buFont typeface="Arial" panose="020B0604020202020204" pitchFamily="34" charset="0"/>
              <a:buChar char="•"/>
            </a:pPr>
            <a:endParaRPr lang="en-GB" sz="1200" dirty="0"/>
          </a:p>
          <a:p>
            <a:pPr marL="285750" lvl="0" indent="-285750">
              <a:buFont typeface="Arial" panose="020B0604020202020204" pitchFamily="34" charset="0"/>
              <a:buChar char="•"/>
            </a:pPr>
            <a:r>
              <a:rPr lang="en-GB" sz="1400" i="1" dirty="0"/>
              <a:t>Gives more insight into what this is for.</a:t>
            </a:r>
          </a:p>
          <a:p>
            <a:pPr marL="285750" lvl="0" indent="-285750">
              <a:buFont typeface="Arial" panose="020B0604020202020204" pitchFamily="34" charset="0"/>
              <a:buChar char="•"/>
            </a:pPr>
            <a:endParaRPr lang="en-GB" sz="1200" dirty="0"/>
          </a:p>
          <a:p>
            <a:pPr marL="285750" lvl="0" indent="-285750">
              <a:buFont typeface="Arial" panose="020B0604020202020204" pitchFamily="34" charset="0"/>
              <a:buChar char="•"/>
            </a:pPr>
            <a:r>
              <a:rPr lang="en-GB" sz="1400" i="1" dirty="0"/>
              <a:t>This keeps things up to date and relevant - would be a good way to let visitors know that this is an active service and not a redundant one</a:t>
            </a:r>
            <a:endParaRPr lang="en-GB" sz="1400"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202579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95300" y="105687"/>
            <a:ext cx="8915400" cy="1112838"/>
          </a:xfrm>
        </p:spPr>
        <p:txBody>
          <a:bodyPr/>
          <a:lstStyle/>
          <a:p>
            <a:r>
              <a:rPr lang="en-GB" sz="4000" dirty="0">
                <a:solidFill>
                  <a:schemeClr val="tx1"/>
                </a:solidFill>
              </a:rPr>
              <a:t>SEP - News and updates discovery</a:t>
            </a:r>
          </a:p>
        </p:txBody>
      </p:sp>
      <p:pic>
        <p:nvPicPr>
          <p:cNvPr id="5" name="C1022C3477" descr="C1022C3477.jpeg">
            <a:extLst>
              <a:ext uri="{FF2B5EF4-FFF2-40B4-BE49-F238E27FC236}">
                <a16:creationId xmlns:a16="http://schemas.microsoft.com/office/drawing/2014/main" id="{3AE4B4CE-B794-4F81-94B4-5558E494B001}"/>
              </a:ext>
            </a:extLst>
          </p:cNvPr>
          <p:cNvPicPr>
            <a:picLocks noGrp="1"/>
          </p:cNvPicPr>
          <p:nvPr>
            <p:ph idx="1"/>
          </p:nvPr>
        </p:nvPicPr>
        <p:blipFill>
          <a:blip r:embed="rId3"/>
          <a:stretch>
            <a:fillRect/>
          </a:stretch>
        </p:blipFill>
        <p:spPr>
          <a:xfrm>
            <a:off x="848544" y="1491231"/>
            <a:ext cx="7513474" cy="1277959"/>
          </a:xfrm>
          <a:prstGeom prst="rect">
            <a:avLst/>
          </a:prstGeom>
        </p:spPr>
      </p:pic>
      <p:sp>
        <p:nvSpPr>
          <p:cNvPr id="6" name="Rectangle 5">
            <a:extLst>
              <a:ext uri="{FF2B5EF4-FFF2-40B4-BE49-F238E27FC236}">
                <a16:creationId xmlns:a16="http://schemas.microsoft.com/office/drawing/2014/main" id="{276A3A4A-3011-49DA-A2A1-1EDABE1E54A7}"/>
              </a:ext>
            </a:extLst>
          </p:cNvPr>
          <p:cNvSpPr/>
          <p:nvPr/>
        </p:nvSpPr>
        <p:spPr>
          <a:xfrm>
            <a:off x="200472" y="858436"/>
            <a:ext cx="9210228" cy="584775"/>
          </a:xfrm>
          <a:prstGeom prst="rect">
            <a:avLst/>
          </a:prstGeom>
        </p:spPr>
        <p:txBody>
          <a:bodyPr wrap="square">
            <a:spAutoFit/>
          </a:bodyPr>
          <a:lstStyle/>
          <a:p>
            <a:pPr marL="11113" algn="ctr"/>
            <a:r>
              <a:rPr lang="en-US" sz="1600" i="1" dirty="0"/>
              <a:t>Is it helpful to have an "News and updates" section?(a "news and updates" section will provide service updates and ’what’s new’ e.g. new partners on-boarded, new products/events etc.)</a:t>
            </a:r>
          </a:p>
        </p:txBody>
      </p:sp>
      <p:sp>
        <p:nvSpPr>
          <p:cNvPr id="9" name="Rectangle 8">
            <a:extLst>
              <a:ext uri="{FF2B5EF4-FFF2-40B4-BE49-F238E27FC236}">
                <a16:creationId xmlns:a16="http://schemas.microsoft.com/office/drawing/2014/main" id="{1D14C1B4-6601-4DED-976B-9D50103D4BD4}"/>
              </a:ext>
            </a:extLst>
          </p:cNvPr>
          <p:cNvSpPr/>
          <p:nvPr/>
        </p:nvSpPr>
        <p:spPr>
          <a:xfrm rot="10800000" flipV="1">
            <a:off x="1088251" y="3919534"/>
            <a:ext cx="7369458" cy="338554"/>
          </a:xfrm>
          <a:prstGeom prst="rect">
            <a:avLst/>
          </a:prstGeom>
        </p:spPr>
        <p:txBody>
          <a:bodyPr wrap="square">
            <a:spAutoFit/>
          </a:bodyPr>
          <a:lstStyle/>
          <a:p>
            <a:r>
              <a:rPr lang="en-US" sz="1600" dirty="0">
                <a:latin typeface="+mn-lt"/>
              </a:rPr>
              <a:t>Would you like to have a “News and updates" section on this website?</a:t>
            </a:r>
            <a:endParaRPr lang="en-GB" sz="1600" dirty="0">
              <a:latin typeface="+mn-lt"/>
            </a:endParaRPr>
          </a:p>
        </p:txBody>
      </p:sp>
      <p:graphicFrame>
        <p:nvGraphicFramePr>
          <p:cNvPr id="8" name="Table 7">
            <a:extLst>
              <a:ext uri="{FF2B5EF4-FFF2-40B4-BE49-F238E27FC236}">
                <a16:creationId xmlns:a16="http://schemas.microsoft.com/office/drawing/2014/main" id="{6B4D6D11-1A49-418F-BB6D-FC04EE6225C0}"/>
              </a:ext>
            </a:extLst>
          </p:cNvPr>
          <p:cNvGraphicFramePr>
            <a:graphicFrameLocks noGrp="1"/>
          </p:cNvGraphicFramePr>
          <p:nvPr>
            <p:extLst>
              <p:ext uri="{D42A27DB-BD31-4B8C-83A1-F6EECF244321}">
                <p14:modId xmlns:p14="http://schemas.microsoft.com/office/powerpoint/2010/main" val="731516207"/>
              </p:ext>
            </p:extLst>
          </p:nvPr>
        </p:nvGraphicFramePr>
        <p:xfrm>
          <a:off x="1793501" y="2873919"/>
          <a:ext cx="5623560" cy="860871"/>
        </p:xfrm>
        <a:graphic>
          <a:graphicData uri="http://schemas.openxmlformats.org/drawingml/2006/table">
            <a:tbl>
              <a:tblPr firstRow="1" bandRow="1">
                <a:tableStyleId>{5C22544A-7EE6-4342-B048-85BDC9FD1C3A}</a:tableStyleId>
              </a:tblPr>
              <a:tblGrid>
                <a:gridCol w="4554220">
                  <a:extLst>
                    <a:ext uri="{9D8B030D-6E8A-4147-A177-3AD203B41FA5}">
                      <a16:colId xmlns:a16="http://schemas.microsoft.com/office/drawing/2014/main" val="363541104"/>
                    </a:ext>
                  </a:extLst>
                </a:gridCol>
                <a:gridCol w="485140">
                  <a:extLst>
                    <a:ext uri="{9D8B030D-6E8A-4147-A177-3AD203B41FA5}">
                      <a16:colId xmlns:a16="http://schemas.microsoft.com/office/drawing/2014/main" val="4060948893"/>
                    </a:ext>
                  </a:extLst>
                </a:gridCol>
                <a:gridCol w="584200">
                  <a:extLst>
                    <a:ext uri="{9D8B030D-6E8A-4147-A177-3AD203B41FA5}">
                      <a16:colId xmlns:a16="http://schemas.microsoft.com/office/drawing/2014/main" val="4233735780"/>
                    </a:ext>
                  </a:extLst>
                </a:gridCol>
              </a:tblGrid>
              <a:tr h="0">
                <a:tc>
                  <a:txBody>
                    <a:bodyPr/>
                    <a:lstStyle/>
                    <a:p>
                      <a:pPr>
                        <a:lnSpc>
                          <a:spcPct val="107000"/>
                        </a:lnSpc>
                        <a:spcAft>
                          <a:spcPts val="0"/>
                        </a:spcAft>
                      </a:pPr>
                      <a:r>
                        <a:rPr lang="en-US" sz="1100">
                          <a:effectLst/>
                        </a:rPr>
                        <a:t>Answer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Count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Percent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37154"/>
                  </a:ext>
                </a:extLst>
              </a:tr>
              <a:tr h="0">
                <a:tc>
                  <a:txBody>
                    <a:bodyPr/>
                    <a:lstStyle/>
                    <a:p>
                      <a:pPr>
                        <a:lnSpc>
                          <a:spcPct val="107000"/>
                        </a:lnSpc>
                        <a:spcAft>
                          <a:spcPts val="0"/>
                        </a:spcAft>
                      </a:pPr>
                      <a:r>
                        <a:rPr lang="en-US"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265822"/>
                  </a:ext>
                </a:extLst>
              </a:tr>
              <a:tr h="0">
                <a:tc>
                  <a:txBody>
                    <a:bodyPr/>
                    <a:lstStyle/>
                    <a:p>
                      <a:pPr>
                        <a:lnSpc>
                          <a:spcPct val="107000"/>
                        </a:lnSpc>
                        <a:spcAft>
                          <a:spcPts val="0"/>
                        </a:spcAft>
                      </a:pPr>
                      <a:r>
                        <a:rPr lang="en-US"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885486"/>
                  </a:ext>
                </a:extLst>
              </a:tr>
              <a:tr h="0">
                <a:tc>
                  <a:txBody>
                    <a:bodyPr/>
                    <a:lstStyle/>
                    <a:p>
                      <a:pPr algn="r">
                        <a:lnSpc>
                          <a:spcPct val="107000"/>
                        </a:lnSpc>
                        <a:spcAft>
                          <a:spcPts val="0"/>
                        </a:spcAft>
                      </a:pPr>
                      <a:r>
                        <a:rPr lang="en-US" sz="1100">
                          <a:effectLst/>
                        </a:rPr>
                        <a:t>answered question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4435328"/>
                  </a:ext>
                </a:extLst>
              </a:tr>
            </a:tbl>
          </a:graphicData>
        </a:graphic>
      </p:graphicFrame>
      <p:pic>
        <p:nvPicPr>
          <p:cNvPr id="14" name="C1022C3703" descr="C1022C3703.jpeg">
            <a:extLst>
              <a:ext uri="{FF2B5EF4-FFF2-40B4-BE49-F238E27FC236}">
                <a16:creationId xmlns:a16="http://schemas.microsoft.com/office/drawing/2014/main" id="{B2F69851-82C2-40BC-8D00-2EFEB56C3361}"/>
              </a:ext>
            </a:extLst>
          </p:cNvPr>
          <p:cNvPicPr/>
          <p:nvPr/>
        </p:nvPicPr>
        <p:blipFill>
          <a:blip r:embed="rId4"/>
          <a:stretch>
            <a:fillRect/>
          </a:stretch>
        </p:blipFill>
        <p:spPr>
          <a:xfrm>
            <a:off x="1685551" y="4211847"/>
            <a:ext cx="5731510" cy="1449402"/>
          </a:xfrm>
          <a:prstGeom prst="rect">
            <a:avLst/>
          </a:prstGeom>
        </p:spPr>
      </p:pic>
      <p:graphicFrame>
        <p:nvGraphicFramePr>
          <p:cNvPr id="10" name="Table 9">
            <a:extLst>
              <a:ext uri="{FF2B5EF4-FFF2-40B4-BE49-F238E27FC236}">
                <a16:creationId xmlns:a16="http://schemas.microsoft.com/office/drawing/2014/main" id="{71BA3ED3-3EE0-4136-9D98-D76B2BAEB80C}"/>
              </a:ext>
            </a:extLst>
          </p:cNvPr>
          <p:cNvGraphicFramePr>
            <a:graphicFrameLocks noGrp="1"/>
          </p:cNvGraphicFramePr>
          <p:nvPr>
            <p:extLst>
              <p:ext uri="{D42A27DB-BD31-4B8C-83A1-F6EECF244321}">
                <p14:modId xmlns:p14="http://schemas.microsoft.com/office/powerpoint/2010/main" val="3365416211"/>
              </p:ext>
            </p:extLst>
          </p:nvPr>
        </p:nvGraphicFramePr>
        <p:xfrm>
          <a:off x="2141220" y="5721071"/>
          <a:ext cx="5623560" cy="1031242"/>
        </p:xfrm>
        <a:graphic>
          <a:graphicData uri="http://schemas.openxmlformats.org/drawingml/2006/table">
            <a:tbl>
              <a:tblPr firstRow="1" bandRow="1">
                <a:tableStyleId>{5C22544A-7EE6-4342-B048-85BDC9FD1C3A}</a:tableStyleId>
              </a:tblPr>
              <a:tblGrid>
                <a:gridCol w="4554220">
                  <a:extLst>
                    <a:ext uri="{9D8B030D-6E8A-4147-A177-3AD203B41FA5}">
                      <a16:colId xmlns:a16="http://schemas.microsoft.com/office/drawing/2014/main" val="2744558741"/>
                    </a:ext>
                  </a:extLst>
                </a:gridCol>
                <a:gridCol w="485140">
                  <a:extLst>
                    <a:ext uri="{9D8B030D-6E8A-4147-A177-3AD203B41FA5}">
                      <a16:colId xmlns:a16="http://schemas.microsoft.com/office/drawing/2014/main" val="3451342464"/>
                    </a:ext>
                  </a:extLst>
                </a:gridCol>
                <a:gridCol w="584200">
                  <a:extLst>
                    <a:ext uri="{9D8B030D-6E8A-4147-A177-3AD203B41FA5}">
                      <a16:colId xmlns:a16="http://schemas.microsoft.com/office/drawing/2014/main" val="3275328476"/>
                    </a:ext>
                  </a:extLst>
                </a:gridCol>
              </a:tblGrid>
              <a:tr h="0">
                <a:tc>
                  <a:txBody>
                    <a:bodyPr/>
                    <a:lstStyle/>
                    <a:p>
                      <a:pPr>
                        <a:lnSpc>
                          <a:spcPct val="107000"/>
                        </a:lnSpc>
                        <a:spcAft>
                          <a:spcPts val="0"/>
                        </a:spcAft>
                      </a:pPr>
                      <a:r>
                        <a:rPr lang="en-US" sz="1100" dirty="0">
                          <a:effectLst/>
                        </a:rPr>
                        <a:t>Answer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Count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Percent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1345639"/>
                  </a:ext>
                </a:extLst>
              </a:tr>
              <a:tr h="0">
                <a:tc>
                  <a:txBody>
                    <a:bodyPr/>
                    <a:lstStyle/>
                    <a:p>
                      <a:pPr>
                        <a:lnSpc>
                          <a:spcPct val="107000"/>
                        </a:lnSpc>
                        <a:spcAft>
                          <a:spcPts val="0"/>
                        </a:spcAft>
                      </a:pPr>
                      <a:r>
                        <a:rPr lang="en-US"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90%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449770"/>
                  </a:ext>
                </a:extLst>
              </a:tr>
              <a:tr h="0">
                <a:tc>
                  <a:txBody>
                    <a:bodyPr/>
                    <a:lstStyle/>
                    <a:p>
                      <a:pPr>
                        <a:lnSpc>
                          <a:spcPct val="107000"/>
                        </a:lnSpc>
                        <a:spcAft>
                          <a:spcPts val="0"/>
                        </a:spcAft>
                      </a:pPr>
                      <a:r>
                        <a:rPr lang="en-US"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5390144"/>
                  </a:ext>
                </a:extLst>
              </a:tr>
              <a:tr h="0">
                <a:tc>
                  <a:txBody>
                    <a:bodyPr/>
                    <a:lstStyle/>
                    <a:p>
                      <a:pPr>
                        <a:lnSpc>
                          <a:spcPct val="107000"/>
                        </a:lnSpc>
                        <a:spcAft>
                          <a:spcPts val="0"/>
                        </a:spcAft>
                      </a:pPr>
                      <a:r>
                        <a:rPr lang="en-US" sz="1100">
                          <a:effectLst/>
                        </a:rPr>
                        <a:t>Can’t say at present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6668829"/>
                  </a:ext>
                </a:extLst>
              </a:tr>
              <a:tr h="0">
                <a:tc>
                  <a:txBody>
                    <a:bodyPr/>
                    <a:lstStyle/>
                    <a:p>
                      <a:pPr algn="r">
                        <a:lnSpc>
                          <a:spcPct val="107000"/>
                        </a:lnSpc>
                        <a:spcAft>
                          <a:spcPts val="0"/>
                        </a:spcAft>
                      </a:pPr>
                      <a:r>
                        <a:rPr lang="en-US" sz="1100">
                          <a:effectLst/>
                        </a:rPr>
                        <a:t>answered question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2393185"/>
                  </a:ext>
                </a:extLst>
              </a:tr>
            </a:tbl>
          </a:graphicData>
        </a:graphic>
      </p:graphicFrame>
    </p:spTree>
    <p:extLst>
      <p:ext uri="{BB962C8B-B14F-4D97-AF65-F5344CB8AC3E}">
        <p14:creationId xmlns:p14="http://schemas.microsoft.com/office/powerpoint/2010/main" val="2592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 News and updates example</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r>
              <a:rPr lang="en-GB" dirty="0"/>
              <a:t>The following example was shown to the users for their initial thoughts: </a:t>
            </a:r>
            <a:r>
              <a:rPr lang="en-US" sz="1400" dirty="0">
                <a:hlinkClick r:id="rId3"/>
              </a:rPr>
              <a:t>https://xd.adobe.com/view/1787b5f4-5ba6-412e-47fd-ce83949f777c-61b6/</a:t>
            </a:r>
          </a:p>
          <a:p>
            <a:r>
              <a:rPr lang="en-US" sz="1400" dirty="0">
                <a:hlinkClick r:id="rId3"/>
              </a:rPr>
              <a:t>?fullscreen&amp;hints=off</a:t>
            </a:r>
            <a:r>
              <a:rPr lang="en-US" sz="1400" dirty="0"/>
              <a:t> </a:t>
            </a:r>
            <a:endParaRPr lang="en-GB" sz="1400" dirty="0"/>
          </a:p>
        </p:txBody>
      </p:sp>
      <p:pic>
        <p:nvPicPr>
          <p:cNvPr id="7" name="Picture 6">
            <a:extLst>
              <a:ext uri="{FF2B5EF4-FFF2-40B4-BE49-F238E27FC236}">
                <a16:creationId xmlns:a16="http://schemas.microsoft.com/office/drawing/2014/main" id="{4974B718-D02C-4F49-AB96-6040C5A27E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56" y="1926962"/>
            <a:ext cx="4150916" cy="4879148"/>
          </a:xfrm>
          <a:prstGeom prst="rect">
            <a:avLst/>
          </a:prstGeom>
        </p:spPr>
      </p:pic>
      <p:sp>
        <p:nvSpPr>
          <p:cNvPr id="8" name="TextBox 7">
            <a:extLst>
              <a:ext uri="{FF2B5EF4-FFF2-40B4-BE49-F238E27FC236}">
                <a16:creationId xmlns:a16="http://schemas.microsoft.com/office/drawing/2014/main" id="{6BF118DC-04B5-4919-B856-4F94FF941EB5}"/>
              </a:ext>
            </a:extLst>
          </p:cNvPr>
          <p:cNvSpPr txBox="1"/>
          <p:nvPr/>
        </p:nvSpPr>
        <p:spPr>
          <a:xfrm>
            <a:off x="4376936" y="1902842"/>
            <a:ext cx="5256584" cy="5432256"/>
          </a:xfrm>
          <a:prstGeom prst="rect">
            <a:avLst/>
          </a:prstGeom>
          <a:noFill/>
        </p:spPr>
        <p:txBody>
          <a:bodyPr wrap="square" rtlCol="0">
            <a:spAutoFit/>
          </a:bodyPr>
          <a:lstStyle/>
          <a:p>
            <a:pPr marL="285750" indent="-285750">
              <a:buFont typeface="Arial" panose="020B0604020202020204" pitchFamily="34" charset="0"/>
              <a:buChar char="•"/>
            </a:pPr>
            <a:r>
              <a:rPr lang="en-GB" sz="1400" i="1" dirty="0"/>
              <a:t>Really plain looking but informative</a:t>
            </a:r>
          </a:p>
          <a:p>
            <a:pPr marL="285750" indent="-285750">
              <a:buFont typeface="Arial" panose="020B0604020202020204" pitchFamily="34" charset="0"/>
              <a:buChar char="•"/>
            </a:pPr>
            <a:r>
              <a:rPr lang="en-GB" sz="1400" i="1" dirty="0"/>
              <a:t>Loved it, it makes the website more credible</a:t>
            </a:r>
          </a:p>
          <a:p>
            <a:pPr marL="285750" indent="-285750">
              <a:buFont typeface="Arial" panose="020B0604020202020204" pitchFamily="34" charset="0"/>
              <a:buChar char="•"/>
            </a:pPr>
            <a:r>
              <a:rPr lang="en-GB" sz="1400" i="1" dirty="0"/>
              <a:t>I like and it looks exactly what I was expecting</a:t>
            </a:r>
          </a:p>
          <a:p>
            <a:pPr marL="285750" indent="-285750">
              <a:buFont typeface="Arial" panose="020B0604020202020204" pitchFamily="34" charset="0"/>
              <a:buChar char="•"/>
            </a:pPr>
            <a:r>
              <a:rPr lang="en-GB" sz="1400" i="1" dirty="0"/>
              <a:t>Clean design though lacking on imagery and date of the news</a:t>
            </a:r>
          </a:p>
          <a:p>
            <a:pPr marL="285750" indent="-285750">
              <a:buFont typeface="Arial" panose="020B0604020202020204" pitchFamily="34" charset="0"/>
              <a:buChar char="•"/>
            </a:pPr>
            <a:r>
              <a:rPr lang="en-GB" sz="1400" i="1" dirty="0"/>
              <a:t>The page is simple and quite welcoming</a:t>
            </a:r>
          </a:p>
          <a:p>
            <a:pPr marL="285750" indent="-285750">
              <a:buFont typeface="Arial" panose="020B0604020202020204" pitchFamily="34" charset="0"/>
              <a:buChar char="•"/>
            </a:pPr>
            <a:r>
              <a:rPr lang="en-GB" sz="1400" i="1" dirty="0"/>
              <a:t>The search function and dates are helpful, and ‘read this story’ separates the sections well and easy to see where to click</a:t>
            </a:r>
          </a:p>
          <a:p>
            <a:pPr marL="285750" indent="-285750">
              <a:buFont typeface="Arial" panose="020B0604020202020204" pitchFamily="34" charset="0"/>
              <a:buChar char="•"/>
            </a:pPr>
            <a:r>
              <a:rPr lang="en-GB" sz="1400" i="1" dirty="0"/>
              <a:t>I think the sections are good and search bars. it gives lots of information on business help available </a:t>
            </a:r>
          </a:p>
          <a:p>
            <a:pPr marL="285750" indent="-285750">
              <a:buFont typeface="Arial" panose="020B0604020202020204" pitchFamily="34" charset="0"/>
              <a:buChar char="•"/>
            </a:pPr>
            <a:r>
              <a:rPr lang="en-US" sz="1400" i="1" dirty="0"/>
              <a:t>Straight to the point includes useful news informative</a:t>
            </a:r>
          </a:p>
          <a:p>
            <a:pPr marL="285750" indent="-285750">
              <a:buFont typeface="Arial" panose="020B0604020202020204" pitchFamily="34" charset="0"/>
              <a:buChar char="•"/>
            </a:pPr>
            <a:r>
              <a:rPr lang="en-US" sz="1400" i="1" dirty="0"/>
              <a:t>Clean design Easy to read Clear calls to action</a:t>
            </a:r>
          </a:p>
          <a:p>
            <a:pPr marL="285750" indent="-285750">
              <a:buFont typeface="Arial" panose="020B0604020202020204" pitchFamily="34" charset="0"/>
              <a:buChar char="•"/>
            </a:pPr>
            <a:r>
              <a:rPr lang="en-US" sz="1400" i="1" dirty="0"/>
              <a:t>The filter function. The layout. The information on offer is good</a:t>
            </a:r>
          </a:p>
          <a:p>
            <a:pPr marL="285750" indent="-285750">
              <a:buFont typeface="Arial" panose="020B0604020202020204" pitchFamily="34" charset="0"/>
              <a:buChar char="•"/>
            </a:pPr>
            <a:endParaRPr lang="en-GB" sz="500" i="1" dirty="0"/>
          </a:p>
          <a:p>
            <a:pPr marL="285750" indent="-285750">
              <a:buFont typeface="Arial" panose="020B0604020202020204" pitchFamily="34" charset="0"/>
              <a:buChar char="•"/>
            </a:pPr>
            <a:endParaRPr lang="en-GB" sz="100" i="1" dirty="0"/>
          </a:p>
          <a:p>
            <a:pPr marL="285750" indent="-285750">
              <a:buFont typeface="Arial" panose="020B0604020202020204" pitchFamily="34" charset="0"/>
              <a:buChar char="•"/>
            </a:pPr>
            <a:endParaRPr lang="en-GB" sz="700" i="1" dirty="0"/>
          </a:p>
          <a:p>
            <a:pPr marL="285750" indent="-285750">
              <a:buFont typeface="Arial" panose="020B0604020202020204" pitchFamily="34" charset="0"/>
              <a:buChar char="•"/>
            </a:pPr>
            <a:r>
              <a:rPr lang="en-GB" sz="1400" i="1" dirty="0"/>
              <a:t>It looked a bit boring and plain</a:t>
            </a:r>
          </a:p>
          <a:p>
            <a:pPr marL="285750" indent="-285750">
              <a:buFont typeface="Arial" panose="020B0604020202020204" pitchFamily="34" charset="0"/>
              <a:buChar char="•"/>
            </a:pPr>
            <a:r>
              <a:rPr lang="en-GB" sz="1400" i="1" dirty="0"/>
              <a:t>Very bland with small font. </a:t>
            </a:r>
          </a:p>
          <a:p>
            <a:pPr marL="285750" indent="-285750">
              <a:buFont typeface="Arial" panose="020B0604020202020204" pitchFamily="34" charset="0"/>
              <a:buChar char="•"/>
            </a:pPr>
            <a:r>
              <a:rPr lang="en-GB" sz="1400" i="1" dirty="0"/>
              <a:t>Very plain page - not inspiring any engagement. Needs to be more about the content than the search function</a:t>
            </a:r>
          </a:p>
          <a:p>
            <a:pPr marL="285750" indent="-285750">
              <a:buFont typeface="Arial" panose="020B0604020202020204" pitchFamily="34" charset="0"/>
              <a:buChar char="•"/>
            </a:pPr>
            <a:r>
              <a:rPr lang="en-GB" sz="1400" i="1" dirty="0"/>
              <a:t>The principle is sound but the headlines listed are all too generic and require me to read the entire story of each one to have any sense of whether it is relevant to my business.</a:t>
            </a:r>
          </a:p>
          <a:p>
            <a:endParaRPr lang="en-GB" dirty="0"/>
          </a:p>
        </p:txBody>
      </p:sp>
    </p:spTree>
    <p:extLst>
      <p:ext uri="{BB962C8B-B14F-4D97-AF65-F5344CB8AC3E}">
        <p14:creationId xmlns:p14="http://schemas.microsoft.com/office/powerpoint/2010/main" val="119276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 News and updates example</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GB" sz="2000" dirty="0"/>
              <a:t>When we about if there was anything missing from this example, they said:</a:t>
            </a:r>
          </a:p>
          <a:p>
            <a:pPr marL="11113"/>
            <a:endParaRPr lang="en-GB" sz="2000" dirty="0"/>
          </a:p>
          <a:p>
            <a:pPr marL="285750" lvl="0" indent="-285750">
              <a:buFont typeface="Arial" panose="020B0604020202020204" pitchFamily="34" charset="0"/>
              <a:buChar char="•"/>
            </a:pPr>
            <a:r>
              <a:rPr lang="en-GB" i="1" dirty="0"/>
              <a:t>Graphics, search by location option</a:t>
            </a:r>
            <a:endParaRPr lang="en-GB" dirty="0"/>
          </a:p>
          <a:p>
            <a:pPr marL="285750" lvl="0" indent="-285750">
              <a:buFont typeface="Arial" panose="020B0604020202020204" pitchFamily="34" charset="0"/>
              <a:buChar char="•"/>
            </a:pPr>
            <a:r>
              <a:rPr lang="en-GB" i="1" dirty="0"/>
              <a:t>A filter tab would be good for category of the news or location in Scotland</a:t>
            </a:r>
            <a:endParaRPr lang="en-GB" dirty="0"/>
          </a:p>
          <a:p>
            <a:pPr marL="285750" indent="-285750">
              <a:buFont typeface="Arial" panose="020B0604020202020204" pitchFamily="34" charset="0"/>
              <a:buChar char="•"/>
            </a:pPr>
            <a:r>
              <a:rPr lang="en-US" i="1" dirty="0"/>
              <a:t>Add categories filter in the filter tab for people with a specific interest</a:t>
            </a:r>
          </a:p>
          <a:p>
            <a:pPr marL="285750" lvl="0" indent="-285750">
              <a:buFont typeface="Arial" panose="020B0604020202020204" pitchFamily="34" charset="0"/>
              <a:buChar char="•"/>
            </a:pPr>
            <a:r>
              <a:rPr lang="en-GB" i="1" dirty="0"/>
              <a:t>Some images to brighten it up a bit and make the reader want to click on stories</a:t>
            </a:r>
            <a:endParaRPr lang="en-GB" dirty="0"/>
          </a:p>
          <a:p>
            <a:pPr marL="285750" lvl="0" indent="-285750">
              <a:buFont typeface="Arial" panose="020B0604020202020204" pitchFamily="34" charset="0"/>
              <a:buChar char="•"/>
            </a:pPr>
            <a:r>
              <a:rPr lang="en-GB" i="1" dirty="0"/>
              <a:t>Date of the event/news</a:t>
            </a:r>
            <a:endParaRPr lang="en-GB" dirty="0"/>
          </a:p>
          <a:p>
            <a:pPr marL="285750" lvl="0" indent="-285750">
              <a:buFont typeface="Arial" panose="020B0604020202020204" pitchFamily="34" charset="0"/>
              <a:buChar char="•"/>
            </a:pPr>
            <a:r>
              <a:rPr lang="en-GB" i="1" dirty="0"/>
              <a:t>’Featured’ articles with images and comments - make it an engaging experience</a:t>
            </a:r>
          </a:p>
          <a:p>
            <a:pPr marL="285750" lvl="0" indent="-285750">
              <a:buFont typeface="Arial" panose="020B0604020202020204" pitchFamily="34" charset="0"/>
              <a:buChar char="•"/>
            </a:pPr>
            <a:r>
              <a:rPr lang="en-US" i="1" dirty="0"/>
              <a:t>The snippets displayed don’t provide any sense of whether any of these stories are actually relevant to me or my business. </a:t>
            </a:r>
            <a:endParaRPr lang="en-GB" i="1" dirty="0"/>
          </a:p>
          <a:p>
            <a:pPr marL="342900" indent="-342900">
              <a:buFont typeface="+mj-lt"/>
              <a:buAutoNum type="arabicPeriod"/>
            </a:pP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18686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95300" y="105687"/>
            <a:ext cx="8915400" cy="1112838"/>
          </a:xfrm>
        </p:spPr>
        <p:txBody>
          <a:bodyPr/>
          <a:lstStyle/>
          <a:p>
            <a:r>
              <a:rPr lang="en-GB" sz="4000" dirty="0">
                <a:solidFill>
                  <a:schemeClr val="tx1"/>
                </a:solidFill>
              </a:rPr>
              <a:t>SEP - News and updates example</a:t>
            </a:r>
            <a:br>
              <a:rPr lang="en-GB" sz="4000" dirty="0">
                <a:solidFill>
                  <a:schemeClr val="tx1"/>
                </a:solidFill>
              </a:rPr>
            </a:br>
            <a:br>
              <a:rPr lang="en-GB" sz="4000" dirty="0">
                <a:solidFill>
                  <a:schemeClr val="tx1"/>
                </a:solidFill>
              </a:rPr>
            </a:br>
            <a:endParaRPr lang="en-GB" sz="4000" dirty="0">
              <a:solidFill>
                <a:schemeClr val="tx1"/>
              </a:solidFill>
            </a:endParaRPr>
          </a:p>
        </p:txBody>
      </p:sp>
      <p:sp>
        <p:nvSpPr>
          <p:cNvPr id="6" name="Rectangle 5">
            <a:extLst>
              <a:ext uri="{FF2B5EF4-FFF2-40B4-BE49-F238E27FC236}">
                <a16:creationId xmlns:a16="http://schemas.microsoft.com/office/drawing/2014/main" id="{276A3A4A-3011-49DA-A2A1-1EDABE1E54A7}"/>
              </a:ext>
            </a:extLst>
          </p:cNvPr>
          <p:cNvSpPr/>
          <p:nvPr/>
        </p:nvSpPr>
        <p:spPr>
          <a:xfrm>
            <a:off x="796821" y="884153"/>
            <a:ext cx="8096334" cy="369332"/>
          </a:xfrm>
          <a:prstGeom prst="rect">
            <a:avLst/>
          </a:prstGeom>
        </p:spPr>
        <p:txBody>
          <a:bodyPr wrap="square">
            <a:spAutoFit/>
          </a:bodyPr>
          <a:lstStyle/>
          <a:p>
            <a:r>
              <a:rPr lang="en-US" dirty="0"/>
              <a:t>If this “news and updates” section was there on the website would you use it?</a:t>
            </a:r>
            <a:endParaRPr lang="en-GB" dirty="0">
              <a:latin typeface="+mn-lt"/>
            </a:endParaRPr>
          </a:p>
        </p:txBody>
      </p:sp>
      <p:pic>
        <p:nvPicPr>
          <p:cNvPr id="7" name="C1022C3708" descr="C1022C3708.jpeg">
            <a:extLst>
              <a:ext uri="{FF2B5EF4-FFF2-40B4-BE49-F238E27FC236}">
                <a16:creationId xmlns:a16="http://schemas.microsoft.com/office/drawing/2014/main" id="{B74AB672-4645-4A7F-88D9-EBC1C754F7AB}"/>
              </a:ext>
            </a:extLst>
          </p:cNvPr>
          <p:cNvPicPr/>
          <p:nvPr/>
        </p:nvPicPr>
        <p:blipFill>
          <a:blip r:embed="rId3"/>
          <a:stretch>
            <a:fillRect/>
          </a:stretch>
        </p:blipFill>
        <p:spPr>
          <a:xfrm>
            <a:off x="2076450" y="1329585"/>
            <a:ext cx="5753100" cy="1228725"/>
          </a:xfrm>
          <a:prstGeom prst="rect">
            <a:avLst/>
          </a:prstGeom>
        </p:spPr>
      </p:pic>
      <p:graphicFrame>
        <p:nvGraphicFramePr>
          <p:cNvPr id="3" name="Table 2">
            <a:extLst>
              <a:ext uri="{FF2B5EF4-FFF2-40B4-BE49-F238E27FC236}">
                <a16:creationId xmlns:a16="http://schemas.microsoft.com/office/drawing/2014/main" id="{C0CEA75F-F1AF-4BED-BA45-002288F58A8C}"/>
              </a:ext>
            </a:extLst>
          </p:cNvPr>
          <p:cNvGraphicFramePr>
            <a:graphicFrameLocks noGrp="1"/>
          </p:cNvGraphicFramePr>
          <p:nvPr>
            <p:extLst>
              <p:ext uri="{D42A27DB-BD31-4B8C-83A1-F6EECF244321}">
                <p14:modId xmlns:p14="http://schemas.microsoft.com/office/powerpoint/2010/main" val="3424057177"/>
              </p:ext>
            </p:extLst>
          </p:nvPr>
        </p:nvGraphicFramePr>
        <p:xfrm>
          <a:off x="2141220" y="2803951"/>
          <a:ext cx="5623560" cy="860871"/>
        </p:xfrm>
        <a:graphic>
          <a:graphicData uri="http://schemas.openxmlformats.org/drawingml/2006/table">
            <a:tbl>
              <a:tblPr firstRow="1" bandRow="1">
                <a:tableStyleId>{5C22544A-7EE6-4342-B048-85BDC9FD1C3A}</a:tableStyleId>
              </a:tblPr>
              <a:tblGrid>
                <a:gridCol w="4554220">
                  <a:extLst>
                    <a:ext uri="{9D8B030D-6E8A-4147-A177-3AD203B41FA5}">
                      <a16:colId xmlns:a16="http://schemas.microsoft.com/office/drawing/2014/main" val="4233902040"/>
                    </a:ext>
                  </a:extLst>
                </a:gridCol>
                <a:gridCol w="485140">
                  <a:extLst>
                    <a:ext uri="{9D8B030D-6E8A-4147-A177-3AD203B41FA5}">
                      <a16:colId xmlns:a16="http://schemas.microsoft.com/office/drawing/2014/main" val="3654143316"/>
                    </a:ext>
                  </a:extLst>
                </a:gridCol>
                <a:gridCol w="584200">
                  <a:extLst>
                    <a:ext uri="{9D8B030D-6E8A-4147-A177-3AD203B41FA5}">
                      <a16:colId xmlns:a16="http://schemas.microsoft.com/office/drawing/2014/main" val="1770314236"/>
                    </a:ext>
                  </a:extLst>
                </a:gridCol>
              </a:tblGrid>
              <a:tr h="0">
                <a:tc>
                  <a:txBody>
                    <a:bodyPr/>
                    <a:lstStyle/>
                    <a:p>
                      <a:pPr>
                        <a:lnSpc>
                          <a:spcPct val="107000"/>
                        </a:lnSpc>
                        <a:spcAft>
                          <a:spcPts val="0"/>
                        </a:spcAft>
                      </a:pPr>
                      <a:r>
                        <a:rPr lang="en-US" sz="1100" dirty="0">
                          <a:effectLst/>
                        </a:rPr>
                        <a:t>Answer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Count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Percent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9618328"/>
                  </a:ext>
                </a:extLst>
              </a:tr>
              <a:tr h="0">
                <a:tc>
                  <a:txBody>
                    <a:bodyPr/>
                    <a:lstStyle/>
                    <a:p>
                      <a:pPr>
                        <a:lnSpc>
                          <a:spcPct val="107000"/>
                        </a:lnSpc>
                        <a:spcAft>
                          <a:spcPts val="0"/>
                        </a:spcAft>
                      </a:pPr>
                      <a:r>
                        <a:rPr lang="en-US"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90%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6743219"/>
                  </a:ext>
                </a:extLst>
              </a:tr>
              <a:tr h="0">
                <a:tc>
                  <a:txBody>
                    <a:bodyPr/>
                    <a:lstStyle/>
                    <a:p>
                      <a:pPr>
                        <a:lnSpc>
                          <a:spcPct val="107000"/>
                        </a:lnSpc>
                        <a:spcAft>
                          <a:spcPts val="0"/>
                        </a:spcAft>
                      </a:pPr>
                      <a:r>
                        <a:rPr lang="en-US"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5332430"/>
                  </a:ext>
                </a:extLst>
              </a:tr>
              <a:tr h="0">
                <a:tc>
                  <a:txBody>
                    <a:bodyPr/>
                    <a:lstStyle/>
                    <a:p>
                      <a:pPr algn="r">
                        <a:lnSpc>
                          <a:spcPct val="107000"/>
                        </a:lnSpc>
                        <a:spcAft>
                          <a:spcPts val="0"/>
                        </a:spcAft>
                      </a:pPr>
                      <a:r>
                        <a:rPr lang="en-US" sz="1100" dirty="0">
                          <a:effectLst/>
                        </a:rPr>
                        <a:t>answered question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7671777"/>
                  </a:ext>
                </a:extLst>
              </a:tr>
            </a:tbl>
          </a:graphicData>
        </a:graphic>
      </p:graphicFrame>
      <p:sp>
        <p:nvSpPr>
          <p:cNvPr id="4" name="Rectangle 3">
            <a:extLst>
              <a:ext uri="{FF2B5EF4-FFF2-40B4-BE49-F238E27FC236}">
                <a16:creationId xmlns:a16="http://schemas.microsoft.com/office/drawing/2014/main" id="{92A8B0BF-F994-45D2-BEA2-0856A95C9CBB}"/>
              </a:ext>
            </a:extLst>
          </p:cNvPr>
          <p:cNvSpPr/>
          <p:nvPr/>
        </p:nvSpPr>
        <p:spPr>
          <a:xfrm>
            <a:off x="200472" y="3789040"/>
            <a:ext cx="9289032" cy="3154646"/>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1400" i="1" dirty="0">
                <a:solidFill>
                  <a:srgbClr val="000000"/>
                </a:solidFill>
                <a:latin typeface="+mn-lt"/>
                <a:ea typeface="Times New Roman" panose="02020603050405020304" pitchFamily="18" charset="0"/>
                <a:cs typeface="Times New Roman" panose="02020603050405020304" pitchFamily="18" charset="0"/>
              </a:rPr>
              <a:t>It would give me relevant and current information. It would keep me updated on what is going on</a:t>
            </a:r>
          </a:p>
          <a:p>
            <a:pPr lvl="0">
              <a:lnSpc>
                <a:spcPct val="107000"/>
              </a:lnSpc>
              <a:spcAft>
                <a:spcPts val="0"/>
              </a:spcAft>
            </a:pPr>
            <a:endParaRPr lang="en-GB" sz="900" dirty="0">
              <a:latin typeface="+mn-lt"/>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i="1" dirty="0">
                <a:solidFill>
                  <a:srgbClr val="000000"/>
                </a:solidFill>
                <a:latin typeface="+mn-lt"/>
                <a:ea typeface="Times New Roman" panose="02020603050405020304" pitchFamily="18" charset="0"/>
                <a:cs typeface="Times New Roman" panose="02020603050405020304" pitchFamily="18" charset="0"/>
              </a:rPr>
              <a:t>It is always essential for people to know what’s going on currently and what activities are undertaken by the website /business </a:t>
            </a:r>
            <a:r>
              <a:rPr lang="en-US" sz="1400" i="1" dirty="0" err="1">
                <a:solidFill>
                  <a:srgbClr val="000000"/>
                </a:solidFill>
                <a:latin typeface="+mn-lt"/>
                <a:ea typeface="Times New Roman" panose="02020603050405020304" pitchFamily="18" charset="0"/>
                <a:cs typeface="Times New Roman" panose="02020603050405020304" pitchFamily="18" charset="0"/>
              </a:rPr>
              <a:t>etc</a:t>
            </a:r>
            <a:endParaRPr lang="en-US" sz="1400" i="1" dirty="0">
              <a:solidFill>
                <a:srgbClr val="000000"/>
              </a:solidFill>
              <a:latin typeface="+mn-lt"/>
              <a:ea typeface="Times New Roman" panose="02020603050405020304" pitchFamily="18" charset="0"/>
              <a:cs typeface="Times New Roman" panose="02020603050405020304" pitchFamily="18" charset="0"/>
            </a:endParaRPr>
          </a:p>
          <a:p>
            <a:pPr lvl="0">
              <a:lnSpc>
                <a:spcPct val="107000"/>
              </a:lnSpc>
              <a:spcAft>
                <a:spcPts val="0"/>
              </a:spcAft>
            </a:pPr>
            <a:endParaRPr lang="en-GB" sz="1000" dirty="0">
              <a:latin typeface="+mn-lt"/>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i="1" dirty="0">
                <a:solidFill>
                  <a:srgbClr val="000000"/>
                </a:solidFill>
                <a:latin typeface="+mn-lt"/>
                <a:ea typeface="Times New Roman" panose="02020603050405020304" pitchFamily="18" charset="0"/>
                <a:cs typeface="Times New Roman" panose="02020603050405020304" pitchFamily="18" charset="0"/>
              </a:rPr>
              <a:t>I personally find it important to keep up to date with news and updates</a:t>
            </a:r>
          </a:p>
          <a:p>
            <a:pPr lvl="0">
              <a:lnSpc>
                <a:spcPct val="107000"/>
              </a:lnSpc>
              <a:spcAft>
                <a:spcPts val="0"/>
              </a:spcAft>
            </a:pPr>
            <a:endParaRPr lang="en-GB" sz="1000" dirty="0">
              <a:latin typeface="+mn-lt"/>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i="1" dirty="0">
                <a:solidFill>
                  <a:srgbClr val="000000"/>
                </a:solidFill>
                <a:latin typeface="+mn-lt"/>
                <a:ea typeface="Times New Roman" panose="02020603050405020304" pitchFamily="18" charset="0"/>
                <a:cs typeface="Times New Roman" panose="02020603050405020304" pitchFamily="18" charset="0"/>
              </a:rPr>
              <a:t>I do think it’s informative and gives you a range of options for searching, specific dates, sorting results </a:t>
            </a:r>
            <a:r>
              <a:rPr lang="en-US" sz="1400" i="1" dirty="0" err="1">
                <a:solidFill>
                  <a:srgbClr val="000000"/>
                </a:solidFill>
                <a:latin typeface="+mn-lt"/>
                <a:ea typeface="Times New Roman" panose="02020603050405020304" pitchFamily="18" charset="0"/>
                <a:cs typeface="Times New Roman" panose="02020603050405020304" pitchFamily="18" charset="0"/>
              </a:rPr>
              <a:t>etc</a:t>
            </a:r>
            <a:r>
              <a:rPr lang="en-US" sz="1400" i="1" dirty="0">
                <a:solidFill>
                  <a:srgbClr val="000000"/>
                </a:solidFill>
                <a:latin typeface="+mn-lt"/>
                <a:ea typeface="Times New Roman" panose="02020603050405020304" pitchFamily="18" charset="0"/>
                <a:cs typeface="Times New Roman" panose="02020603050405020304" pitchFamily="18" charset="0"/>
              </a:rPr>
              <a:t> to find what’s most relevant</a:t>
            </a:r>
          </a:p>
          <a:p>
            <a:pPr lvl="0">
              <a:lnSpc>
                <a:spcPct val="107000"/>
              </a:lnSpc>
              <a:spcAft>
                <a:spcPts val="0"/>
              </a:spcAft>
            </a:pPr>
            <a:endParaRPr lang="en-GB" sz="1100" dirty="0">
              <a:latin typeface="+mn-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i="1" dirty="0">
                <a:solidFill>
                  <a:srgbClr val="000000"/>
                </a:solidFill>
                <a:latin typeface="+mn-lt"/>
                <a:ea typeface="Times New Roman" panose="02020603050405020304" pitchFamily="18" charset="0"/>
                <a:cs typeface="Times New Roman" panose="02020603050405020304" pitchFamily="18" charset="0"/>
              </a:rPr>
              <a:t>The stories shown are too generic and I don’t really have time to read through all of them in hopes of finding something which might be valuable for my particular business.  I’d be more inclined to skim read through an email newsletter of these stories, but if they were presented with similar headlines I probably would be put off doing that as well.</a:t>
            </a:r>
            <a:endParaRPr lang="en-GB" sz="14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0504521"/>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6db2c8f2-fe83-4eb7-aef3-51a35d5deb60" xsi:nil="true"/>
    <Research_x0020_Tags xmlns="6db2c8f2-fe83-4eb7-aef3-51a35d5deb60" xsi:nil="true"/>
    <Presentation xmlns="6db2c8f2-fe83-4eb7-aef3-51a35d5deb60">false</Presentation>
    <Link xmlns="6db2c8f2-fe83-4eb7-aef3-51a35d5deb60">
      <Url xsi:nil="true"/>
      <Description xsi:nil="true"/>
    </Link>
    <CR_DocType xmlns="6db2c8f2-fe83-4eb7-aef3-51a35d5deb6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15" ma:contentTypeDescription="Create a new document." ma:contentTypeScope="" ma:versionID="17c674f168b82a9c7784790953073d51">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dfc4c0cea19d9ecc23ed3b0ff38e7bce"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6BBD3D-5952-4429-8E4B-D240C2B83775}">
  <ds:schemaRefs>
    <ds:schemaRef ds:uri="http://schemas.microsoft.com/sharepoint/v3/contenttype/forms"/>
  </ds:schemaRefs>
</ds:datastoreItem>
</file>

<file path=customXml/itemProps2.xml><?xml version="1.0" encoding="utf-8"?>
<ds:datastoreItem xmlns:ds="http://schemas.openxmlformats.org/officeDocument/2006/customXml" ds:itemID="{F194AF57-505B-43E7-8B2B-F88E875D2B2E}">
  <ds:schemaRefs>
    <ds:schemaRef ds:uri="http://purl.org/dc/terms/"/>
    <ds:schemaRef ds:uri="http://purl.org/dc/dcmitype/"/>
    <ds:schemaRef ds:uri="6db2c8f2-fe83-4eb7-aef3-51a35d5deb60"/>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5c0236c5-800f-4186-8dff-7b2f080b9de5"/>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9AB62A5-AAD1-4550-96C4-2C9637686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40924</TotalTime>
  <Words>1244</Words>
  <Application>Microsoft Office PowerPoint</Application>
  <PresentationFormat>A4 Paper (210x297 mm)</PresentationFormat>
  <Paragraphs>272</Paragraphs>
  <Slides>13</Slides>
  <Notes>12</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13</vt:i4>
      </vt:variant>
    </vt:vector>
  </HeadingPairs>
  <TitlesOfParts>
    <vt:vector size="20" baseType="lpstr">
      <vt:lpstr>Arial</vt:lpstr>
      <vt:lpstr>Calibri</vt:lpstr>
      <vt:lpstr>Symbol</vt:lpstr>
      <vt:lpstr>1_sdi template</vt:lpstr>
      <vt:lpstr>sdi template</vt:lpstr>
      <vt:lpstr>2_sdi template</vt:lpstr>
      <vt:lpstr>2_Customer Research 2017 - Screenshot only</vt:lpstr>
      <vt:lpstr>PowerPoint Presentation</vt:lpstr>
      <vt:lpstr>Who we tested with</vt:lpstr>
      <vt:lpstr>What we were trying to find out</vt:lpstr>
      <vt:lpstr>SEP - News and updates discovery</vt:lpstr>
      <vt:lpstr>SEP - News and updates discovery</vt:lpstr>
      <vt:lpstr>SEP - News and updates discovery</vt:lpstr>
      <vt:lpstr>SEP - News and updates example</vt:lpstr>
      <vt:lpstr>SEP - News and updates example</vt:lpstr>
      <vt:lpstr>SEP - News and updates example  </vt:lpstr>
      <vt:lpstr>Summary – SEP - News and updates  </vt:lpstr>
      <vt:lpstr>Summary – SEP - News and updates example  </vt:lpstr>
      <vt:lpstr>Summary – SEP - News and updates example</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Events Testing August 2019</dc:title>
  <dc:subject>User Research </dc:subject>
  <dc:creator>Martin Kerr</dc:creator>
  <cp:keywords>SEP</cp:keywords>
  <dc:description/>
  <cp:lastModifiedBy>Anubhav Mittal</cp:lastModifiedBy>
  <cp:revision>2260</cp:revision>
  <dcterms:created xsi:type="dcterms:W3CDTF">2013-05-29T15:18:42Z</dcterms:created>
  <dcterms:modified xsi:type="dcterms:W3CDTF">2020-02-05T14:27:17Z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0x010100CDD45AEB09696B4EA516F306332D0663</vt:lpwstr>
  </property>
  <property fmtid="{D5CDD505-2E9C-101B-9397-08002B2CF9AE}" pid="3" name="_dlc_DocIdItemGuid">
    <vt:lpwstr>10fc3092-07d6-4e2c-a95c-8e76faa055d0</vt:lpwstr>
  </property>
</Properties>
</file>