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8"/>
  </p:notesMasterIdLst>
  <p:sldIdLst>
    <p:sldId id="454" r:id="rId8"/>
    <p:sldId id="510" r:id="rId9"/>
    <p:sldId id="540" r:id="rId10"/>
    <p:sldId id="530" r:id="rId11"/>
    <p:sldId id="563" r:id="rId12"/>
    <p:sldId id="564" r:id="rId13"/>
    <p:sldId id="554" r:id="rId14"/>
    <p:sldId id="572" r:id="rId15"/>
    <p:sldId id="571" r:id="rId16"/>
    <p:sldId id="561" r:id="rId17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6CBE2-B6E4-4BC9-9A87-AB45B56EF3FA}" v="41" dt="2020-04-07T08:18:42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8" autoAdjust="0"/>
    <p:restoredTop sz="91398" autoAdjust="0"/>
  </p:normalViewPr>
  <p:slideViewPr>
    <p:cSldViewPr>
      <p:cViewPr varScale="1">
        <p:scale>
          <a:sx n="61" d="100"/>
          <a:sy n="61" d="100"/>
        </p:scale>
        <p:origin x="972" y="80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Mittal" userId="0cec1447-ad5f-47c4-bef3-8ff0c5c26bca" providerId="ADAL" clId="{2326F06C-97B6-4017-9FFE-01E8F6EB828C}"/>
    <pc:docChg chg="modSld">
      <pc:chgData name="Anubhav Mittal" userId="0cec1447-ad5f-47c4-bef3-8ff0c5c26bca" providerId="ADAL" clId="{2326F06C-97B6-4017-9FFE-01E8F6EB828C}" dt="2020-02-13T12:15:33.598" v="0" actId="20577"/>
      <pc:docMkLst>
        <pc:docMk/>
      </pc:docMkLst>
    </pc:docChg>
  </pc:docChgLst>
  <pc:docChgLst>
    <pc:chgData name="Anubhav Mittal" userId="0cec1447-ad5f-47c4-bef3-8ff0c5c26bca" providerId="ADAL" clId="{AA26CBE2-B6E4-4BC9-9A87-AB45B56EF3FA}"/>
    <pc:docChg chg="undo custSel addSld delSld modSld">
      <pc:chgData name="Anubhav Mittal" userId="0cec1447-ad5f-47c4-bef3-8ff0c5c26bca" providerId="ADAL" clId="{AA26CBE2-B6E4-4BC9-9A87-AB45B56EF3FA}" dt="2020-04-07T08:18:48.487" v="1182" actId="20577"/>
      <pc:docMkLst>
        <pc:docMk/>
      </pc:docMkLst>
      <pc:sldChg chg="modSp">
        <pc:chgData name="Anubhav Mittal" userId="0cec1447-ad5f-47c4-bef3-8ff0c5c26bca" providerId="ADAL" clId="{AA26CBE2-B6E4-4BC9-9A87-AB45B56EF3FA}" dt="2020-04-07T08:18:48.487" v="1182" actId="20577"/>
        <pc:sldMkLst>
          <pc:docMk/>
          <pc:sldMk cId="0" sldId="454"/>
        </pc:sldMkLst>
        <pc:spChg chg="mod">
          <ac:chgData name="Anubhav Mittal" userId="0cec1447-ad5f-47c4-bef3-8ff0c5c26bca" providerId="ADAL" clId="{AA26CBE2-B6E4-4BC9-9A87-AB45B56EF3FA}" dt="2020-04-07T08:18:48.487" v="1182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AA26CBE2-B6E4-4BC9-9A87-AB45B56EF3FA}" dt="2020-04-06T13:01:06.641" v="23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AA26CBE2-B6E4-4BC9-9A87-AB45B56EF3FA}" dt="2020-04-06T13:01:06.641" v="23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AA26CBE2-B6E4-4BC9-9A87-AB45B56EF3FA}" dt="2020-04-06T13:07:59.270" v="197" actId="20577"/>
        <pc:sldMkLst>
          <pc:docMk/>
          <pc:sldMk cId="598834772" sldId="530"/>
        </pc:sldMkLst>
        <pc:spChg chg="mod">
          <ac:chgData name="Anubhav Mittal" userId="0cec1447-ad5f-47c4-bef3-8ff0c5c26bca" providerId="ADAL" clId="{AA26CBE2-B6E4-4BC9-9A87-AB45B56EF3FA}" dt="2020-04-06T13:07:59.270" v="197" actId="20577"/>
          <ac:spMkLst>
            <pc:docMk/>
            <pc:sldMk cId="598834772" sldId="530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AA26CBE2-B6E4-4BC9-9A87-AB45B56EF3FA}" dt="2020-04-06T13:04:09.204" v="171" actId="14100"/>
          <ac:graphicFrameMkLst>
            <pc:docMk/>
            <pc:sldMk cId="598834772" sldId="530"/>
            <ac:graphicFrameMk id="4" creationId="{3C0EB295-8486-4BCD-9F76-F985DF03EA7D}"/>
          </ac:graphicFrameMkLst>
        </pc:graphicFrameChg>
        <pc:graphicFrameChg chg="add mod modGraphic">
          <ac:chgData name="Anubhav Mittal" userId="0cec1447-ad5f-47c4-bef3-8ff0c5c26bca" providerId="ADAL" clId="{AA26CBE2-B6E4-4BC9-9A87-AB45B56EF3FA}" dt="2020-04-06T13:07:17.791" v="178" actId="1076"/>
          <ac:graphicFrameMkLst>
            <pc:docMk/>
            <pc:sldMk cId="598834772" sldId="530"/>
            <ac:graphicFrameMk id="5" creationId="{EE021B4F-629E-42D2-B510-2B054A60DE71}"/>
          </ac:graphicFrameMkLst>
        </pc:graphicFrameChg>
        <pc:graphicFrameChg chg="del">
          <ac:chgData name="Anubhav Mittal" userId="0cec1447-ad5f-47c4-bef3-8ff0c5c26bca" providerId="ADAL" clId="{AA26CBE2-B6E4-4BC9-9A87-AB45B56EF3FA}" dt="2020-04-06T13:03:55.936" v="166" actId="478"/>
          <ac:graphicFrameMkLst>
            <pc:docMk/>
            <pc:sldMk cId="598834772" sldId="530"/>
            <ac:graphicFrameMk id="6" creationId="{EC16DFEE-661A-447E-9FF4-D4DF7C785FA1}"/>
          </ac:graphicFrameMkLst>
        </pc:graphicFrameChg>
        <pc:graphicFrameChg chg="del">
          <ac:chgData name="Anubhav Mittal" userId="0cec1447-ad5f-47c4-bef3-8ff0c5c26bca" providerId="ADAL" clId="{AA26CBE2-B6E4-4BC9-9A87-AB45B56EF3FA}" dt="2020-04-06T13:06:57.524" v="172" actId="478"/>
          <ac:graphicFrameMkLst>
            <pc:docMk/>
            <pc:sldMk cId="598834772" sldId="530"/>
            <ac:graphicFrameMk id="7" creationId="{96C7E62A-F10E-4D31-AF3A-9D3E24B4D839}"/>
          </ac:graphicFrameMkLst>
        </pc:graphicFrameChg>
      </pc:sldChg>
      <pc:sldChg chg="modSp">
        <pc:chgData name="Anubhav Mittal" userId="0cec1447-ad5f-47c4-bef3-8ff0c5c26bca" providerId="ADAL" clId="{AA26CBE2-B6E4-4BC9-9A87-AB45B56EF3FA}" dt="2020-04-07T08:00:06.509" v="1111" actId="6549"/>
        <pc:sldMkLst>
          <pc:docMk/>
          <pc:sldMk cId="1520860431" sldId="540"/>
        </pc:sldMkLst>
        <pc:spChg chg="mod">
          <ac:chgData name="Anubhav Mittal" userId="0cec1447-ad5f-47c4-bef3-8ff0c5c26bca" providerId="ADAL" clId="{AA26CBE2-B6E4-4BC9-9A87-AB45B56EF3FA}" dt="2020-04-07T08:00:06.509" v="1111" actId="6549"/>
          <ac:spMkLst>
            <pc:docMk/>
            <pc:sldMk cId="1520860431" sldId="540"/>
            <ac:spMk id="6" creationId="{9048AE22-045D-5D48-B6B1-7A6473B1CF37}"/>
          </ac:spMkLst>
        </pc:spChg>
      </pc:sldChg>
      <pc:sldChg chg="del">
        <pc:chgData name="Anubhav Mittal" userId="0cec1447-ad5f-47c4-bef3-8ff0c5c26bca" providerId="ADAL" clId="{AA26CBE2-B6E4-4BC9-9A87-AB45B56EF3FA}" dt="2020-04-06T13:08:18.005" v="198" actId="2696"/>
        <pc:sldMkLst>
          <pc:docMk/>
          <pc:sldMk cId="2025797868" sldId="552"/>
        </pc:sldMkLst>
      </pc:sldChg>
      <pc:sldChg chg="addSp delSp modSp">
        <pc:chgData name="Anubhav Mittal" userId="0cec1447-ad5f-47c4-bef3-8ff0c5c26bca" providerId="ADAL" clId="{AA26CBE2-B6E4-4BC9-9A87-AB45B56EF3FA}" dt="2020-04-06T13:42:16.253" v="601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AA26CBE2-B6E4-4BC9-9A87-AB45B56EF3FA}" dt="2020-04-06T13:37:01.387" v="519" actId="404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AA26CBE2-B6E4-4BC9-9A87-AB45B56EF3FA}" dt="2020-04-06T13:42:16.253" v="601" actId="20577"/>
          <ac:spMkLst>
            <pc:docMk/>
            <pc:sldMk cId="1192761563" sldId="554"/>
            <ac:spMk id="3" creationId="{5FBEDDCC-E332-42C6-850C-19EA35A8C1E1}"/>
          </ac:spMkLst>
        </pc:spChg>
        <pc:spChg chg="mod">
          <ac:chgData name="Anubhav Mittal" userId="0cec1447-ad5f-47c4-bef3-8ff0c5c26bca" providerId="ADAL" clId="{AA26CBE2-B6E4-4BC9-9A87-AB45B56EF3FA}" dt="2020-04-06T13:36:32.485" v="460" actId="6549"/>
          <ac:spMkLst>
            <pc:docMk/>
            <pc:sldMk cId="1192761563" sldId="554"/>
            <ac:spMk id="6" creationId="{C019F693-F96F-42FD-B7FF-F05107D04164}"/>
          </ac:spMkLst>
        </pc:spChg>
        <pc:graphicFrameChg chg="add del">
          <ac:chgData name="Anubhav Mittal" userId="0cec1447-ad5f-47c4-bef3-8ff0c5c26bca" providerId="ADAL" clId="{AA26CBE2-B6E4-4BC9-9A87-AB45B56EF3FA}" dt="2020-04-06T13:36:02.787" v="456"/>
          <ac:graphicFrameMkLst>
            <pc:docMk/>
            <pc:sldMk cId="1192761563" sldId="554"/>
            <ac:graphicFrameMk id="5" creationId="{5350D5F4-A15C-4AF2-B71E-234C407BB168}"/>
          </ac:graphicFrameMkLst>
        </pc:graphicFrameChg>
        <pc:picChg chg="del">
          <ac:chgData name="Anubhav Mittal" userId="0cec1447-ad5f-47c4-bef3-8ff0c5c26bca" providerId="ADAL" clId="{AA26CBE2-B6E4-4BC9-9A87-AB45B56EF3FA}" dt="2020-04-06T13:34:05.853" v="423" actId="478"/>
          <ac:picMkLst>
            <pc:docMk/>
            <pc:sldMk cId="1192761563" sldId="554"/>
            <ac:picMk id="4" creationId="{EC9FC25D-C219-4B7C-B9F3-FA5D73ADAF29}"/>
          </ac:picMkLst>
        </pc:picChg>
        <pc:picChg chg="add mod">
          <ac:chgData name="Anubhav Mittal" userId="0cec1447-ad5f-47c4-bef3-8ff0c5c26bca" providerId="ADAL" clId="{AA26CBE2-B6E4-4BC9-9A87-AB45B56EF3FA}" dt="2020-04-06T13:34:18.825" v="425" actId="1076"/>
          <ac:picMkLst>
            <pc:docMk/>
            <pc:sldMk cId="1192761563" sldId="554"/>
            <ac:picMk id="7" creationId="{5156A8C7-A90A-4716-81A3-2EF7E3E3CBA5}"/>
          </ac:picMkLst>
        </pc:picChg>
      </pc:sldChg>
      <pc:sldChg chg="addSp delSp modSp">
        <pc:chgData name="Anubhav Mittal" userId="0cec1447-ad5f-47c4-bef3-8ff0c5c26bca" providerId="ADAL" clId="{AA26CBE2-B6E4-4BC9-9A87-AB45B56EF3FA}" dt="2020-04-06T13:18:01.706" v="215" actId="14100"/>
        <pc:sldMkLst>
          <pc:docMk/>
          <pc:sldMk cId="2015197526" sldId="563"/>
        </pc:sldMkLst>
        <pc:graphicFrameChg chg="del">
          <ac:chgData name="Anubhav Mittal" userId="0cec1447-ad5f-47c4-bef3-8ff0c5c26bca" providerId="ADAL" clId="{AA26CBE2-B6E4-4BC9-9A87-AB45B56EF3FA}" dt="2020-04-06T13:13:28.271" v="200" actId="478"/>
          <ac:graphicFrameMkLst>
            <pc:docMk/>
            <pc:sldMk cId="2015197526" sldId="563"/>
            <ac:graphicFrameMk id="4" creationId="{776CFADA-6F13-4844-AEA8-3AE2A6514EB2}"/>
          </ac:graphicFrameMkLst>
        </pc:graphicFrameChg>
        <pc:graphicFrameChg chg="del">
          <ac:chgData name="Anubhav Mittal" userId="0cec1447-ad5f-47c4-bef3-8ff0c5c26bca" providerId="ADAL" clId="{AA26CBE2-B6E4-4BC9-9A87-AB45B56EF3FA}" dt="2020-04-06T13:14:01.145" v="206" actId="478"/>
          <ac:graphicFrameMkLst>
            <pc:docMk/>
            <pc:sldMk cId="2015197526" sldId="563"/>
            <ac:graphicFrameMk id="5" creationId="{1C7FF055-5454-42F7-8043-4B8AE21FC8D0}"/>
          </ac:graphicFrameMkLst>
        </pc:graphicFrameChg>
        <pc:graphicFrameChg chg="add mod modGraphic">
          <ac:chgData name="Anubhav Mittal" userId="0cec1447-ad5f-47c4-bef3-8ff0c5c26bca" providerId="ADAL" clId="{AA26CBE2-B6E4-4BC9-9A87-AB45B56EF3FA}" dt="2020-04-06T13:13:52.438" v="205" actId="1076"/>
          <ac:graphicFrameMkLst>
            <pc:docMk/>
            <pc:sldMk cId="2015197526" sldId="563"/>
            <ac:graphicFrameMk id="6" creationId="{DCBB1B5B-3CC4-4898-896C-839CB9BAF4E8}"/>
          </ac:graphicFrameMkLst>
        </pc:graphicFrameChg>
        <pc:graphicFrameChg chg="add mod modGraphic">
          <ac:chgData name="Anubhav Mittal" userId="0cec1447-ad5f-47c4-bef3-8ff0c5c26bca" providerId="ADAL" clId="{AA26CBE2-B6E4-4BC9-9A87-AB45B56EF3FA}" dt="2020-04-06T13:18:01.706" v="215" actId="14100"/>
          <ac:graphicFrameMkLst>
            <pc:docMk/>
            <pc:sldMk cId="2015197526" sldId="563"/>
            <ac:graphicFrameMk id="7" creationId="{FACB6670-0D29-4FEE-B891-BF1524795C93}"/>
          </ac:graphicFrameMkLst>
        </pc:graphicFrameChg>
      </pc:sldChg>
      <pc:sldChg chg="addSp delSp modSp add del">
        <pc:chgData name="Anubhav Mittal" userId="0cec1447-ad5f-47c4-bef3-8ff0c5c26bca" providerId="ADAL" clId="{AA26CBE2-B6E4-4BC9-9A87-AB45B56EF3FA}" dt="2020-04-06T13:33:01.006" v="422" actId="14100"/>
        <pc:sldMkLst>
          <pc:docMk/>
          <pc:sldMk cId="2941859332" sldId="564"/>
        </pc:sldMkLst>
        <pc:spChg chg="mod">
          <ac:chgData name="Anubhav Mittal" userId="0cec1447-ad5f-47c4-bef3-8ff0c5c26bca" providerId="ADAL" clId="{AA26CBE2-B6E4-4BC9-9A87-AB45B56EF3FA}" dt="2020-04-06T13:21:42.307" v="265" actId="20577"/>
          <ac:spMkLst>
            <pc:docMk/>
            <pc:sldMk cId="2941859332" sldId="564"/>
            <ac:spMk id="2" creationId="{8E03E6A4-DAE7-4962-8E6B-B7D70EB215C7}"/>
          </ac:spMkLst>
        </pc:spChg>
        <pc:spChg chg="mod">
          <ac:chgData name="Anubhav Mittal" userId="0cec1447-ad5f-47c4-bef3-8ff0c5c26bca" providerId="ADAL" clId="{AA26CBE2-B6E4-4BC9-9A87-AB45B56EF3FA}" dt="2020-04-06T13:22:19.219" v="409" actId="20577"/>
          <ac:spMkLst>
            <pc:docMk/>
            <pc:sldMk cId="2941859332" sldId="564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AA26CBE2-B6E4-4BC9-9A87-AB45B56EF3FA}" dt="2020-04-06T13:22:34.847" v="410" actId="478"/>
          <ac:graphicFrameMkLst>
            <pc:docMk/>
            <pc:sldMk cId="2941859332" sldId="564"/>
            <ac:graphicFrameMk id="4" creationId="{01CA0EC3-B88A-41D2-90E1-CC0BA58F5CEB}"/>
          </ac:graphicFrameMkLst>
        </pc:graphicFrameChg>
        <pc:graphicFrameChg chg="add del mod modGraphic">
          <ac:chgData name="Anubhav Mittal" userId="0cec1447-ad5f-47c4-bef3-8ff0c5c26bca" providerId="ADAL" clId="{AA26CBE2-B6E4-4BC9-9A87-AB45B56EF3FA}" dt="2020-04-06T13:29:39.073" v="417" actId="478"/>
          <ac:graphicFrameMkLst>
            <pc:docMk/>
            <pc:sldMk cId="2941859332" sldId="564"/>
            <ac:graphicFrameMk id="5" creationId="{240C2180-581F-48C1-A1C0-8A0B81F9C969}"/>
          </ac:graphicFrameMkLst>
        </pc:graphicFrameChg>
        <pc:graphicFrameChg chg="add mod modGraphic">
          <ac:chgData name="Anubhav Mittal" userId="0cec1447-ad5f-47c4-bef3-8ff0c5c26bca" providerId="ADAL" clId="{AA26CBE2-B6E4-4BC9-9A87-AB45B56EF3FA}" dt="2020-04-06T13:33:01.006" v="422" actId="14100"/>
          <ac:graphicFrameMkLst>
            <pc:docMk/>
            <pc:sldMk cId="2941859332" sldId="564"/>
            <ac:graphicFrameMk id="6" creationId="{FE277E01-6ADC-462C-98E2-D30310D6A979}"/>
          </ac:graphicFrameMkLst>
        </pc:graphicFrameChg>
      </pc:sldChg>
      <pc:sldChg chg="del">
        <pc:chgData name="Anubhav Mittal" userId="0cec1447-ad5f-47c4-bef3-8ff0c5c26bca" providerId="ADAL" clId="{AA26CBE2-B6E4-4BC9-9A87-AB45B56EF3FA}" dt="2020-04-06T13:44:58.654" v="615" actId="2696"/>
        <pc:sldMkLst>
          <pc:docMk/>
          <pc:sldMk cId="3532609064" sldId="565"/>
        </pc:sldMkLst>
      </pc:sldChg>
      <pc:sldChg chg="del">
        <pc:chgData name="Anubhav Mittal" userId="0cec1447-ad5f-47c4-bef3-8ff0c5c26bca" providerId="ADAL" clId="{AA26CBE2-B6E4-4BC9-9A87-AB45B56EF3FA}" dt="2020-04-06T13:44:44.839" v="611" actId="2696"/>
        <pc:sldMkLst>
          <pc:docMk/>
          <pc:sldMk cId="1407599155" sldId="566"/>
        </pc:sldMkLst>
      </pc:sldChg>
      <pc:sldChg chg="del">
        <pc:chgData name="Anubhav Mittal" userId="0cec1447-ad5f-47c4-bef3-8ff0c5c26bca" providerId="ADAL" clId="{AA26CBE2-B6E4-4BC9-9A87-AB45B56EF3FA}" dt="2020-04-06T13:44:46.040" v="612" actId="2696"/>
        <pc:sldMkLst>
          <pc:docMk/>
          <pc:sldMk cId="888819048" sldId="567"/>
        </pc:sldMkLst>
      </pc:sldChg>
      <pc:sldChg chg="del">
        <pc:chgData name="Anubhav Mittal" userId="0cec1447-ad5f-47c4-bef3-8ff0c5c26bca" providerId="ADAL" clId="{AA26CBE2-B6E4-4BC9-9A87-AB45B56EF3FA}" dt="2020-04-06T13:44:48.185" v="613" actId="2696"/>
        <pc:sldMkLst>
          <pc:docMk/>
          <pc:sldMk cId="3187328211" sldId="568"/>
        </pc:sldMkLst>
      </pc:sldChg>
      <pc:sldChg chg="del">
        <pc:chgData name="Anubhav Mittal" userId="0cec1447-ad5f-47c4-bef3-8ff0c5c26bca" providerId="ADAL" clId="{AA26CBE2-B6E4-4BC9-9A87-AB45B56EF3FA}" dt="2020-04-06T13:44:51.241" v="614" actId="2696"/>
        <pc:sldMkLst>
          <pc:docMk/>
          <pc:sldMk cId="348805173" sldId="569"/>
        </pc:sldMkLst>
      </pc:sldChg>
      <pc:sldChg chg="del">
        <pc:chgData name="Anubhav Mittal" userId="0cec1447-ad5f-47c4-bef3-8ff0c5c26bca" providerId="ADAL" clId="{AA26CBE2-B6E4-4BC9-9A87-AB45B56EF3FA}" dt="2020-04-06T13:45:01.574" v="616" actId="2696"/>
        <pc:sldMkLst>
          <pc:docMk/>
          <pc:sldMk cId="2481557592" sldId="570"/>
        </pc:sldMkLst>
      </pc:sldChg>
      <pc:sldChg chg="addSp delSp modSp">
        <pc:chgData name="Anubhav Mittal" userId="0cec1447-ad5f-47c4-bef3-8ff0c5c26bca" providerId="ADAL" clId="{AA26CBE2-B6E4-4BC9-9A87-AB45B56EF3FA}" dt="2020-04-06T14:15:08.533" v="1032" actId="404"/>
        <pc:sldMkLst>
          <pc:docMk/>
          <pc:sldMk cId="4077905271" sldId="571"/>
        </pc:sldMkLst>
        <pc:spChg chg="mod">
          <ac:chgData name="Anubhav Mittal" userId="0cec1447-ad5f-47c4-bef3-8ff0c5c26bca" providerId="ADAL" clId="{AA26CBE2-B6E4-4BC9-9A87-AB45B56EF3FA}" dt="2020-04-06T13:45:26.203" v="645" actId="20577"/>
          <ac:spMkLst>
            <pc:docMk/>
            <pc:sldMk cId="4077905271" sldId="571"/>
            <ac:spMk id="2" creationId="{8E03E6A4-DAE7-4962-8E6B-B7D70EB215C7}"/>
          </ac:spMkLst>
        </pc:spChg>
        <pc:spChg chg="mod">
          <ac:chgData name="Anubhav Mittal" userId="0cec1447-ad5f-47c4-bef3-8ff0c5c26bca" providerId="ADAL" clId="{AA26CBE2-B6E4-4BC9-9A87-AB45B56EF3FA}" dt="2020-04-06T14:15:08.533" v="1032" actId="404"/>
          <ac:spMkLst>
            <pc:docMk/>
            <pc:sldMk cId="4077905271" sldId="571"/>
            <ac:spMk id="3" creationId="{5FBEDDCC-E332-42C6-850C-19EA35A8C1E1}"/>
          </ac:spMkLst>
        </pc:spChg>
        <pc:graphicFrameChg chg="add del">
          <ac:chgData name="Anubhav Mittal" userId="0cec1447-ad5f-47c4-bef3-8ff0c5c26bca" providerId="ADAL" clId="{AA26CBE2-B6E4-4BC9-9A87-AB45B56EF3FA}" dt="2020-04-06T13:48:10.321" v="728"/>
          <ac:graphicFrameMkLst>
            <pc:docMk/>
            <pc:sldMk cId="4077905271" sldId="571"/>
            <ac:graphicFrameMk id="4" creationId="{D9C291AC-412D-48DC-BA47-472BDE617F3F}"/>
          </ac:graphicFrameMkLst>
        </pc:graphicFrameChg>
        <pc:graphicFrameChg chg="del">
          <ac:chgData name="Anubhav Mittal" userId="0cec1447-ad5f-47c4-bef3-8ff0c5c26bca" providerId="ADAL" clId="{AA26CBE2-B6E4-4BC9-9A87-AB45B56EF3FA}" dt="2020-04-06T13:45:40.339" v="646" actId="478"/>
          <ac:graphicFrameMkLst>
            <pc:docMk/>
            <pc:sldMk cId="4077905271" sldId="571"/>
            <ac:graphicFrameMk id="6" creationId="{66F7B46E-1E59-47F3-8B51-3CCBAB45EFDE}"/>
          </ac:graphicFrameMkLst>
        </pc:graphicFrameChg>
        <pc:graphicFrameChg chg="add del">
          <ac:chgData name="Anubhav Mittal" userId="0cec1447-ad5f-47c4-bef3-8ff0c5c26bca" providerId="ADAL" clId="{AA26CBE2-B6E4-4BC9-9A87-AB45B56EF3FA}" dt="2020-04-06T13:49:34.102" v="792"/>
          <ac:graphicFrameMkLst>
            <pc:docMk/>
            <pc:sldMk cId="4077905271" sldId="571"/>
            <ac:graphicFrameMk id="7" creationId="{5C85D065-FA56-4330-9ABF-C95BEE51280B}"/>
          </ac:graphicFrameMkLst>
        </pc:graphicFrameChg>
        <pc:graphicFrameChg chg="add del">
          <ac:chgData name="Anubhav Mittal" userId="0cec1447-ad5f-47c4-bef3-8ff0c5c26bca" providerId="ADAL" clId="{AA26CBE2-B6E4-4BC9-9A87-AB45B56EF3FA}" dt="2020-04-06T13:49:38.560" v="794"/>
          <ac:graphicFrameMkLst>
            <pc:docMk/>
            <pc:sldMk cId="4077905271" sldId="571"/>
            <ac:graphicFrameMk id="8" creationId="{BDB8BBA2-0E24-471F-8851-360C8A4830DD}"/>
          </ac:graphicFrameMkLst>
        </pc:graphicFrameChg>
        <pc:picChg chg="add mod">
          <ac:chgData name="Anubhav Mittal" userId="0cec1447-ad5f-47c4-bef3-8ff0c5c26bca" providerId="ADAL" clId="{AA26CBE2-B6E4-4BC9-9A87-AB45B56EF3FA}" dt="2020-04-06T14:14:19.191" v="1031" actId="1076"/>
          <ac:picMkLst>
            <pc:docMk/>
            <pc:sldMk cId="4077905271" sldId="571"/>
            <ac:picMk id="5" creationId="{AC9F4290-2C72-41D4-920F-C7205EB619F4}"/>
          </ac:picMkLst>
        </pc:picChg>
      </pc:sldChg>
      <pc:sldChg chg="modSp add">
        <pc:chgData name="Anubhav Mittal" userId="0cec1447-ad5f-47c4-bef3-8ff0c5c26bca" providerId="ADAL" clId="{AA26CBE2-B6E4-4BC9-9A87-AB45B56EF3FA}" dt="2020-04-06T13:44:17.281" v="610" actId="20577"/>
        <pc:sldMkLst>
          <pc:docMk/>
          <pc:sldMk cId="3104671822" sldId="572"/>
        </pc:sldMkLst>
        <pc:spChg chg="mod">
          <ac:chgData name="Anubhav Mittal" userId="0cec1447-ad5f-47c4-bef3-8ff0c5c26bca" providerId="ADAL" clId="{AA26CBE2-B6E4-4BC9-9A87-AB45B56EF3FA}" dt="2020-04-06T13:41:54.107" v="564" actId="20577"/>
          <ac:spMkLst>
            <pc:docMk/>
            <pc:sldMk cId="3104671822" sldId="572"/>
            <ac:spMk id="2" creationId="{8E03E6A4-DAE7-4962-8E6B-B7D70EB215C7}"/>
          </ac:spMkLst>
        </pc:spChg>
        <pc:spChg chg="mod">
          <ac:chgData name="Anubhav Mittal" userId="0cec1447-ad5f-47c4-bef3-8ff0c5c26bca" providerId="ADAL" clId="{AA26CBE2-B6E4-4BC9-9A87-AB45B56EF3FA}" dt="2020-04-06T13:42:22.699" v="606" actId="20577"/>
          <ac:spMkLst>
            <pc:docMk/>
            <pc:sldMk cId="3104671822" sldId="572"/>
            <ac:spMk id="3" creationId="{5FBEDDCC-E332-42C6-850C-19EA35A8C1E1}"/>
          </ac:spMkLst>
        </pc:spChg>
        <pc:spChg chg="mod">
          <ac:chgData name="Anubhav Mittal" userId="0cec1447-ad5f-47c4-bef3-8ff0c5c26bca" providerId="ADAL" clId="{AA26CBE2-B6E4-4BC9-9A87-AB45B56EF3FA}" dt="2020-04-06T13:44:17.281" v="610" actId="20577"/>
          <ac:spMkLst>
            <pc:docMk/>
            <pc:sldMk cId="3104671822" sldId="572"/>
            <ac:spMk id="6" creationId="{C019F693-F96F-42FD-B7FF-F05107D04164}"/>
          </ac:spMkLst>
        </pc:spChg>
      </pc:sldChg>
    </pc:docChg>
  </pc:docChgLst>
  <pc:docChgLst>
    <pc:chgData name="Anubhav Mittal" userId="0cec1447-ad5f-47c4-bef3-8ff0c5c26bca" providerId="ADAL" clId="{42003D49-6725-45DF-966B-B623AA1F8C89}"/>
    <pc:docChg chg="undo custSel addSld delSld modSld">
      <pc:chgData name="Anubhav Mittal" userId="0cec1447-ad5f-47c4-bef3-8ff0c5c26bca" providerId="ADAL" clId="{42003D49-6725-45DF-966B-B623AA1F8C89}" dt="2020-03-26T16:34:15.980" v="1514" actId="2696"/>
      <pc:docMkLst>
        <pc:docMk/>
      </pc:docMkLst>
      <pc:sldChg chg="modSp">
        <pc:chgData name="Anubhav Mittal" userId="0cec1447-ad5f-47c4-bef3-8ff0c5c26bca" providerId="ADAL" clId="{42003D49-6725-45DF-966B-B623AA1F8C89}" dt="2020-03-26T09:42:54.118" v="26" actId="20577"/>
        <pc:sldMkLst>
          <pc:docMk/>
          <pc:sldMk cId="0" sldId="454"/>
        </pc:sldMkLst>
        <pc:spChg chg="mod">
          <ac:chgData name="Anubhav Mittal" userId="0cec1447-ad5f-47c4-bef3-8ff0c5c26bca" providerId="ADAL" clId="{42003D49-6725-45DF-966B-B623AA1F8C89}" dt="2020-03-26T09:42:54.118" v="26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42003D49-6725-45DF-966B-B623AA1F8C89}" dt="2020-03-26T09:43:12.055" v="43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42003D49-6725-45DF-966B-B623AA1F8C89}" dt="2020-03-26T09:43:12.055" v="43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42003D49-6725-45DF-966B-B623AA1F8C89}" dt="2020-03-26T10:12:55.357" v="291" actId="20577"/>
        <pc:sldMkLst>
          <pc:docMk/>
          <pc:sldMk cId="598834772" sldId="530"/>
        </pc:sldMkLst>
        <pc:spChg chg="mod">
          <ac:chgData name="Anubhav Mittal" userId="0cec1447-ad5f-47c4-bef3-8ff0c5c26bca" providerId="ADAL" clId="{42003D49-6725-45DF-966B-B623AA1F8C89}" dt="2020-03-26T10:12:55.357" v="291" actId="20577"/>
          <ac:spMkLst>
            <pc:docMk/>
            <pc:sldMk cId="598834772" sldId="530"/>
            <ac:spMk id="2" creationId="{8E03E6A4-DAE7-4962-8E6B-B7D70EB215C7}"/>
          </ac:spMkLst>
        </pc:spChg>
        <pc:graphicFrameChg chg="del">
          <ac:chgData name="Anubhav Mittal" userId="0cec1447-ad5f-47c4-bef3-8ff0c5c26bca" providerId="ADAL" clId="{42003D49-6725-45DF-966B-B623AA1F8C89}" dt="2020-03-26T10:01:02.805" v="257" actId="478"/>
          <ac:graphicFrameMkLst>
            <pc:docMk/>
            <pc:sldMk cId="598834772" sldId="530"/>
            <ac:graphicFrameMk id="4" creationId="{820BE0C3-B5DB-4778-8473-FC63405930F9}"/>
          </ac:graphicFrameMkLst>
        </pc:graphicFrameChg>
        <pc:graphicFrameChg chg="del">
          <ac:chgData name="Anubhav Mittal" userId="0cec1447-ad5f-47c4-bef3-8ff0c5c26bca" providerId="ADAL" clId="{42003D49-6725-45DF-966B-B623AA1F8C89}" dt="2020-03-26T10:01:04.301" v="258" actId="478"/>
          <ac:graphicFrameMkLst>
            <pc:docMk/>
            <pc:sldMk cId="598834772" sldId="530"/>
            <ac:graphicFrameMk id="5" creationId="{2B796D0D-7D93-47FA-917F-A5FFAB0A31F3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0:06:23.438" v="263" actId="14734"/>
          <ac:graphicFrameMkLst>
            <pc:docMk/>
            <pc:sldMk cId="598834772" sldId="530"/>
            <ac:graphicFrameMk id="6" creationId="{EC16DFEE-661A-447E-9FF4-D4DF7C785FA1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0:08:57.149" v="271" actId="14100"/>
          <ac:graphicFrameMkLst>
            <pc:docMk/>
            <pc:sldMk cId="598834772" sldId="530"/>
            <ac:graphicFrameMk id="7" creationId="{96C7E62A-F10E-4D31-AF3A-9D3E24B4D839}"/>
          </ac:graphicFrameMkLst>
        </pc:graphicFrameChg>
      </pc:sldChg>
      <pc:sldChg chg="modSp">
        <pc:chgData name="Anubhav Mittal" userId="0cec1447-ad5f-47c4-bef3-8ff0c5c26bca" providerId="ADAL" clId="{42003D49-6725-45DF-966B-B623AA1F8C89}" dt="2020-03-26T09:44:19.004" v="256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42003D49-6725-45DF-966B-B623AA1F8C89}" dt="2020-03-26T09:44:19.004" v="256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42003D49-6725-45DF-966B-B623AA1F8C89}" dt="2020-03-26T10:27:58.002" v="620" actId="12"/>
        <pc:sldMkLst>
          <pc:docMk/>
          <pc:sldMk cId="1192761563" sldId="554"/>
        </pc:sldMkLst>
        <pc:spChg chg="mod">
          <ac:chgData name="Anubhav Mittal" userId="0cec1447-ad5f-47c4-bef3-8ff0c5c26bca" providerId="ADAL" clId="{42003D49-6725-45DF-966B-B623AA1F8C89}" dt="2020-03-26T10:23:32.770" v="561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42003D49-6725-45DF-966B-B623AA1F8C89}" dt="2020-03-26T10:24:57.380" v="596" actId="20577"/>
          <ac:spMkLst>
            <pc:docMk/>
            <pc:sldMk cId="1192761563" sldId="554"/>
            <ac:spMk id="3" creationId="{5FBEDDCC-E332-42C6-850C-19EA35A8C1E1}"/>
          </ac:spMkLst>
        </pc:spChg>
        <pc:spChg chg="add mod">
          <ac:chgData name="Anubhav Mittal" userId="0cec1447-ad5f-47c4-bef3-8ff0c5c26bca" providerId="ADAL" clId="{42003D49-6725-45DF-966B-B623AA1F8C89}" dt="2020-03-26T10:27:58.002" v="620" actId="12"/>
          <ac:spMkLst>
            <pc:docMk/>
            <pc:sldMk cId="1192761563" sldId="554"/>
            <ac:spMk id="6" creationId="{C019F693-F96F-42FD-B7FF-F05107D04164}"/>
          </ac:spMkLst>
        </pc:spChg>
        <pc:graphicFrameChg chg="add del">
          <ac:chgData name="Anubhav Mittal" userId="0cec1447-ad5f-47c4-bef3-8ff0c5c26bca" providerId="ADAL" clId="{42003D49-6725-45DF-966B-B623AA1F8C89}" dt="2020-03-26T10:25:50.743" v="599"/>
          <ac:graphicFrameMkLst>
            <pc:docMk/>
            <pc:sldMk cId="1192761563" sldId="554"/>
            <ac:graphicFrameMk id="5" creationId="{E48EC1FD-8981-4FBE-B765-DF5D7302BF7C}"/>
          </ac:graphicFrameMkLst>
        </pc:graphicFrameChg>
        <pc:graphicFrameChg chg="add del">
          <ac:chgData name="Anubhav Mittal" userId="0cec1447-ad5f-47c4-bef3-8ff0c5c26bca" providerId="ADAL" clId="{42003D49-6725-45DF-966B-B623AA1F8C89}" dt="2020-03-26T10:27:32.609" v="614"/>
          <ac:graphicFrameMkLst>
            <pc:docMk/>
            <pc:sldMk cId="1192761563" sldId="554"/>
            <ac:graphicFrameMk id="7" creationId="{DC33D9C2-B2D7-4083-9D19-DDF5A595EF21}"/>
          </ac:graphicFrameMkLst>
        </pc:graphicFrameChg>
        <pc:graphicFrameChg chg="add del">
          <ac:chgData name="Anubhav Mittal" userId="0cec1447-ad5f-47c4-bef3-8ff0c5c26bca" providerId="ADAL" clId="{42003D49-6725-45DF-966B-B623AA1F8C89}" dt="2020-03-26T10:27:44.651" v="617"/>
          <ac:graphicFrameMkLst>
            <pc:docMk/>
            <pc:sldMk cId="1192761563" sldId="554"/>
            <ac:graphicFrameMk id="8" creationId="{BADD4748-5FE9-46FD-B37E-4C475981C3C3}"/>
          </ac:graphicFrameMkLst>
        </pc:graphicFrameChg>
        <pc:picChg chg="add mod">
          <ac:chgData name="Anubhav Mittal" userId="0cec1447-ad5f-47c4-bef3-8ff0c5c26bca" providerId="ADAL" clId="{42003D49-6725-45DF-966B-B623AA1F8C89}" dt="2020-03-26T10:25:00.285" v="597" actId="1076"/>
          <ac:picMkLst>
            <pc:docMk/>
            <pc:sldMk cId="1192761563" sldId="554"/>
            <ac:picMk id="4" creationId="{EC9FC25D-C219-4B7C-B9F3-FA5D73ADAF29}"/>
          </ac:picMkLst>
        </pc:picChg>
      </pc:sldChg>
      <pc:sldChg chg="addSp delSp modSp">
        <pc:chgData name="Anubhav Mittal" userId="0cec1447-ad5f-47c4-bef3-8ff0c5c26bca" providerId="ADAL" clId="{42003D49-6725-45DF-966B-B623AA1F8C89}" dt="2020-03-26T10:22:16.208" v="532" actId="14734"/>
        <pc:sldMkLst>
          <pc:docMk/>
          <pc:sldMk cId="2015197526" sldId="563"/>
        </pc:sldMkLst>
        <pc:spChg chg="mod">
          <ac:chgData name="Anubhav Mittal" userId="0cec1447-ad5f-47c4-bef3-8ff0c5c26bca" providerId="ADAL" clId="{42003D49-6725-45DF-966B-B623AA1F8C89}" dt="2020-03-26T10:13:47.891" v="321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42003D49-6725-45DF-966B-B623AA1F8C89}" dt="2020-03-26T10:14:02.139" v="361" actId="20577"/>
          <ac:spMkLst>
            <pc:docMk/>
            <pc:sldMk cId="2015197526" sldId="56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42003D49-6725-45DF-966B-B623AA1F8C89}" dt="2020-03-26T10:19:55.254" v="522" actId="14100"/>
          <ac:graphicFrameMkLst>
            <pc:docMk/>
            <pc:sldMk cId="2015197526" sldId="563"/>
            <ac:graphicFrameMk id="4" creationId="{776CFADA-6F13-4844-AEA8-3AE2A6514EB2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0:22:16.208" v="532" actId="14734"/>
          <ac:graphicFrameMkLst>
            <pc:docMk/>
            <pc:sldMk cId="2015197526" sldId="563"/>
            <ac:graphicFrameMk id="5" creationId="{1C7FF055-5454-42F7-8043-4B8AE21FC8D0}"/>
          </ac:graphicFrameMkLst>
        </pc:graphicFrameChg>
        <pc:graphicFrameChg chg="del">
          <ac:chgData name="Anubhav Mittal" userId="0cec1447-ad5f-47c4-bef3-8ff0c5c26bca" providerId="ADAL" clId="{42003D49-6725-45DF-966B-B623AA1F8C89}" dt="2020-03-26T10:14:11.361" v="362" actId="478"/>
          <ac:graphicFrameMkLst>
            <pc:docMk/>
            <pc:sldMk cId="2015197526" sldId="563"/>
            <ac:graphicFrameMk id="7" creationId="{22E8E21E-49EC-4660-9733-F914B29C5E1D}"/>
          </ac:graphicFrameMkLst>
        </pc:graphicFrameChg>
        <pc:graphicFrameChg chg="del">
          <ac:chgData name="Anubhav Mittal" userId="0cec1447-ad5f-47c4-bef3-8ff0c5c26bca" providerId="ADAL" clId="{42003D49-6725-45DF-966B-B623AA1F8C89}" dt="2020-03-26T10:14:15.665" v="363" actId="478"/>
          <ac:graphicFrameMkLst>
            <pc:docMk/>
            <pc:sldMk cId="2015197526" sldId="563"/>
            <ac:graphicFrameMk id="8" creationId="{812A6511-0835-485F-8DAD-674F35A64D2B}"/>
          </ac:graphicFrameMkLst>
        </pc:graphicFrameChg>
      </pc:sldChg>
      <pc:sldChg chg="addSp delSp modSp add">
        <pc:chgData name="Anubhav Mittal" userId="0cec1447-ad5f-47c4-bef3-8ff0c5c26bca" providerId="ADAL" clId="{42003D49-6725-45DF-966B-B623AA1F8C89}" dt="2020-03-26T12:37:25.010" v="1513" actId="20577"/>
        <pc:sldMkLst>
          <pc:docMk/>
          <pc:sldMk cId="4077905271" sldId="571"/>
        </pc:sldMkLst>
        <pc:spChg chg="mod">
          <ac:chgData name="Anubhav Mittal" userId="0cec1447-ad5f-47c4-bef3-8ff0c5c26bca" providerId="ADAL" clId="{42003D49-6725-45DF-966B-B623AA1F8C89}" dt="2020-03-26T12:37:25.010" v="1513" actId="20577"/>
          <ac:spMkLst>
            <pc:docMk/>
            <pc:sldMk cId="4077905271" sldId="571"/>
            <ac:spMk id="3" creationId="{5FBEDDCC-E332-42C6-850C-19EA35A8C1E1}"/>
          </ac:spMkLst>
        </pc:spChg>
        <pc:graphicFrameChg chg="add del mod modGraphic">
          <ac:chgData name="Anubhav Mittal" userId="0cec1447-ad5f-47c4-bef3-8ff0c5c26bca" providerId="ADAL" clId="{42003D49-6725-45DF-966B-B623AA1F8C89}" dt="2020-03-26T11:30:10.625" v="1028"/>
          <ac:graphicFrameMkLst>
            <pc:docMk/>
            <pc:sldMk cId="4077905271" sldId="571"/>
            <ac:graphicFrameMk id="4" creationId="{165FD7CC-720C-40BD-8401-DA8EEAB47DC5}"/>
          </ac:graphicFrameMkLst>
        </pc:graphicFrameChg>
        <pc:graphicFrameChg chg="del">
          <ac:chgData name="Anubhav Mittal" userId="0cec1447-ad5f-47c4-bef3-8ff0c5c26bca" providerId="ADAL" clId="{42003D49-6725-45DF-966B-B623AA1F8C89}" dt="2020-03-26T11:29:36.130" v="1019" actId="478"/>
          <ac:graphicFrameMkLst>
            <pc:docMk/>
            <pc:sldMk cId="4077905271" sldId="571"/>
            <ac:graphicFrameMk id="5" creationId="{FDB317BE-964A-472F-8E4C-FE64A99CDBF5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2:34:18.234" v="1080" actId="14100"/>
          <ac:graphicFrameMkLst>
            <pc:docMk/>
            <pc:sldMk cId="4077905271" sldId="571"/>
            <ac:graphicFrameMk id="6" creationId="{66F7B46E-1E59-47F3-8B51-3CCBAB45EFDE}"/>
          </ac:graphicFrameMkLst>
        </pc:graphicFrameChg>
        <pc:graphicFrameChg chg="del">
          <ac:chgData name="Anubhav Mittal" userId="0cec1447-ad5f-47c4-bef3-8ff0c5c26bca" providerId="ADAL" clId="{42003D49-6725-45DF-966B-B623AA1F8C89}" dt="2020-03-26T11:29:37.767" v="1020" actId="478"/>
          <ac:graphicFrameMkLst>
            <pc:docMk/>
            <pc:sldMk cId="4077905271" sldId="571"/>
            <ac:graphicFrameMk id="11" creationId="{79322BEC-360D-44B1-868C-7BF8C4B8017E}"/>
          </ac:graphicFrameMkLst>
        </pc:graphicFrameChg>
        <pc:picChg chg="del">
          <ac:chgData name="Anubhav Mittal" userId="0cec1447-ad5f-47c4-bef3-8ff0c5c26bca" providerId="ADAL" clId="{42003D49-6725-45DF-966B-B623AA1F8C89}" dt="2020-03-26T11:29:32.829" v="1016" actId="478"/>
          <ac:picMkLst>
            <pc:docMk/>
            <pc:sldMk cId="4077905271" sldId="571"/>
            <ac:picMk id="8" creationId="{AC5A84DA-E9EA-4DEE-BE3B-D6345470A71A}"/>
          </ac:picMkLst>
        </pc:picChg>
        <pc:picChg chg="del mod">
          <ac:chgData name="Anubhav Mittal" userId="0cec1447-ad5f-47c4-bef3-8ff0c5c26bca" providerId="ADAL" clId="{42003D49-6725-45DF-966B-B623AA1F8C89}" dt="2020-03-26T11:29:34.252" v="1018" actId="478"/>
          <ac:picMkLst>
            <pc:docMk/>
            <pc:sldMk cId="4077905271" sldId="571"/>
            <ac:picMk id="10" creationId="{98572FD4-8FAD-4C2F-A53B-935525695C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06/04/2020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9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52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9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15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14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-uat-singleentrypoint.azurewebsites.net/david-test-p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-uat-singleentrypoint.azurewebsites.net/david-test-page/alternate-layou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SEP</a:t>
            </a:r>
          </a:p>
          <a:p>
            <a:pPr marL="0" indent="0" algn="ctr">
              <a:buNone/>
            </a:pPr>
            <a:r>
              <a:rPr lang="en-GB" sz="4000" b="1" dirty="0"/>
              <a:t>User Research</a:t>
            </a:r>
          </a:p>
          <a:p>
            <a:pPr marL="0" indent="0" algn="ctr">
              <a:buNone/>
            </a:pPr>
            <a:r>
              <a:rPr lang="en-GB" sz="2800" b="1"/>
              <a:t>(Local </a:t>
            </a:r>
            <a:r>
              <a:rPr lang="en-GB" sz="2800" b="1" dirty="0"/>
              <a:t>Authorities - coronavirus grants</a:t>
            </a:r>
          </a:p>
          <a:p>
            <a:pPr marL="0" indent="0" algn="ctr">
              <a:buNone/>
            </a:pPr>
            <a:r>
              <a:rPr lang="en-GB" sz="2800" b="1" dirty="0"/>
              <a:t> web page prototype testing)</a:t>
            </a:r>
          </a:p>
          <a:p>
            <a:pPr marL="0" indent="0" algn="ctr">
              <a:buNone/>
            </a:pPr>
            <a:r>
              <a:rPr lang="en-GB" sz="2800" b="1" dirty="0"/>
              <a:t>March 2020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 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10 Online un-moderated test sessions,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Male – 6 / Female – 4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Location: Scotland</a:t>
            </a:r>
            <a:br>
              <a:rPr lang="en-GB" sz="3200" dirty="0"/>
            </a:br>
            <a:endParaRPr lang="en-GB" sz="32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explored the following things: </a:t>
            </a:r>
          </a:p>
          <a:p>
            <a:endParaRPr lang="en-GB" dirty="0"/>
          </a:p>
          <a:p>
            <a:r>
              <a:rPr lang="en-GB" dirty="0"/>
              <a:t>Users likes and dislikes about the homepage of </a:t>
            </a:r>
            <a:r>
              <a:rPr lang="en-GB" dirty="0" err="1"/>
              <a:t>findbusinesssupport.gov.scot</a:t>
            </a:r>
            <a:r>
              <a:rPr lang="en-GB" dirty="0"/>
              <a:t> website</a:t>
            </a:r>
          </a:p>
          <a:p>
            <a:endParaRPr lang="en-GB" dirty="0"/>
          </a:p>
          <a:p>
            <a:r>
              <a:rPr lang="en-GB" dirty="0"/>
              <a:t>If they felt there was anything missing </a:t>
            </a:r>
          </a:p>
          <a:p>
            <a:endParaRPr lang="en-GB" dirty="0"/>
          </a:p>
          <a:p>
            <a:r>
              <a:rPr lang="en-GB" dirty="0"/>
              <a:t>Their views about the Covid-19 information on FBS website</a:t>
            </a:r>
            <a:r>
              <a:rPr lang="en-US" dirty="0"/>
              <a:t> </a:t>
            </a:r>
            <a:r>
              <a:rPr lang="en-GB" dirty="0"/>
              <a:t>and their likes and dislikes</a:t>
            </a:r>
          </a:p>
          <a:p>
            <a:endParaRPr lang="en-GB" dirty="0"/>
          </a:p>
          <a:p>
            <a:r>
              <a:rPr lang="en-GB" dirty="0"/>
              <a:t>Feedback around an alternate design of the </a:t>
            </a:r>
            <a:r>
              <a:rPr lang="en-GB" dirty="0" err="1"/>
              <a:t>Cononavirus</a:t>
            </a:r>
            <a:r>
              <a:rPr lang="en-GB" dirty="0"/>
              <a:t> Grants web page and users likes and dislikes </a:t>
            </a:r>
          </a:p>
          <a:p>
            <a:endParaRPr lang="en-GB" dirty="0"/>
          </a:p>
          <a:p>
            <a:r>
              <a:rPr lang="en-GB" dirty="0"/>
              <a:t>Version 1 (currently live) - </a:t>
            </a:r>
            <a:r>
              <a:rPr lang="en-GB" dirty="0">
                <a:hlinkClick r:id="rId3"/>
              </a:rPr>
              <a:t>https://se-uat-singleentrypoint.azurewebsites.net/david-test-page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Version 2 (alternate design) - </a:t>
            </a:r>
            <a:r>
              <a:rPr lang="en-GB" u="sng" dirty="0">
                <a:hlinkClick r:id="rId4"/>
              </a:rPr>
              <a:t>https://se-uat-singleentrypoint.azurewebsites.net/david-test-page/alternate-layout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homepage 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2000" dirty="0"/>
              <a:t>When we asked the users about their likes and dislikes upon looking at the website following things were mentioned:</a:t>
            </a:r>
          </a:p>
          <a:p>
            <a:pPr marL="11113"/>
            <a:r>
              <a:rPr lang="en-GB" sz="2000" dirty="0"/>
              <a:t>	</a:t>
            </a:r>
            <a:r>
              <a:rPr lang="en-GB" b="1" dirty="0"/>
              <a:t>Top 3 likes </a:t>
            </a:r>
            <a:r>
              <a:rPr lang="en-GB" dirty="0"/>
              <a:t>				  </a:t>
            </a:r>
            <a:r>
              <a:rPr lang="en-GB" b="1" dirty="0"/>
              <a:t>Top 3 dislikes 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0EB295-8486-4BCD-9F76-F985DF03E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990761"/>
              </p:ext>
            </p:extLst>
          </p:nvPr>
        </p:nvGraphicFramePr>
        <p:xfrm>
          <a:off x="200472" y="2138512"/>
          <a:ext cx="4608513" cy="444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610">
                  <a:extLst>
                    <a:ext uri="{9D8B030D-6E8A-4147-A177-3AD203B41FA5}">
                      <a16:colId xmlns:a16="http://schemas.microsoft.com/office/drawing/2014/main" val="3849460105"/>
                    </a:ext>
                  </a:extLst>
                </a:gridCol>
                <a:gridCol w="1535820">
                  <a:extLst>
                    <a:ext uri="{9D8B030D-6E8A-4147-A177-3AD203B41FA5}">
                      <a16:colId xmlns:a16="http://schemas.microsoft.com/office/drawing/2014/main" val="3015930071"/>
                    </a:ext>
                  </a:extLst>
                </a:gridCol>
                <a:gridCol w="1531083">
                  <a:extLst>
                    <a:ext uri="{9D8B030D-6E8A-4147-A177-3AD203B41FA5}">
                      <a16:colId xmlns:a16="http://schemas.microsoft.com/office/drawing/2014/main" val="3246716427"/>
                    </a:ext>
                  </a:extLst>
                </a:gridCol>
              </a:tblGrid>
              <a:tr h="21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8707421"/>
                  </a:ext>
                </a:extLst>
              </a:tr>
              <a:tr h="4459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color scheme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amount of links to useful pages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coronavirus bar at the top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895674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ease of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its tailored to Scotland and not a so called UK wide site that actually only refers to England.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not too cluttered.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779121"/>
                  </a:ext>
                </a:extLst>
              </a:tr>
              <a:tr h="4459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Up to date Coronavirus advice on the homepage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main image is visually appealing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Links to relevant external websites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999355"/>
                  </a:ext>
                </a:extLst>
              </a:tr>
              <a:tr h="4459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nice attractive picture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overwhelming with places to click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5859613"/>
                  </a:ext>
                </a:extLst>
              </a:tr>
              <a:tr h="21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Banner with the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Browse for help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contact us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736374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Concise, simple advice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Links to other websites take you straight to the relevant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44954"/>
                  </a:ext>
                </a:extLst>
              </a:tr>
              <a:tr h="21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great photography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nice simple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673953"/>
                  </a:ext>
                </a:extLst>
              </a:tr>
              <a:tr h="4459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message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clean design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support to help with the impacts of covid-19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891762"/>
                  </a:ext>
                </a:extLst>
              </a:tr>
              <a:tr h="4459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not overcomplicated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Good quality graphic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Coronavirus content is at top of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149"/>
                  </a:ext>
                </a:extLst>
              </a:tr>
              <a:tr h="215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Simplicity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straight to the point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informative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609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021B4F-629E-42D2-B510-2B054A60D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28894"/>
              </p:ext>
            </p:extLst>
          </p:nvPr>
        </p:nvGraphicFramePr>
        <p:xfrm>
          <a:off x="4953000" y="2138512"/>
          <a:ext cx="4890616" cy="455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16">
                  <a:extLst>
                    <a:ext uri="{9D8B030D-6E8A-4147-A177-3AD203B41FA5}">
                      <a16:colId xmlns:a16="http://schemas.microsoft.com/office/drawing/2014/main" val="1519406796"/>
                    </a:ext>
                  </a:extLst>
                </a:gridCol>
                <a:gridCol w="1627040">
                  <a:extLst>
                    <a:ext uri="{9D8B030D-6E8A-4147-A177-3AD203B41FA5}">
                      <a16:colId xmlns:a16="http://schemas.microsoft.com/office/drawing/2014/main" val="1941425469"/>
                    </a:ext>
                  </a:extLst>
                </a:gridCol>
                <a:gridCol w="1634860">
                  <a:extLst>
                    <a:ext uri="{9D8B030D-6E8A-4147-A177-3AD203B41FA5}">
                      <a16:colId xmlns:a16="http://schemas.microsoft.com/office/drawing/2014/main" val="3801489386"/>
                    </a:ext>
                  </a:extLst>
                </a:gridCol>
              </a:tblGrid>
              <a:tr h="1843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108726"/>
                  </a:ext>
                </a:extLst>
              </a:tr>
              <a:tr h="775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wasn’t totally clear if this is for grants offered by the Scottish government or the Westminster one. Clarity would be nice.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Would have liked a live chat option.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text message update link to the virus would have been nice.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627062"/>
                  </a:ext>
                </a:extLst>
              </a:tr>
              <a:tr h="11692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homepage is a little bit redundant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not clear where to search for some of the information - I stumbled across a few things when I thought I was looking at something different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Browse Support link on the homepage is unclear - at first glance I thought it was website support to help me use your website, rather than business support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799111"/>
                  </a:ext>
                </a:extLst>
              </a:tr>
              <a:tr h="381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looks quite 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lots of space space on picture- could be better utilized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946788"/>
                  </a:ext>
                </a:extLst>
              </a:tr>
              <a:tr h="578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page looks plain and wouldn’t generate interest of people who stumble on the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Important information needs to be highlighted so it draws attention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4483198"/>
                  </a:ext>
                </a:extLst>
              </a:tr>
              <a:tr h="5782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little sparse on the front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Maybe a little bit about who runs the website to make it look more ’legit’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225548"/>
                  </a:ext>
                </a:extLst>
              </a:tr>
              <a:tr h="381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didn’t like grey background- made it feel cold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lot of corporate language used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527385"/>
                  </a:ext>
                </a:extLst>
              </a:tr>
              <a:tr h="381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Layout inefficient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Lots of wasted space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Not all coronavirus in the same place on page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59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Covid-19 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1800" dirty="0"/>
              <a:t>When we asked the users about their likes and dislikes upon looking at Covid-19 information following things were mentioned:</a:t>
            </a:r>
          </a:p>
          <a:p>
            <a:pPr marL="11113"/>
            <a:r>
              <a:rPr lang="en-GB" sz="2000" dirty="0"/>
              <a:t>	</a:t>
            </a:r>
            <a:r>
              <a:rPr lang="en-GB" b="1" dirty="0"/>
              <a:t>Top 3 likes </a:t>
            </a:r>
            <a:r>
              <a:rPr lang="en-GB" dirty="0"/>
              <a:t>				  </a:t>
            </a:r>
            <a:r>
              <a:rPr lang="en-GB" b="1" dirty="0"/>
              <a:t>Top 3 dislikes 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B1B5B-3CC4-4898-896C-839CB9BA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7462"/>
              </p:ext>
            </p:extLst>
          </p:nvPr>
        </p:nvGraphicFramePr>
        <p:xfrm>
          <a:off x="103208" y="1996767"/>
          <a:ext cx="4896544" cy="4861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572">
                  <a:extLst>
                    <a:ext uri="{9D8B030D-6E8A-4147-A177-3AD203B41FA5}">
                      <a16:colId xmlns:a16="http://schemas.microsoft.com/office/drawing/2014/main" val="2649555803"/>
                    </a:ext>
                  </a:extLst>
                </a:gridCol>
                <a:gridCol w="1623420">
                  <a:extLst>
                    <a:ext uri="{9D8B030D-6E8A-4147-A177-3AD203B41FA5}">
                      <a16:colId xmlns:a16="http://schemas.microsoft.com/office/drawing/2014/main" val="3677277140"/>
                    </a:ext>
                  </a:extLst>
                </a:gridCol>
                <a:gridCol w="1643552">
                  <a:extLst>
                    <a:ext uri="{9D8B030D-6E8A-4147-A177-3AD203B41FA5}">
                      <a16:colId xmlns:a16="http://schemas.microsoft.com/office/drawing/2014/main" val="3540863681"/>
                    </a:ext>
                  </a:extLst>
                </a:gridCol>
              </a:tblGrid>
              <a:tr h="171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324157"/>
                  </a:ext>
                </a:extLst>
              </a:tr>
              <a:tr h="355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simplicity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 to correct section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all relevant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991868"/>
                  </a:ext>
                </a:extLst>
              </a:tr>
              <a:tr h="539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questions that are trending was very useful.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page was very proactive and said things like apply for a grant now.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Having webinars about the corona virus was a nice touch.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222698"/>
                  </a:ext>
                </a:extLst>
              </a:tr>
              <a:tr h="723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Links to external websites to apply for loans and schemes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NHS Inform links to help with stress and mental health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Additional information on more specific categories at the bottom of the page (e.g. links to travel advice)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177855"/>
                  </a:ext>
                </a:extLst>
              </a:tr>
              <a:tr h="539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opened a new window to official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short description of each aspect available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old search via direct page or lick on topics underneath to be taken to more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517040"/>
                  </a:ext>
                </a:extLst>
              </a:tr>
              <a:tr h="355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information was adequate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links to learn more were visible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topics at the bottom with bottom links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778442"/>
                  </a:ext>
                </a:extLst>
              </a:tr>
              <a:tr h="355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 to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Concise descriptions of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 modified was useful to see that the info is up to date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343743"/>
                  </a:ext>
                </a:extLst>
              </a:tr>
              <a:tr h="539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was easy to follow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highlighted key takeout’s stand 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was reassuring and more personal feeling rather than just stating facts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972186"/>
                  </a:ext>
                </a:extLst>
              </a:tr>
              <a:tr h="355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different types of financial support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different types of support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information related to different aspects of business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6705735"/>
                  </a:ext>
                </a:extLst>
              </a:tr>
              <a:tr h="5393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Appeared to cover a range of considerations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 ’trending topics’ which is perhaps of immediate interest by the simple fact it is trending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Had clear information/support sections laid out in box/tile format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762561"/>
                  </a:ext>
                </a:extLst>
              </a:tr>
              <a:tr h="1718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Categorization of the hot topics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well thought of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covers the frequently asked topics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031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CB6670-0D29-4FEE-B891-BF152479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8628"/>
              </p:ext>
            </p:extLst>
          </p:nvPr>
        </p:nvGraphicFramePr>
        <p:xfrm>
          <a:off x="5097015" y="2004691"/>
          <a:ext cx="4791904" cy="480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031">
                  <a:extLst>
                    <a:ext uri="{9D8B030D-6E8A-4147-A177-3AD203B41FA5}">
                      <a16:colId xmlns:a16="http://schemas.microsoft.com/office/drawing/2014/main" val="1454467616"/>
                    </a:ext>
                  </a:extLst>
                </a:gridCol>
                <a:gridCol w="1597484">
                  <a:extLst>
                    <a:ext uri="{9D8B030D-6E8A-4147-A177-3AD203B41FA5}">
                      <a16:colId xmlns:a16="http://schemas.microsoft.com/office/drawing/2014/main" val="2501800445"/>
                    </a:ext>
                  </a:extLst>
                </a:gridCol>
                <a:gridCol w="1596389">
                  <a:extLst>
                    <a:ext uri="{9D8B030D-6E8A-4147-A177-3AD203B41FA5}">
                      <a16:colId xmlns:a16="http://schemas.microsoft.com/office/drawing/2014/main" val="1044350918"/>
                    </a:ext>
                  </a:extLst>
                </a:gridCol>
              </a:tblGrid>
              <a:tr h="1429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189080"/>
                  </a:ext>
                </a:extLst>
              </a:tr>
              <a:tr h="4485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sure who was behind the site - the UK or Scottish government.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option for fax or text updates.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site had few graphics so was a lot of unbroken text to read.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705696"/>
                  </a:ext>
                </a:extLst>
              </a:tr>
              <a:tr h="754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isn’t clear where to find some of the information unless you use a link (especially the Apply for Loans link)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grey boxes at the bottom of the page are not very visually appealing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crammed together- was difficult to distinguish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410415"/>
                  </a:ext>
                </a:extLst>
              </a:tr>
              <a:tr h="9070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clear which website would open in new tab (eg NHS/HMRC)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direct information on the website, had to click through to another page to get information - would like to see a summary of each type of help for example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659406"/>
                  </a:ext>
                </a:extLst>
              </a:tr>
              <a:tr h="7080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page looks plain, photos could have been used to emphasize importance of the links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buttons could have been used to allow users to see links are clickable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Banner could have been used to give the page a bit more flare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73129"/>
                  </a:ext>
                </a:extLst>
              </a:tr>
              <a:tr h="8879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real issues with it, it did everything I would expect!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If I’m being picky, I suppose the website could be prettier (it’s pretty bland) but maybe that’s actually a good thing - no fancy graphics to distract!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information was easily accessbile.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1647236"/>
                  </a:ext>
                </a:extLst>
              </a:tr>
              <a:tr h="8879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trending topics -Layout not great and unclear how to see all topics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Box/tile layout for various categories took up a lot of page space &amp; no introductory comments on purpose of section etc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Lack of contact information and availability of contact by various methods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93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9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84833"/>
            <a:ext cx="8915400" cy="1143000"/>
          </a:xfrm>
        </p:spPr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Covid-19 – anything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30"/>
            <a:ext cx="8915400" cy="5602632"/>
          </a:xfrm>
        </p:spPr>
        <p:txBody>
          <a:bodyPr/>
          <a:lstStyle/>
          <a:p>
            <a:pPr marL="11113"/>
            <a:r>
              <a:rPr lang="en-GB" sz="2000" dirty="0"/>
              <a:t>Things users mentioned when asked if there was anything missing from the website around Covid-19:</a:t>
            </a:r>
            <a:endParaRPr lang="en-US" i="1" dirty="0"/>
          </a:p>
          <a:p>
            <a:pPr marL="11113"/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277E01-6ADC-462C-98E2-D30310D6A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38636"/>
              </p:ext>
            </p:extLst>
          </p:nvPr>
        </p:nvGraphicFramePr>
        <p:xfrm>
          <a:off x="740532" y="2197608"/>
          <a:ext cx="8424935" cy="367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227">
                  <a:extLst>
                    <a:ext uri="{9D8B030D-6E8A-4147-A177-3AD203B41FA5}">
                      <a16:colId xmlns:a16="http://schemas.microsoft.com/office/drawing/2014/main" val="2219318526"/>
                    </a:ext>
                  </a:extLst>
                </a:gridCol>
                <a:gridCol w="1685756">
                  <a:extLst>
                    <a:ext uri="{9D8B030D-6E8A-4147-A177-3AD203B41FA5}">
                      <a16:colId xmlns:a16="http://schemas.microsoft.com/office/drawing/2014/main" val="1086659963"/>
                    </a:ext>
                  </a:extLst>
                </a:gridCol>
                <a:gridCol w="1691530">
                  <a:extLst>
                    <a:ext uri="{9D8B030D-6E8A-4147-A177-3AD203B41FA5}">
                      <a16:colId xmlns:a16="http://schemas.microsoft.com/office/drawing/2014/main" val="3868215508"/>
                    </a:ext>
                  </a:extLst>
                </a:gridCol>
                <a:gridCol w="1674211">
                  <a:extLst>
                    <a:ext uri="{9D8B030D-6E8A-4147-A177-3AD203B41FA5}">
                      <a16:colId xmlns:a16="http://schemas.microsoft.com/office/drawing/2014/main" val="3857151429"/>
                    </a:ext>
                  </a:extLst>
                </a:gridCol>
                <a:gridCol w="1674211">
                  <a:extLst>
                    <a:ext uri="{9D8B030D-6E8A-4147-A177-3AD203B41FA5}">
                      <a16:colId xmlns:a16="http://schemas.microsoft.com/office/drawing/2014/main" val="4081865565"/>
                    </a:ext>
                  </a:extLst>
                </a:gridCol>
              </a:tblGrid>
              <a:tr h="2204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90523"/>
                  </a:ext>
                </a:extLst>
              </a:tr>
              <a:tr h="2204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2705588"/>
                  </a:ext>
                </a:extLst>
              </a:tr>
              <a:tr h="691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how to protect workers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 on whether your business should be closing down for now.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Tips for working from home.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How to access health services if a staff member is ill.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link to a mental health phone line.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997356"/>
                  </a:ext>
                </a:extLst>
              </a:tr>
              <a:tr h="927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List of contacts - eg phone numbers and emails for all organisations that may be providing support at this time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023616"/>
                  </a:ext>
                </a:extLst>
              </a:tr>
              <a:tr h="6918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support for the elderly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child care support if you need to work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support for businesses who cant pay their bills or employees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chat window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business opening hours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8309836"/>
                  </a:ext>
                </a:extLst>
              </a:tr>
              <a:tr h="927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Contact numbers and methods for contacting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specific statement from the Quango on how specifically they can help during the crisis / what they are doing to help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Information on ’opening hours’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live news stream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 live chat function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35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5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FBS Covid-19 – version1(currently live)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458618"/>
          </a:xfrm>
        </p:spPr>
        <p:txBody>
          <a:bodyPr/>
          <a:lstStyle/>
          <a:p>
            <a:r>
              <a:rPr lang="en-US" b="1" dirty="0"/>
              <a:t>Does version 1 (currently live) cover everything that you were expecting to see about Coronavirus grants on this website?</a:t>
            </a:r>
            <a:r>
              <a:rPr lang="en-GB" b="1" dirty="0"/>
              <a:t>	</a:t>
            </a:r>
            <a:r>
              <a:rPr lang="en-GB" dirty="0"/>
              <a:t>			</a:t>
            </a:r>
          </a:p>
          <a:p>
            <a:r>
              <a:rPr lang="en-GB" dirty="0"/>
              <a:t>				Yes = 8 / No =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9F693-F96F-42FD-B7FF-F05107D04164}"/>
              </a:ext>
            </a:extLst>
          </p:cNvPr>
          <p:cNvSpPr/>
          <p:nvPr/>
        </p:nvSpPr>
        <p:spPr>
          <a:xfrm>
            <a:off x="632520" y="3150533"/>
            <a:ext cx="8915400" cy="332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main thing I want was delivered - namely how to apply for a grant for your business and who to apply to.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This seems like a very straightforward page which gives quick, helpful, practical information and direct links to go through and apply for loans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It does in terms of support coming from local authorities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Easy access to Covid-19 specific links on local government websites.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It does not explain how I can apply for the grant, how much I can get and when I can get it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query if you qualify. The ability to query if you are unclear about anything. Very good availability of contact methods - including live chat etc.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links will take me to the locations where </a:t>
            </a:r>
            <a:r>
              <a:rPr lang="en-US" sz="1400" i="1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can get more information about grants in my region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4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1022C5019" descr="C1022C5019.jpeg">
            <a:extLst>
              <a:ext uri="{FF2B5EF4-FFF2-40B4-BE49-F238E27FC236}">
                <a16:creationId xmlns:a16="http://schemas.microsoft.com/office/drawing/2014/main" id="{5156A8C7-A90A-4716-81A3-2EF7E3E3CB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450" y="1921808"/>
            <a:ext cx="5753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FBS Covid-19 – version2(alternate 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458618"/>
          </a:xfrm>
        </p:spPr>
        <p:txBody>
          <a:bodyPr/>
          <a:lstStyle/>
          <a:p>
            <a:r>
              <a:rPr lang="en-US" b="1" dirty="0"/>
              <a:t>Does version 2 (alternate design) cover everything that you were expecting to see about Coronavirus grants on this website?</a:t>
            </a:r>
            <a:r>
              <a:rPr lang="en-GB" b="1" dirty="0"/>
              <a:t>	</a:t>
            </a:r>
            <a:r>
              <a:rPr lang="en-GB" dirty="0"/>
              <a:t>			</a:t>
            </a:r>
          </a:p>
          <a:p>
            <a:r>
              <a:rPr lang="en-GB" dirty="0"/>
              <a:t>				Yes = 8 / No =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19F693-F96F-42FD-B7FF-F05107D04164}"/>
              </a:ext>
            </a:extLst>
          </p:cNvPr>
          <p:cNvSpPr/>
          <p:nvPr/>
        </p:nvSpPr>
        <p:spPr>
          <a:xfrm>
            <a:off x="632520" y="3150533"/>
            <a:ext cx="8915400" cy="3098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i="1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Very comprehensive page. Made applying for a grant seem simple and quick.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Now that I see an option with details about how the process will work, I appreciate this is useful and would have liked to see it in option 1.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 think all the relevant information was there...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It does not explain how long the process can take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Contact information to provide clarity on queries - it’s low key on the page. It should be front line and center at a time of crisis with the ability to contact being readily apparent at several points on the page.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Covers everything needed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400" i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1022C5019" descr="C1022C5019.jpeg">
            <a:extLst>
              <a:ext uri="{FF2B5EF4-FFF2-40B4-BE49-F238E27FC236}">
                <a16:creationId xmlns:a16="http://schemas.microsoft.com/office/drawing/2014/main" id="{5156A8C7-A90A-4716-81A3-2EF7E3E3CB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450" y="1921808"/>
            <a:ext cx="5753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Covid-19 - which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05" y="908720"/>
            <a:ext cx="8915400" cy="5458618"/>
          </a:xfrm>
        </p:spPr>
        <p:txBody>
          <a:bodyPr/>
          <a:lstStyle/>
          <a:p>
            <a:pPr marL="11113"/>
            <a:r>
              <a:rPr lang="en-US" b="1" dirty="0"/>
              <a:t>If you were unable to find "sick pay" information, please suggest ways for us to improve the website:</a:t>
            </a:r>
          </a:p>
          <a:p>
            <a:pPr marL="11113"/>
            <a:r>
              <a:rPr lang="en-US" sz="1400" dirty="0"/>
              <a:t>						</a:t>
            </a:r>
            <a:r>
              <a:rPr lang="en-US" sz="1000" b="1" dirty="0"/>
              <a:t>Version 1(currently live) = 4</a:t>
            </a:r>
          </a:p>
          <a:p>
            <a:pPr marL="11113"/>
            <a:r>
              <a:rPr lang="en-US" sz="1000" b="1" dirty="0"/>
              <a:t>						Version 2(alternate design) = 6</a:t>
            </a:r>
          </a:p>
          <a:p>
            <a:endParaRPr lang="en-GB" b="1" dirty="0"/>
          </a:p>
          <a:p>
            <a:r>
              <a:rPr lang="en-GB" sz="1400" b="1" dirty="0"/>
              <a:t>Below are some comments in support of Version 2:</a:t>
            </a:r>
          </a:p>
          <a:p>
            <a:endParaRPr lang="en-GB" sz="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Having the steps to finding out if you are eligible for a grant made version 2 the best one. It was easy on the eye and the steps made applying for a grant seem simple and not time-consuming.</a:t>
            </a:r>
            <a:endParaRPr lang="en-GB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Much better layout - more understandable and informative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More on and seemed more </a:t>
            </a:r>
            <a:r>
              <a:rPr lang="en-US" sz="1400" i="1" dirty="0" err="1"/>
              <a:t>organised</a:t>
            </a:r>
            <a:r>
              <a:rPr lang="en-US" sz="1400" i="1" dirty="0"/>
              <a:t> and 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Version 2 is basically made of version 1 with additional information which is very important, this is why I prefer version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i="1" dirty="0"/>
          </a:p>
          <a:p>
            <a:r>
              <a:rPr lang="en-GB" sz="1400" b="1" dirty="0"/>
              <a:t>And, below are some comments in support of Version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I’m swinging back and forth between the two options.  I like the simple, straightforward, pragmatic way that version 1 clearly and briefly sets out the eligibility criteria.  It’s obvious on version 1 that if you fit the criteria, you should just apply and there is a link on the page for your relevant Local Authority.  Version 2 would be more user friendly for some very small business owners who have never applied for grants or loans before, but they are in the minority I would imagine.  The eligibility criteria isn’t quite as obvious on Version 2, because it is mixed in with all the information about how to apply.  Version 2 is slightly more visually appealing, but with something of this nature, I personally prefer a very straightforward, no nonsense approach and the simple black text on the white page in Version 1 suggests makes it seem more immediate, sober and relevant.</a:t>
            </a:r>
            <a:endParaRPr lang="en-GB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Text based was definitely easier to understand from the get-go.</a:t>
            </a:r>
            <a:endParaRPr lang="en-GB" sz="1400" i="1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</p:txBody>
      </p:sp>
      <p:pic>
        <p:nvPicPr>
          <p:cNvPr id="5" name="C1022C5007" descr="C1022C5007.jpeg">
            <a:extLst>
              <a:ext uri="{FF2B5EF4-FFF2-40B4-BE49-F238E27FC236}">
                <a16:creationId xmlns:a16="http://schemas.microsoft.com/office/drawing/2014/main" id="{AC9F4290-2C72-41D4-920F-C7205EB619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4488" y="1463629"/>
            <a:ext cx="554084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5271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4AF57-505B-43E7-8B2B-F88E875D2B2E}">
  <ds:schemaRefs>
    <ds:schemaRef ds:uri="5c0236c5-800f-4186-8dff-7b2f080b9de5"/>
    <ds:schemaRef ds:uri="http://purl.org/dc/terms/"/>
    <ds:schemaRef ds:uri="http://purl.org/dc/dcmitype/"/>
    <ds:schemaRef ds:uri="6db2c8f2-fe83-4eb7-aef3-51a35d5deb60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AB62A5-AAD1-4550-96C4-2C9637686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42496</TotalTime>
  <Words>1582</Words>
  <Application>Microsoft Office PowerPoint</Application>
  <PresentationFormat>A4 Paper (210x297 mm)</PresentationFormat>
  <Paragraphs>242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FBS homepage – likes and dislikes</vt:lpstr>
      <vt:lpstr>FBS Covid-19 – likes and dislikes</vt:lpstr>
      <vt:lpstr>FBS Covid-19 – anything missing</vt:lpstr>
      <vt:lpstr>FBS Covid-19 – version1(currently live)</vt:lpstr>
      <vt:lpstr>FBS Covid-19 – version2(alternate design)</vt:lpstr>
      <vt:lpstr>FBS Covid-19 - which version?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Anubhav Mittal</cp:lastModifiedBy>
  <cp:revision>2260</cp:revision>
  <dcterms:created xsi:type="dcterms:W3CDTF">2013-05-29T15:18:42Z</dcterms:created>
  <dcterms:modified xsi:type="dcterms:W3CDTF">2020-04-07T08:18:49Z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