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6"/>
  </p:notesMasterIdLst>
  <p:sldIdLst>
    <p:sldId id="454" r:id="rId8"/>
    <p:sldId id="510" r:id="rId9"/>
    <p:sldId id="540" r:id="rId10"/>
    <p:sldId id="530" r:id="rId11"/>
    <p:sldId id="565" r:id="rId12"/>
    <p:sldId id="563" r:id="rId13"/>
    <p:sldId id="554" r:id="rId14"/>
    <p:sldId id="561" r:id="rId15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C51A5-82BA-453B-9398-05526E45BC3C}" v="22" dt="2020-03-31T10:13:20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8" autoAdjust="0"/>
    <p:restoredTop sz="95504" autoAdjust="0"/>
  </p:normalViewPr>
  <p:slideViewPr>
    <p:cSldViewPr>
      <p:cViewPr varScale="1">
        <p:scale>
          <a:sx n="63" d="100"/>
          <a:sy n="63" d="100"/>
        </p:scale>
        <p:origin x="908" y="4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2326F06C-97B6-4017-9FFE-01E8F6EB828C}"/>
    <pc:docChg chg="modSld">
      <pc:chgData name="Anubhav Mittal" userId="0cec1447-ad5f-47c4-bef3-8ff0c5c26bca" providerId="ADAL" clId="{2326F06C-97B6-4017-9FFE-01E8F6EB828C}" dt="2020-02-13T12:15:33.598" v="0" actId="20577"/>
      <pc:docMkLst>
        <pc:docMk/>
      </pc:docMkLst>
    </pc:docChg>
  </pc:docChgLst>
  <pc:docChgLst>
    <pc:chgData name="Anubhav Mittal" userId="0cec1447-ad5f-47c4-bef3-8ff0c5c26bca" providerId="ADAL" clId="{156FB409-E1CB-4759-A7FE-53C467AC7A3A}"/>
    <pc:docChg chg="modSld">
      <pc:chgData name="Anubhav Mittal" userId="0cec1447-ad5f-47c4-bef3-8ff0c5c26bca" providerId="ADAL" clId="{156FB409-E1CB-4759-A7FE-53C467AC7A3A}" dt="2020-02-25T14:31:26.118" v="5" actId="6549"/>
      <pc:docMkLst>
        <pc:docMk/>
      </pc:docMkLst>
    </pc:docChg>
  </pc:docChgLst>
  <pc:docChgLst>
    <pc:chgData name="Anubhav Mittal" userId="0cec1447-ad5f-47c4-bef3-8ff0c5c26bca" providerId="ADAL" clId="{AFA722EA-62B4-48E7-8050-481B67F61238}"/>
    <pc:docChg chg="undo custSel addSld delSld modSld">
      <pc:chgData name="Anubhav Mittal" userId="0cec1447-ad5f-47c4-bef3-8ff0c5c26bca" providerId="ADAL" clId="{AFA722EA-62B4-48E7-8050-481B67F61238}" dt="2020-03-20T10:02:54.761" v="1117" actId="313"/>
      <pc:docMkLst>
        <pc:docMk/>
      </pc:docMkLst>
      <pc:sldChg chg="modSp">
        <pc:chgData name="Anubhav Mittal" userId="0cec1447-ad5f-47c4-bef3-8ff0c5c26bca" providerId="ADAL" clId="{AFA722EA-62B4-48E7-8050-481B67F61238}" dt="2020-03-20T09:28:17.735" v="52" actId="20577"/>
        <pc:sldMkLst>
          <pc:docMk/>
          <pc:sldMk cId="0" sldId="454"/>
        </pc:sldMkLst>
        <pc:spChg chg="mod">
          <ac:chgData name="Anubhav Mittal" userId="0cec1447-ad5f-47c4-bef3-8ff0c5c26bca" providerId="ADAL" clId="{AFA722EA-62B4-48E7-8050-481B67F61238}" dt="2020-03-20T09:28:17.735" v="52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AFA722EA-62B4-48E7-8050-481B67F61238}" dt="2020-03-20T09:28:47.839" v="59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AFA722EA-62B4-48E7-8050-481B67F61238}" dt="2020-03-20T09:28:47.839" v="59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AFA722EA-62B4-48E7-8050-481B67F61238}" dt="2020-03-20T09:52:36.278" v="305" actId="20577"/>
        <pc:sldMkLst>
          <pc:docMk/>
          <pc:sldMk cId="598834772" sldId="530"/>
        </pc:sldMkLst>
        <pc:spChg chg="mod">
          <ac:chgData name="Anubhav Mittal" userId="0cec1447-ad5f-47c4-bef3-8ff0c5c26bca" providerId="ADAL" clId="{AFA722EA-62B4-48E7-8050-481B67F61238}" dt="2020-03-20T09:52:36.278" v="305" actId="20577"/>
          <ac:spMkLst>
            <pc:docMk/>
            <pc:sldMk cId="598834772" sldId="530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35:45.642" v="185" actId="20577"/>
          <ac:spMkLst>
            <pc:docMk/>
            <pc:sldMk cId="598834772" sldId="530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AFA722EA-62B4-48E7-8050-481B67F61238}" dt="2020-03-20T09:40:26.855" v="196" actId="1076"/>
          <ac:graphicFrameMkLst>
            <pc:docMk/>
            <pc:sldMk cId="598834772" sldId="530"/>
            <ac:graphicFrameMk id="4" creationId="{8E34B5E0-86F7-42D0-B420-8CF0810E3FF6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40:39.847" v="199" actId="14100"/>
          <ac:graphicFrameMkLst>
            <pc:docMk/>
            <pc:sldMk cId="598834772" sldId="530"/>
            <ac:graphicFrameMk id="5" creationId="{6B6586ED-82F4-420F-AE8D-9BFA87D2D11C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29:54.429" v="171" actId="478"/>
          <ac:graphicFrameMkLst>
            <pc:docMk/>
            <pc:sldMk cId="598834772" sldId="530"/>
            <ac:graphicFrameMk id="6" creationId="{201ECC02-6ECE-43C1-A5D1-22240C0C51FD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29:56.036" v="172" actId="478"/>
          <ac:graphicFrameMkLst>
            <pc:docMk/>
            <pc:sldMk cId="598834772" sldId="530"/>
            <ac:graphicFrameMk id="7" creationId="{85DAB517-9561-4480-8B97-E8D99E24ABD7}"/>
          </ac:graphicFrameMkLst>
        </pc:graphicFrameChg>
      </pc:sldChg>
      <pc:sldChg chg="modSp">
        <pc:chgData name="Anubhav Mittal" userId="0cec1447-ad5f-47c4-bef3-8ff0c5c26bca" providerId="ADAL" clId="{AFA722EA-62B4-48E7-8050-481B67F61238}" dt="2020-03-20T09:29:50.353" v="170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AFA722EA-62B4-48E7-8050-481B67F61238}" dt="2020-03-20T09:29:50.353" v="170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modSp">
        <pc:chgData name="Anubhav Mittal" userId="0cec1447-ad5f-47c4-bef3-8ff0c5c26bca" providerId="ADAL" clId="{AFA722EA-62B4-48E7-8050-481B67F61238}" dt="2020-03-20T09:55:49.208" v="469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AFA722EA-62B4-48E7-8050-481B67F61238}" dt="2020-03-20T09:55:49.208" v="469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54:09.539" v="437" actId="6549"/>
          <ac:spMkLst>
            <pc:docMk/>
            <pc:sldMk cId="1192761563" sldId="554"/>
            <ac:spMk id="3" creationId="{5FBEDDCC-E332-42C6-850C-19EA35A8C1E1}"/>
          </ac:spMkLst>
        </pc:spChg>
        <pc:graphicFrameChg chg="add mod">
          <ac:chgData name="Anubhav Mittal" userId="0cec1447-ad5f-47c4-bef3-8ff0c5c26bca" providerId="ADAL" clId="{AFA722EA-62B4-48E7-8050-481B67F61238}" dt="2020-03-20T09:55:21.760" v="442" actId="1076"/>
          <ac:graphicFrameMkLst>
            <pc:docMk/>
            <pc:sldMk cId="1192761563" sldId="554"/>
            <ac:graphicFrameMk id="5" creationId="{0B433703-6650-42B9-A88F-4F0D87E33F64}"/>
          </ac:graphicFrameMkLst>
        </pc:graphicFrameChg>
        <pc:picChg chg="add mod">
          <ac:chgData name="Anubhav Mittal" userId="0cec1447-ad5f-47c4-bef3-8ff0c5c26bca" providerId="ADAL" clId="{AFA722EA-62B4-48E7-8050-481B67F61238}" dt="2020-03-20T09:54:21.079" v="440" actId="1076"/>
          <ac:picMkLst>
            <pc:docMk/>
            <pc:sldMk cId="1192761563" sldId="554"/>
            <ac:picMk id="4" creationId="{C77C0739-C129-4862-9EBE-D73F7CF12230}"/>
          </ac:picMkLst>
        </pc:picChg>
      </pc:sldChg>
      <pc:sldChg chg="addSp delSp modSp">
        <pc:chgData name="Anubhav Mittal" userId="0cec1447-ad5f-47c4-bef3-8ff0c5c26bca" providerId="ADAL" clId="{AFA722EA-62B4-48E7-8050-481B67F61238}" dt="2020-03-20T09:52:54.670" v="353" actId="20577"/>
        <pc:sldMkLst>
          <pc:docMk/>
          <pc:sldMk cId="2015197526" sldId="563"/>
        </pc:sldMkLst>
        <pc:spChg chg="mod">
          <ac:chgData name="Anubhav Mittal" userId="0cec1447-ad5f-47c4-bef3-8ff0c5c26bca" providerId="ADAL" clId="{AFA722EA-62B4-48E7-8050-481B67F61238}" dt="2020-03-20T09:52:54.670" v="353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09:44:47.756" v="286" actId="20577"/>
          <ac:spMkLst>
            <pc:docMk/>
            <pc:sldMk cId="2015197526" sldId="563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AFA722EA-62B4-48E7-8050-481B67F61238}" dt="2020-03-20T09:43:19.472" v="200" actId="478"/>
          <ac:graphicFrameMkLst>
            <pc:docMk/>
            <pc:sldMk cId="2015197526" sldId="563"/>
            <ac:graphicFrameMk id="4" creationId="{A61ECDF0-3B1C-4259-A765-32464BC964BA}"/>
          </ac:graphicFrameMkLst>
        </pc:graphicFrameChg>
        <pc:graphicFrameChg chg="del">
          <ac:chgData name="Anubhav Mittal" userId="0cec1447-ad5f-47c4-bef3-8ff0c5c26bca" providerId="ADAL" clId="{AFA722EA-62B4-48E7-8050-481B67F61238}" dt="2020-03-20T09:43:58.621" v="212" actId="478"/>
          <ac:graphicFrameMkLst>
            <pc:docMk/>
            <pc:sldMk cId="2015197526" sldId="563"/>
            <ac:graphicFrameMk id="5" creationId="{6DE0E45C-B3F2-4207-8DC4-464983FFEA90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43:54.843" v="211" actId="1076"/>
          <ac:graphicFrameMkLst>
            <pc:docMk/>
            <pc:sldMk cId="2015197526" sldId="563"/>
            <ac:graphicFrameMk id="6" creationId="{ED758792-088F-4A75-9B1C-650DE4A448A2}"/>
          </ac:graphicFrameMkLst>
        </pc:graphicFrameChg>
        <pc:graphicFrameChg chg="add mod modGraphic">
          <ac:chgData name="Anubhav Mittal" userId="0cec1447-ad5f-47c4-bef3-8ff0c5c26bca" providerId="ADAL" clId="{AFA722EA-62B4-48E7-8050-481B67F61238}" dt="2020-03-20T09:52:12.143" v="295" actId="404"/>
          <ac:graphicFrameMkLst>
            <pc:docMk/>
            <pc:sldMk cId="2015197526" sldId="563"/>
            <ac:graphicFrameMk id="7" creationId="{4ED0EAC8-62F8-4BB2-A2F4-257988BF5276}"/>
          </ac:graphicFrameMkLst>
        </pc:graphicFrameChg>
      </pc:sldChg>
      <pc:sldChg chg="delSp modSp add">
        <pc:chgData name="Anubhav Mittal" userId="0cec1447-ad5f-47c4-bef3-8ff0c5c26bca" providerId="ADAL" clId="{AFA722EA-62B4-48E7-8050-481B67F61238}" dt="2020-03-20T10:02:54.761" v="1117" actId="313"/>
        <pc:sldMkLst>
          <pc:docMk/>
          <pc:sldMk cId="2404192243" sldId="564"/>
        </pc:sldMkLst>
        <pc:spChg chg="mod">
          <ac:chgData name="Anubhav Mittal" userId="0cec1447-ad5f-47c4-bef3-8ff0c5c26bca" providerId="ADAL" clId="{AFA722EA-62B4-48E7-8050-481B67F61238}" dt="2020-03-20T09:55:58.767" v="491" actId="20577"/>
          <ac:spMkLst>
            <pc:docMk/>
            <pc:sldMk cId="2404192243" sldId="564"/>
            <ac:spMk id="2" creationId="{8E03E6A4-DAE7-4962-8E6B-B7D70EB215C7}"/>
          </ac:spMkLst>
        </pc:spChg>
        <pc:spChg chg="mod">
          <ac:chgData name="Anubhav Mittal" userId="0cec1447-ad5f-47c4-bef3-8ff0c5c26bca" providerId="ADAL" clId="{AFA722EA-62B4-48E7-8050-481B67F61238}" dt="2020-03-20T10:02:54.761" v="1117" actId="313"/>
          <ac:spMkLst>
            <pc:docMk/>
            <pc:sldMk cId="2404192243" sldId="564"/>
            <ac:spMk id="3" creationId="{5FBEDDCC-E332-42C6-850C-19EA35A8C1E1}"/>
          </ac:spMkLst>
        </pc:spChg>
        <pc:graphicFrameChg chg="del modGraphic">
          <ac:chgData name="Anubhav Mittal" userId="0cec1447-ad5f-47c4-bef3-8ff0c5c26bca" providerId="ADAL" clId="{AFA722EA-62B4-48E7-8050-481B67F61238}" dt="2020-03-20T09:56:06.126" v="493" actId="478"/>
          <ac:graphicFrameMkLst>
            <pc:docMk/>
            <pc:sldMk cId="2404192243" sldId="564"/>
            <ac:graphicFrameMk id="5" creationId="{0B433703-6650-42B9-A88F-4F0D87E33F64}"/>
          </ac:graphicFrameMkLst>
        </pc:graphicFrameChg>
        <pc:picChg chg="del">
          <ac:chgData name="Anubhav Mittal" userId="0cec1447-ad5f-47c4-bef3-8ff0c5c26bca" providerId="ADAL" clId="{AFA722EA-62B4-48E7-8050-481B67F61238}" dt="2020-03-20T09:56:07.804" v="494" actId="478"/>
          <ac:picMkLst>
            <pc:docMk/>
            <pc:sldMk cId="2404192243" sldId="564"/>
            <ac:picMk id="4" creationId="{C77C0739-C129-4862-9EBE-D73F7CF12230}"/>
          </ac:picMkLst>
        </pc:picChg>
      </pc:sldChg>
    </pc:docChg>
  </pc:docChgLst>
  <pc:docChgLst>
    <pc:chgData name="Anubhav Mittal" userId="0cec1447-ad5f-47c4-bef3-8ff0c5c26bca" providerId="ADAL" clId="{5E73755E-BEA2-4DEE-ADD3-171E44CBF8D8}"/>
    <pc:docChg chg="undo redo custSel addSld delSld modSld">
      <pc:chgData name="Anubhav Mittal" userId="0cec1447-ad5f-47c4-bef3-8ff0c5c26bca" providerId="ADAL" clId="{5E73755E-BEA2-4DEE-ADD3-171E44CBF8D8}" dt="2020-02-24T16:15:19.205" v="2174" actId="2696"/>
      <pc:docMkLst>
        <pc:docMk/>
      </pc:docMkLst>
      <pc:sldChg chg="modSp">
        <pc:chgData name="Anubhav Mittal" userId="0cec1447-ad5f-47c4-bef3-8ff0c5c26bca" providerId="ADAL" clId="{5E73755E-BEA2-4DEE-ADD3-171E44CBF8D8}" dt="2020-02-24T10:37:10.541" v="35" actId="20577"/>
        <pc:sldMkLst>
          <pc:docMk/>
          <pc:sldMk cId="0" sldId="454"/>
        </pc:sldMkLst>
        <pc:spChg chg="mod">
          <ac:chgData name="Anubhav Mittal" userId="0cec1447-ad5f-47c4-bef3-8ff0c5c26bca" providerId="ADAL" clId="{5E73755E-BEA2-4DEE-ADD3-171E44CBF8D8}" dt="2020-02-24T10:37:10.541" v="35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5E73755E-BEA2-4DEE-ADD3-171E44CBF8D8}" dt="2020-02-24T11:28:07.373" v="801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5E73755E-BEA2-4DEE-ADD3-171E44CBF8D8}" dt="2020-02-24T11:28:07.373" v="801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5E73755E-BEA2-4DEE-ADD3-171E44CBF8D8}" dt="2020-02-24T10:42:58.890" v="82" actId="14100"/>
        <pc:sldMkLst>
          <pc:docMk/>
          <pc:sldMk cId="598834772" sldId="530"/>
        </pc:sldMkLst>
        <pc:graphicFrameChg chg="del">
          <ac:chgData name="Anubhav Mittal" userId="0cec1447-ad5f-47c4-bef3-8ff0c5c26bca" providerId="ADAL" clId="{5E73755E-BEA2-4DEE-ADD3-171E44CBF8D8}" dt="2020-02-24T10:38:52.709" v="61" actId="478"/>
          <ac:graphicFrameMkLst>
            <pc:docMk/>
            <pc:sldMk cId="598834772" sldId="530"/>
            <ac:graphicFrameMk id="4" creationId="{820BE0C3-B5DB-4778-8473-FC63405930F9}"/>
          </ac:graphicFrameMkLst>
        </pc:graphicFrameChg>
        <pc:graphicFrameChg chg="del">
          <ac:chgData name="Anubhav Mittal" userId="0cec1447-ad5f-47c4-bef3-8ff0c5c26bca" providerId="ADAL" clId="{5E73755E-BEA2-4DEE-ADD3-171E44CBF8D8}" dt="2020-02-24T10:38:54.590" v="62" actId="478"/>
          <ac:graphicFrameMkLst>
            <pc:docMk/>
            <pc:sldMk cId="598834772" sldId="530"/>
            <ac:graphicFrameMk id="5" creationId="{2B796D0D-7D93-47FA-917F-A5FFAB0A31F3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0:42:43.249" v="79" actId="1076"/>
          <ac:graphicFrameMkLst>
            <pc:docMk/>
            <pc:sldMk cId="598834772" sldId="530"/>
            <ac:graphicFrameMk id="6" creationId="{201ECC02-6ECE-43C1-A5D1-22240C0C51FD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0:42:58.890" v="82" actId="14100"/>
          <ac:graphicFrameMkLst>
            <pc:docMk/>
            <pc:sldMk cId="598834772" sldId="530"/>
            <ac:graphicFrameMk id="7" creationId="{85DAB517-9561-4480-8B97-E8D99E24ABD7}"/>
          </ac:graphicFrameMkLst>
        </pc:graphicFrameChg>
      </pc:sldChg>
      <pc:sldChg chg="modSp">
        <pc:chgData name="Anubhav Mittal" userId="0cec1447-ad5f-47c4-bef3-8ff0c5c26bca" providerId="ADAL" clId="{5E73755E-BEA2-4DEE-ADD3-171E44CBF8D8}" dt="2020-02-24T12:37:26.543" v="2005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5E73755E-BEA2-4DEE-ADD3-171E44CBF8D8}" dt="2020-02-24T12:37:26.543" v="2005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5E73755E-BEA2-4DEE-ADD3-171E44CBF8D8}" dt="2020-02-24T12:38:28.387" v="2009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5E73755E-BEA2-4DEE-ADD3-171E44CBF8D8}" dt="2020-02-24T12:03:28.488" v="1308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5E73755E-BEA2-4DEE-ADD3-171E44CBF8D8}" dt="2020-02-24T12:38:28.387" v="2009" actId="20577"/>
          <ac:spMkLst>
            <pc:docMk/>
            <pc:sldMk cId="1192761563" sldId="554"/>
            <ac:spMk id="3" creationId="{5FBEDDCC-E332-42C6-850C-19EA35A8C1E1}"/>
          </ac:spMkLst>
        </pc:spChg>
        <pc:graphicFrameChg chg="add del">
          <ac:chgData name="Anubhav Mittal" userId="0cec1447-ad5f-47c4-bef3-8ff0c5c26bca" providerId="ADAL" clId="{5E73755E-BEA2-4DEE-ADD3-171E44CBF8D8}" dt="2020-02-24T11:32:53.886" v="1017"/>
          <ac:graphicFrameMkLst>
            <pc:docMk/>
            <pc:sldMk cId="1192761563" sldId="554"/>
            <ac:graphicFrameMk id="4" creationId="{BD424375-9516-4392-BA8F-C05F7583AB34}"/>
          </ac:graphicFrameMkLst>
        </pc:graphicFrameChg>
      </pc:sldChg>
      <pc:sldChg chg="addSp delSp modSp">
        <pc:chgData name="Anubhav Mittal" userId="0cec1447-ad5f-47c4-bef3-8ff0c5c26bca" providerId="ADAL" clId="{5E73755E-BEA2-4DEE-ADD3-171E44CBF8D8}" dt="2020-02-24T12:15:09.117" v="1660" actId="1076"/>
        <pc:sldMkLst>
          <pc:docMk/>
          <pc:sldMk cId="2015197526" sldId="563"/>
        </pc:sldMkLst>
        <pc:spChg chg="mod">
          <ac:chgData name="Anubhav Mittal" userId="0cec1447-ad5f-47c4-bef3-8ff0c5c26bca" providerId="ADAL" clId="{5E73755E-BEA2-4DEE-ADD3-171E44CBF8D8}" dt="2020-02-24T12:06:50.649" v="1416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5E73755E-BEA2-4DEE-ADD3-171E44CBF8D8}" dt="2020-02-24T12:08:10.045" v="1508" actId="404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5E73755E-BEA2-4DEE-ADD3-171E44CBF8D8}" dt="2020-02-24T12:11:59.229" v="1654" actId="14100"/>
          <ac:graphicFrameMkLst>
            <pc:docMk/>
            <pc:sldMk cId="2015197526" sldId="563"/>
            <ac:graphicFrameMk id="4" creationId="{A61ECDF0-3B1C-4259-A765-32464BC964BA}"/>
          </ac:graphicFrameMkLst>
        </pc:graphicFrameChg>
        <pc:graphicFrameChg chg="add mod modGraphic">
          <ac:chgData name="Anubhav Mittal" userId="0cec1447-ad5f-47c4-bef3-8ff0c5c26bca" providerId="ADAL" clId="{5E73755E-BEA2-4DEE-ADD3-171E44CBF8D8}" dt="2020-02-24T12:15:09.117" v="1660" actId="1076"/>
          <ac:graphicFrameMkLst>
            <pc:docMk/>
            <pc:sldMk cId="2015197526" sldId="563"/>
            <ac:graphicFrameMk id="5" creationId="{6DE0E45C-B3F2-4207-8DC4-464983FFEA90}"/>
          </ac:graphicFrameMkLst>
        </pc:graphicFrameChg>
        <pc:graphicFrameChg chg="del">
          <ac:chgData name="Anubhav Mittal" userId="0cec1447-ad5f-47c4-bef3-8ff0c5c26bca" providerId="ADAL" clId="{5E73755E-BEA2-4DEE-ADD3-171E44CBF8D8}" dt="2020-02-24T12:06:55.765" v="1417" actId="478"/>
          <ac:graphicFrameMkLst>
            <pc:docMk/>
            <pc:sldMk cId="2015197526" sldId="563"/>
            <ac:graphicFrameMk id="7" creationId="{22E8E21E-49EC-4660-9733-F914B29C5E1D}"/>
          </ac:graphicFrameMkLst>
        </pc:graphicFrameChg>
        <pc:graphicFrameChg chg="del">
          <ac:chgData name="Anubhav Mittal" userId="0cec1447-ad5f-47c4-bef3-8ff0c5c26bca" providerId="ADAL" clId="{5E73755E-BEA2-4DEE-ADD3-171E44CBF8D8}" dt="2020-02-24T12:06:58.251" v="1418" actId="478"/>
          <ac:graphicFrameMkLst>
            <pc:docMk/>
            <pc:sldMk cId="2015197526" sldId="563"/>
            <ac:graphicFrameMk id="8" creationId="{812A6511-0835-485F-8DAD-674F35A64D2B}"/>
          </ac:graphicFrameMkLst>
        </pc:graphicFrameChg>
      </pc:sldChg>
    </pc:docChg>
  </pc:docChgLst>
  <pc:docChgLst>
    <pc:chgData name="Anubhav Mittal" userId="0cec1447-ad5f-47c4-bef3-8ff0c5c26bca" providerId="ADAL" clId="{1BBC51A5-82BA-453B-9398-05526E45BC3C}"/>
    <pc:docChg chg="undo custSel addSld delSld modSld">
      <pc:chgData name="Anubhav Mittal" userId="0cec1447-ad5f-47c4-bef3-8ff0c5c26bca" providerId="ADAL" clId="{1BBC51A5-82BA-453B-9398-05526E45BC3C}" dt="2020-03-31T10:16:38.365" v="708" actId="20577"/>
      <pc:docMkLst>
        <pc:docMk/>
      </pc:docMkLst>
      <pc:sldChg chg="modSp">
        <pc:chgData name="Anubhav Mittal" userId="0cec1447-ad5f-47c4-bef3-8ff0c5c26bca" providerId="ADAL" clId="{1BBC51A5-82BA-453B-9398-05526E45BC3C}" dt="2020-03-31T08:50:33.779" v="58" actId="6549"/>
        <pc:sldMkLst>
          <pc:docMk/>
          <pc:sldMk cId="0" sldId="454"/>
        </pc:sldMkLst>
        <pc:spChg chg="mod">
          <ac:chgData name="Anubhav Mittal" userId="0cec1447-ad5f-47c4-bef3-8ff0c5c26bca" providerId="ADAL" clId="{1BBC51A5-82BA-453B-9398-05526E45BC3C}" dt="2020-03-31T08:50:33.779" v="58" actId="6549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1BBC51A5-82BA-453B-9398-05526E45BC3C}" dt="2020-03-31T08:51:00.703" v="64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1BBC51A5-82BA-453B-9398-05526E45BC3C}" dt="2020-03-31T08:51:00.703" v="64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1BBC51A5-82BA-453B-9398-05526E45BC3C}" dt="2020-03-31T08:59:46.537" v="256" actId="14100"/>
        <pc:sldMkLst>
          <pc:docMk/>
          <pc:sldMk cId="598834772" sldId="530"/>
        </pc:sldMkLst>
        <pc:spChg chg="mod">
          <ac:chgData name="Anubhav Mittal" userId="0cec1447-ad5f-47c4-bef3-8ff0c5c26bca" providerId="ADAL" clId="{1BBC51A5-82BA-453B-9398-05526E45BC3C}" dt="2020-03-31T08:56:09.741" v="241" actId="20577"/>
          <ac:spMkLst>
            <pc:docMk/>
            <pc:sldMk cId="598834772" sldId="530"/>
            <ac:spMk id="2" creationId="{8E03E6A4-DAE7-4962-8E6B-B7D70EB215C7}"/>
          </ac:spMkLst>
        </pc:spChg>
        <pc:graphicFrameChg chg="del">
          <ac:chgData name="Anubhav Mittal" userId="0cec1447-ad5f-47c4-bef3-8ff0c5c26bca" providerId="ADAL" clId="{1BBC51A5-82BA-453B-9398-05526E45BC3C}" dt="2020-03-31T08:56:12.583" v="242" actId="478"/>
          <ac:graphicFrameMkLst>
            <pc:docMk/>
            <pc:sldMk cId="598834772" sldId="530"/>
            <ac:graphicFrameMk id="4" creationId="{8E34B5E0-86F7-42D0-B420-8CF0810E3FF6}"/>
          </ac:graphicFrameMkLst>
        </pc:graphicFrameChg>
        <pc:graphicFrameChg chg="del">
          <ac:chgData name="Anubhav Mittal" userId="0cec1447-ad5f-47c4-bef3-8ff0c5c26bca" providerId="ADAL" clId="{1BBC51A5-82BA-453B-9398-05526E45BC3C}" dt="2020-03-31T08:56:46.414" v="250" actId="478"/>
          <ac:graphicFrameMkLst>
            <pc:docMk/>
            <pc:sldMk cId="598834772" sldId="530"/>
            <ac:graphicFrameMk id="5" creationId="{6B6586ED-82F4-420F-AE8D-9BFA87D2D11C}"/>
          </ac:graphicFrameMkLst>
        </pc:graphicFrameChg>
        <pc:graphicFrameChg chg="add mod modGraphic">
          <ac:chgData name="Anubhav Mittal" userId="0cec1447-ad5f-47c4-bef3-8ff0c5c26bca" providerId="ADAL" clId="{1BBC51A5-82BA-453B-9398-05526E45BC3C}" dt="2020-03-31T08:56:37.807" v="249" actId="1076"/>
          <ac:graphicFrameMkLst>
            <pc:docMk/>
            <pc:sldMk cId="598834772" sldId="530"/>
            <ac:graphicFrameMk id="6" creationId="{2C27C32D-7779-4F80-82BD-B6790BF1E577}"/>
          </ac:graphicFrameMkLst>
        </pc:graphicFrameChg>
        <pc:graphicFrameChg chg="add mod modGraphic">
          <ac:chgData name="Anubhav Mittal" userId="0cec1447-ad5f-47c4-bef3-8ff0c5c26bca" providerId="ADAL" clId="{1BBC51A5-82BA-453B-9398-05526E45BC3C}" dt="2020-03-31T08:59:46.537" v="256" actId="14100"/>
          <ac:graphicFrameMkLst>
            <pc:docMk/>
            <pc:sldMk cId="598834772" sldId="530"/>
            <ac:graphicFrameMk id="7" creationId="{E4CDDA5F-7425-4CCE-A16E-3A1623F9BDE7}"/>
          </ac:graphicFrameMkLst>
        </pc:graphicFrameChg>
      </pc:sldChg>
      <pc:sldChg chg="modSp">
        <pc:chgData name="Anubhav Mittal" userId="0cec1447-ad5f-47c4-bef3-8ff0c5c26bca" providerId="ADAL" clId="{1BBC51A5-82BA-453B-9398-05526E45BC3C}" dt="2020-03-31T10:16:00.911" v="624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1BBC51A5-82BA-453B-9398-05526E45BC3C}" dt="2020-03-31T10:16:00.911" v="624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1BBC51A5-82BA-453B-9398-05526E45BC3C}" dt="2020-03-31T10:14:33.236" v="620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1BBC51A5-82BA-453B-9398-05526E45BC3C}" dt="2020-03-31T10:12:58.382" v="587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1BBC51A5-82BA-453B-9398-05526E45BC3C}" dt="2020-03-31T10:14:33.236" v="620" actId="20577"/>
          <ac:spMkLst>
            <pc:docMk/>
            <pc:sldMk cId="1192761563" sldId="554"/>
            <ac:spMk id="3" creationId="{5FBEDDCC-E332-42C6-850C-19EA35A8C1E1}"/>
          </ac:spMkLst>
        </pc:spChg>
        <pc:spChg chg="add del">
          <ac:chgData name="Anubhav Mittal" userId="0cec1447-ad5f-47c4-bef3-8ff0c5c26bca" providerId="ADAL" clId="{1BBC51A5-82BA-453B-9398-05526E45BC3C}" dt="2020-03-31T10:10:08.612" v="431"/>
          <ac:spMkLst>
            <pc:docMk/>
            <pc:sldMk cId="1192761563" sldId="554"/>
            <ac:spMk id="6" creationId="{55E9D9D6-4FBF-4071-BA76-AEFDFF256B51}"/>
          </ac:spMkLst>
        </pc:spChg>
        <pc:graphicFrameChg chg="del">
          <ac:chgData name="Anubhav Mittal" userId="0cec1447-ad5f-47c4-bef3-8ff0c5c26bca" providerId="ADAL" clId="{1BBC51A5-82BA-453B-9398-05526E45BC3C}" dt="2020-03-31T10:11:28.694" v="546" actId="478"/>
          <ac:graphicFrameMkLst>
            <pc:docMk/>
            <pc:sldMk cId="1192761563" sldId="554"/>
            <ac:graphicFrameMk id="5" creationId="{0B433703-6650-42B9-A88F-4F0D87E33F64}"/>
          </ac:graphicFrameMkLst>
        </pc:graphicFrameChg>
        <pc:graphicFrameChg chg="add mod">
          <ac:chgData name="Anubhav Mittal" userId="0cec1447-ad5f-47c4-bef3-8ff0c5c26bca" providerId="ADAL" clId="{1BBC51A5-82BA-453B-9398-05526E45BC3C}" dt="2020-03-31T10:11:43.604" v="547" actId="1076"/>
          <ac:graphicFrameMkLst>
            <pc:docMk/>
            <pc:sldMk cId="1192761563" sldId="554"/>
            <ac:graphicFrameMk id="8" creationId="{A6B2AF23-88DB-413A-96DE-A8768E705D45}"/>
          </ac:graphicFrameMkLst>
        </pc:graphicFrameChg>
        <pc:graphicFrameChg chg="add del">
          <ac:chgData name="Anubhav Mittal" userId="0cec1447-ad5f-47c4-bef3-8ff0c5c26bca" providerId="ADAL" clId="{1BBC51A5-82BA-453B-9398-05526E45BC3C}" dt="2020-03-31T10:12:13.752" v="551"/>
          <ac:graphicFrameMkLst>
            <pc:docMk/>
            <pc:sldMk cId="1192761563" sldId="554"/>
            <ac:graphicFrameMk id="9" creationId="{69447125-1A70-4256-B668-4F55B0A5DC07}"/>
          </ac:graphicFrameMkLst>
        </pc:graphicFrameChg>
        <pc:graphicFrameChg chg="add del">
          <ac:chgData name="Anubhav Mittal" userId="0cec1447-ad5f-47c4-bef3-8ff0c5c26bca" providerId="ADAL" clId="{1BBC51A5-82BA-453B-9398-05526E45BC3C}" dt="2020-03-31T10:12:18.421" v="553"/>
          <ac:graphicFrameMkLst>
            <pc:docMk/>
            <pc:sldMk cId="1192761563" sldId="554"/>
            <ac:graphicFrameMk id="10" creationId="{FDC119AA-F11C-4A67-80F9-E7C7392678F4}"/>
          </ac:graphicFrameMkLst>
        </pc:graphicFrameChg>
        <pc:picChg chg="del">
          <ac:chgData name="Anubhav Mittal" userId="0cec1447-ad5f-47c4-bef3-8ff0c5c26bca" providerId="ADAL" clId="{1BBC51A5-82BA-453B-9398-05526E45BC3C}" dt="2020-03-31T10:10:03.408" v="429" actId="478"/>
          <ac:picMkLst>
            <pc:docMk/>
            <pc:sldMk cId="1192761563" sldId="554"/>
            <ac:picMk id="4" creationId="{C77C0739-C129-4862-9EBE-D73F7CF12230}"/>
          </ac:picMkLst>
        </pc:picChg>
        <pc:picChg chg="add mod">
          <ac:chgData name="Anubhav Mittal" userId="0cec1447-ad5f-47c4-bef3-8ff0c5c26bca" providerId="ADAL" clId="{1BBC51A5-82BA-453B-9398-05526E45BC3C}" dt="2020-03-31T10:10:54.873" v="543" actId="14100"/>
          <ac:picMkLst>
            <pc:docMk/>
            <pc:sldMk cId="1192761563" sldId="554"/>
            <ac:picMk id="7" creationId="{D4E5085A-E17A-407D-B6C1-C79DBF8F9058}"/>
          </ac:picMkLst>
        </pc:picChg>
      </pc:sldChg>
      <pc:sldChg chg="addSp delSp modSp">
        <pc:chgData name="Anubhav Mittal" userId="0cec1447-ad5f-47c4-bef3-8ff0c5c26bca" providerId="ADAL" clId="{1BBC51A5-82BA-453B-9398-05526E45BC3C}" dt="2020-03-31T10:16:38.365" v="708" actId="20577"/>
        <pc:sldMkLst>
          <pc:docMk/>
          <pc:sldMk cId="2015197526" sldId="563"/>
        </pc:sldMkLst>
        <pc:spChg chg="mod">
          <ac:chgData name="Anubhav Mittal" userId="0cec1447-ad5f-47c4-bef3-8ff0c5c26bca" providerId="ADAL" clId="{1BBC51A5-82BA-453B-9398-05526E45BC3C}" dt="2020-03-31T10:02:50.116" v="412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1BBC51A5-82BA-453B-9398-05526E45BC3C}" dt="2020-03-31T10:16:38.365" v="708" actId="20577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1BBC51A5-82BA-453B-9398-05526E45BC3C}" dt="2020-03-31T10:03:31.007" v="423" actId="14100"/>
          <ac:graphicFrameMkLst>
            <pc:docMk/>
            <pc:sldMk cId="2015197526" sldId="563"/>
            <ac:graphicFrameMk id="4" creationId="{604935B1-C140-4DD7-9A23-E6C6DA35B2A1}"/>
          </ac:graphicFrameMkLst>
        </pc:graphicFrameChg>
        <pc:graphicFrameChg chg="add mod modGraphic">
          <ac:chgData name="Anubhav Mittal" userId="0cec1447-ad5f-47c4-bef3-8ff0c5c26bca" providerId="ADAL" clId="{1BBC51A5-82BA-453B-9398-05526E45BC3C}" dt="2020-03-31T10:08:40.868" v="428" actId="14100"/>
          <ac:graphicFrameMkLst>
            <pc:docMk/>
            <pc:sldMk cId="2015197526" sldId="563"/>
            <ac:graphicFrameMk id="5" creationId="{C63CDE59-B8AC-46AE-9E7C-519A1DD0444F}"/>
          </ac:graphicFrameMkLst>
        </pc:graphicFrameChg>
        <pc:graphicFrameChg chg="del">
          <ac:chgData name="Anubhav Mittal" userId="0cec1447-ad5f-47c4-bef3-8ff0c5c26bca" providerId="ADAL" clId="{1BBC51A5-82BA-453B-9398-05526E45BC3C}" dt="2020-03-31T10:03:16.186" v="418" actId="478"/>
          <ac:graphicFrameMkLst>
            <pc:docMk/>
            <pc:sldMk cId="2015197526" sldId="563"/>
            <ac:graphicFrameMk id="6" creationId="{ED758792-088F-4A75-9B1C-650DE4A448A2}"/>
          </ac:graphicFrameMkLst>
        </pc:graphicFrameChg>
        <pc:graphicFrameChg chg="del">
          <ac:chgData name="Anubhav Mittal" userId="0cec1447-ad5f-47c4-bef3-8ff0c5c26bca" providerId="ADAL" clId="{1BBC51A5-82BA-453B-9398-05526E45BC3C}" dt="2020-03-31T10:08:30.816" v="424" actId="478"/>
          <ac:graphicFrameMkLst>
            <pc:docMk/>
            <pc:sldMk cId="2015197526" sldId="563"/>
            <ac:graphicFrameMk id="7" creationId="{4ED0EAC8-62F8-4BB2-A2F4-257988BF5276}"/>
          </ac:graphicFrameMkLst>
        </pc:graphicFrameChg>
      </pc:sldChg>
      <pc:sldChg chg="del">
        <pc:chgData name="Anubhav Mittal" userId="0cec1447-ad5f-47c4-bef3-8ff0c5c26bca" providerId="ADAL" clId="{1BBC51A5-82BA-453B-9398-05526E45BC3C}" dt="2020-03-31T10:15:40.279" v="621" actId="2696"/>
        <pc:sldMkLst>
          <pc:docMk/>
          <pc:sldMk cId="2404192243" sldId="564"/>
        </pc:sldMkLst>
      </pc:sldChg>
      <pc:sldChg chg="addSp delSp modSp add">
        <pc:chgData name="Anubhav Mittal" userId="0cec1447-ad5f-47c4-bef3-8ff0c5c26bca" providerId="ADAL" clId="{1BBC51A5-82BA-453B-9398-05526E45BC3C}" dt="2020-03-31T09:02:36.832" v="396" actId="1076"/>
        <pc:sldMkLst>
          <pc:docMk/>
          <pc:sldMk cId="4060651244" sldId="565"/>
        </pc:sldMkLst>
        <pc:spChg chg="mod">
          <ac:chgData name="Anubhav Mittal" userId="0cec1447-ad5f-47c4-bef3-8ff0c5c26bca" providerId="ADAL" clId="{1BBC51A5-82BA-453B-9398-05526E45BC3C}" dt="2020-03-31T09:01:48.730" v="283" actId="6549"/>
          <ac:spMkLst>
            <pc:docMk/>
            <pc:sldMk cId="4060651244" sldId="565"/>
            <ac:spMk id="2" creationId="{8E03E6A4-DAE7-4962-8E6B-B7D70EB215C7}"/>
          </ac:spMkLst>
        </pc:spChg>
        <pc:spChg chg="mod">
          <ac:chgData name="Anubhav Mittal" userId="0cec1447-ad5f-47c4-bef3-8ff0c5c26bca" providerId="ADAL" clId="{1BBC51A5-82BA-453B-9398-05526E45BC3C}" dt="2020-03-31T09:02:22.480" v="392" actId="6549"/>
          <ac:spMkLst>
            <pc:docMk/>
            <pc:sldMk cId="4060651244" sldId="565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1BBC51A5-82BA-453B-9398-05526E45BC3C}" dt="2020-03-31T09:02:36.832" v="396" actId="1076"/>
          <ac:graphicFrameMkLst>
            <pc:docMk/>
            <pc:sldMk cId="4060651244" sldId="565"/>
            <ac:graphicFrameMk id="4" creationId="{758F9656-009F-4F1E-BB71-73076342FE74}"/>
          </ac:graphicFrameMkLst>
        </pc:graphicFrameChg>
        <pc:graphicFrameChg chg="del">
          <ac:chgData name="Anubhav Mittal" userId="0cec1447-ad5f-47c4-bef3-8ff0c5c26bca" providerId="ADAL" clId="{1BBC51A5-82BA-453B-9398-05526E45BC3C}" dt="2020-03-31T09:02:14.346" v="390" actId="478"/>
          <ac:graphicFrameMkLst>
            <pc:docMk/>
            <pc:sldMk cId="4060651244" sldId="565"/>
            <ac:graphicFrameMk id="6" creationId="{2C27C32D-7779-4F80-82BD-B6790BF1E577}"/>
          </ac:graphicFrameMkLst>
        </pc:graphicFrameChg>
        <pc:graphicFrameChg chg="del">
          <ac:chgData name="Anubhav Mittal" userId="0cec1447-ad5f-47c4-bef3-8ff0c5c26bca" providerId="ADAL" clId="{1BBC51A5-82BA-453B-9398-05526E45BC3C}" dt="2020-03-31T09:02:20.627" v="391" actId="478"/>
          <ac:graphicFrameMkLst>
            <pc:docMk/>
            <pc:sldMk cId="4060651244" sldId="565"/>
            <ac:graphicFrameMk id="7" creationId="{E4CDDA5F-7425-4CCE-A16E-3A1623F9BDE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31/03/2020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6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9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9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FBS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r>
              <a:rPr lang="en-GB" sz="2800" b="1" dirty="0"/>
              <a:t>(Services filter panel)</a:t>
            </a:r>
          </a:p>
          <a:p>
            <a:pPr marL="0" indent="0" algn="ctr">
              <a:buNone/>
            </a:pPr>
            <a:r>
              <a:rPr lang="en-GB" sz="2800" b="1" dirty="0"/>
              <a:t>March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10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5 / Female – 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Region – UK wide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explored the following things: </a:t>
            </a:r>
          </a:p>
          <a:p>
            <a:endParaRPr lang="en-GB" dirty="0"/>
          </a:p>
          <a:p>
            <a:r>
              <a:rPr lang="en-GB" dirty="0"/>
              <a:t>Users likes and dislikes about the homepage of </a:t>
            </a:r>
            <a:r>
              <a:rPr lang="en-GB" dirty="0" err="1"/>
              <a:t>findbusinesssupport.gov.scot</a:t>
            </a:r>
            <a:r>
              <a:rPr lang="en-GB" dirty="0"/>
              <a:t> website</a:t>
            </a:r>
          </a:p>
          <a:p>
            <a:endParaRPr lang="en-GB" dirty="0"/>
          </a:p>
          <a:p>
            <a:r>
              <a:rPr lang="en-GB" dirty="0"/>
              <a:t>If they felt there was anything missing </a:t>
            </a:r>
          </a:p>
          <a:p>
            <a:endParaRPr lang="en-GB" dirty="0"/>
          </a:p>
          <a:p>
            <a:r>
              <a:rPr lang="en-GB" dirty="0"/>
              <a:t>Their views on the filter panel on the Services page on website (likes, dislikes and if anything was missing)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website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When we asked the users about their likes and dislikes upon looking at the website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</a:t>
            </a:r>
            <a:r>
              <a:rPr lang="en-GB" dirty="0"/>
              <a:t>				  </a:t>
            </a:r>
            <a:r>
              <a:rPr lang="en-GB" b="1" dirty="0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27C32D-7779-4F80-82BD-B6790BF1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09258"/>
              </p:ext>
            </p:extLst>
          </p:nvPr>
        </p:nvGraphicFramePr>
        <p:xfrm>
          <a:off x="200472" y="2089698"/>
          <a:ext cx="4258880" cy="452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43">
                  <a:extLst>
                    <a:ext uri="{9D8B030D-6E8A-4147-A177-3AD203B41FA5}">
                      <a16:colId xmlns:a16="http://schemas.microsoft.com/office/drawing/2014/main" val="1947283826"/>
                    </a:ext>
                  </a:extLst>
                </a:gridCol>
                <a:gridCol w="1418816">
                  <a:extLst>
                    <a:ext uri="{9D8B030D-6E8A-4147-A177-3AD203B41FA5}">
                      <a16:colId xmlns:a16="http://schemas.microsoft.com/office/drawing/2014/main" val="1651298451"/>
                    </a:ext>
                  </a:extLst>
                </a:gridCol>
                <a:gridCol w="1422221">
                  <a:extLst>
                    <a:ext uri="{9D8B030D-6E8A-4147-A177-3AD203B41FA5}">
                      <a16:colId xmlns:a16="http://schemas.microsoft.com/office/drawing/2014/main" val="3677901673"/>
                    </a:ext>
                  </a:extLst>
                </a:gridCol>
              </a:tblGrid>
              <a:tr h="34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272724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Reputable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Quality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071070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clear to understand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Nice simple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comprehensive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908894"/>
                  </a:ext>
                </a:extLst>
              </a:tr>
              <a:tr h="708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Corona virus support section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Automatically ordered as new first in support services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for events category, date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451657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Timely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to understand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Links to relevant other sources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045098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Presentation of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Colours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of images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199137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logically laid 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lot of good content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Search function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631926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Range of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Ease of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Supporting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930017"/>
                  </a:ext>
                </a:extLst>
              </a:tr>
              <a:tr h="708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Well informative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Trusted Gov website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Everyone needed this website for authentic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916614"/>
                  </a:ext>
                </a:extLst>
              </a:tr>
              <a:tr h="708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Business like look and feel to the website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concise information, well written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Link icons very clear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4278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CDDA5F-7425-4CCE-A16E-3A1623F9B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1473"/>
              </p:ext>
            </p:extLst>
          </p:nvPr>
        </p:nvGraphicFramePr>
        <p:xfrm>
          <a:off x="4783732" y="2089698"/>
          <a:ext cx="4808984" cy="449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84">
                  <a:extLst>
                    <a:ext uri="{9D8B030D-6E8A-4147-A177-3AD203B41FA5}">
                      <a16:colId xmlns:a16="http://schemas.microsoft.com/office/drawing/2014/main" val="4082045513"/>
                    </a:ext>
                  </a:extLst>
                </a:gridCol>
                <a:gridCol w="1606473">
                  <a:extLst>
                    <a:ext uri="{9D8B030D-6E8A-4147-A177-3AD203B41FA5}">
                      <a16:colId xmlns:a16="http://schemas.microsoft.com/office/drawing/2014/main" val="3886537259"/>
                    </a:ext>
                  </a:extLst>
                </a:gridCol>
                <a:gridCol w="1603727">
                  <a:extLst>
                    <a:ext uri="{9D8B030D-6E8A-4147-A177-3AD203B41FA5}">
                      <a16:colId xmlns:a16="http://schemas.microsoft.com/office/drawing/2014/main" val="3623458085"/>
                    </a:ext>
                  </a:extLst>
                </a:gridCol>
              </a:tblGrid>
              <a:tr h="291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045292"/>
                  </a:ext>
                </a:extLst>
              </a:tr>
              <a:tr h="291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Colours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825618"/>
                  </a:ext>
                </a:extLst>
              </a:tr>
              <a:tr h="60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 the events there was no filter for corona virus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Same information shown twice for corona support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Task bar could be more attractive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239680"/>
                  </a:ext>
                </a:extLst>
              </a:tr>
              <a:tr h="60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Layout felt a bit rushed and basic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lack of any visuals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lack of a forum or discussion board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730441"/>
                  </a:ext>
                </a:extLst>
              </a:tr>
              <a:tr h="91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Overlapping of footer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little drab by to-day’s standards, but it should be serious/somber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options to remove the footer of the page to access the actual page.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93622"/>
                  </a:ext>
                </a:extLst>
              </a:tr>
              <a:tr h="291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Imagery was dull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lot of text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Could use more color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941148"/>
                  </a:ext>
                </a:extLst>
              </a:tr>
              <a:tr h="291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colour scheme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Text lines too close together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website template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89168"/>
                  </a:ext>
                </a:extLst>
              </a:tr>
              <a:tr h="60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clear is it just for Scotland ?? or England and wales as well.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eye catching color combination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Mass information without categorization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184197"/>
                  </a:ext>
                </a:extLst>
              </a:tr>
              <a:tr h="60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Could have put phone number on contacts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09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website –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When we asked the users if there was anything missing from the website following things were mentioned: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8F9656-009F-4F1E-BB71-73076342F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67434"/>
              </p:ext>
            </p:extLst>
          </p:nvPr>
        </p:nvGraphicFramePr>
        <p:xfrm>
          <a:off x="848544" y="2195736"/>
          <a:ext cx="8208912" cy="227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679">
                  <a:extLst>
                    <a:ext uri="{9D8B030D-6E8A-4147-A177-3AD203B41FA5}">
                      <a16:colId xmlns:a16="http://schemas.microsoft.com/office/drawing/2014/main" val="2396730459"/>
                    </a:ext>
                  </a:extLst>
                </a:gridCol>
                <a:gridCol w="2734741">
                  <a:extLst>
                    <a:ext uri="{9D8B030D-6E8A-4147-A177-3AD203B41FA5}">
                      <a16:colId xmlns:a16="http://schemas.microsoft.com/office/drawing/2014/main" val="2770068010"/>
                    </a:ext>
                  </a:extLst>
                </a:gridCol>
                <a:gridCol w="2738492">
                  <a:extLst>
                    <a:ext uri="{9D8B030D-6E8A-4147-A177-3AD203B41FA5}">
                      <a16:colId xmlns:a16="http://schemas.microsoft.com/office/drawing/2014/main" val="3997297688"/>
                    </a:ext>
                  </a:extLst>
                </a:gridCol>
              </a:tblGrid>
              <a:tr h="168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914127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for events and corona virus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Task bar item need more highlighting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922957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Forum or discussion board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 visuals to break up the text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Separate dedicated section for corona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005750"/>
                  </a:ext>
                </a:extLst>
              </a:tr>
              <a:tr h="708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Unable to view the actual website as a result of the footer of the page overlapping the actual content of the website.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970964"/>
                  </a:ext>
                </a:extLst>
              </a:tr>
              <a:tr h="168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imagery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colour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buttons/tiles and less text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445847"/>
                  </a:ext>
                </a:extLst>
              </a:tr>
              <a:tr h="5285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Information for people which are not British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Guidance not available for those who are not eligible for public funds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List of businesses which are entitled to get grants.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67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65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Services filters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800" dirty="0"/>
              <a:t>When we asked the users about their likes and dislikes upon looking at the filter panel on the Services section web page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</a:t>
            </a:r>
            <a:r>
              <a:rPr lang="en-GB" dirty="0"/>
              <a:t>				  </a:t>
            </a:r>
            <a:r>
              <a:rPr lang="en-GB" b="1" dirty="0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935B1-C140-4DD7-9A23-E6C6DA35B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17862"/>
              </p:ext>
            </p:extLst>
          </p:nvPr>
        </p:nvGraphicFramePr>
        <p:xfrm>
          <a:off x="192624" y="2238081"/>
          <a:ext cx="4544352" cy="434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400">
                  <a:extLst>
                    <a:ext uri="{9D8B030D-6E8A-4147-A177-3AD203B41FA5}">
                      <a16:colId xmlns:a16="http://schemas.microsoft.com/office/drawing/2014/main" val="4052187600"/>
                    </a:ext>
                  </a:extLst>
                </a:gridCol>
                <a:gridCol w="1513400">
                  <a:extLst>
                    <a:ext uri="{9D8B030D-6E8A-4147-A177-3AD203B41FA5}">
                      <a16:colId xmlns:a16="http://schemas.microsoft.com/office/drawing/2014/main" val="1305969666"/>
                    </a:ext>
                  </a:extLst>
                </a:gridCol>
                <a:gridCol w="1517552">
                  <a:extLst>
                    <a:ext uri="{9D8B030D-6E8A-4147-A177-3AD203B41FA5}">
                      <a16:colId xmlns:a16="http://schemas.microsoft.com/office/drawing/2014/main" val="4012714530"/>
                    </a:ext>
                  </a:extLst>
                </a:gridCol>
              </a:tblGrid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32758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532854"/>
                  </a:ext>
                </a:extLst>
              </a:tr>
              <a:tr h="632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Easy to understand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Nice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Plenty of information &amp; many topics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88545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by service category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by distance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filter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909372"/>
                  </a:ext>
                </a:extLst>
              </a:tr>
              <a:tr h="632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bold, stands out well on the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filtered resulted automatically appear in main area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85576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Large font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Clean finish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89170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structure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apply on click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filter option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675599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Logical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Functional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924242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East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Works Fast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50944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Quick search by filter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Quick search by location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Quick search by keywords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453789"/>
                  </a:ext>
                </a:extLst>
              </a:tr>
              <a:tr h="632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use search box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Results came up in a very easy to read format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Same nice format as main site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1844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DE59-B8AC-46AE-9E7C-519A1DD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67220"/>
              </p:ext>
            </p:extLst>
          </p:nvPr>
        </p:nvGraphicFramePr>
        <p:xfrm>
          <a:off x="5039652" y="2238080"/>
          <a:ext cx="4465296" cy="434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52">
                  <a:extLst>
                    <a:ext uri="{9D8B030D-6E8A-4147-A177-3AD203B41FA5}">
                      <a16:colId xmlns:a16="http://schemas.microsoft.com/office/drawing/2014/main" val="2363180157"/>
                    </a:ext>
                  </a:extLst>
                </a:gridCol>
                <a:gridCol w="1486562">
                  <a:extLst>
                    <a:ext uri="{9D8B030D-6E8A-4147-A177-3AD203B41FA5}">
                      <a16:colId xmlns:a16="http://schemas.microsoft.com/office/drawing/2014/main" val="1167502467"/>
                    </a:ext>
                  </a:extLst>
                </a:gridCol>
                <a:gridCol w="1492682">
                  <a:extLst>
                    <a:ext uri="{9D8B030D-6E8A-4147-A177-3AD203B41FA5}">
                      <a16:colId xmlns:a16="http://schemas.microsoft.com/office/drawing/2014/main" val="2621806559"/>
                    </a:ext>
                  </a:extLst>
                </a:gridCol>
              </a:tblGrid>
              <a:tr h="3520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138447"/>
                  </a:ext>
                </a:extLst>
              </a:tr>
              <a:tr h="728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search bar should be at top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for free or paid events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by requirements or size of company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705351"/>
                  </a:ext>
                </a:extLst>
              </a:tr>
              <a:tr h="1104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having to click to see more and only one additional filter is then visible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categories not a-z order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events not a filter category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441040"/>
                  </a:ext>
                </a:extLst>
              </a:tr>
              <a:tr h="728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need on 7 topics, why use show more/less for the 7th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Bland to look at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257074"/>
                  </a:ext>
                </a:extLst>
              </a:tr>
              <a:tr h="3520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Appears basic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 of text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Limited filters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04921"/>
                  </a:ext>
                </a:extLst>
              </a:tr>
              <a:tr h="3520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Colour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small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011454"/>
                  </a:ext>
                </a:extLst>
              </a:tr>
              <a:tr h="728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Slow response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apply filter option available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Page Keep moving up automatically after one selection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35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services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458618"/>
          </a:xfrm>
        </p:spPr>
        <p:txBody>
          <a:bodyPr/>
          <a:lstStyle/>
          <a:p>
            <a:pPr marL="11113"/>
            <a:r>
              <a:rPr lang="en-US" b="1" dirty="0"/>
              <a:t>Would you like to see other filters added such as Sector (this could be Energy, Food and Drink, IT and so on ..)?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i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 think everything was covered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Filter for events as free / paid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 sure this would be useful, many services span multiple industries needs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You can always add more sections to use as a filtering option because each user can tailor that to their own requirements.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 searched for restaurants.  Perhaps travel and hospitality?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 other suggestions, it seems comprehensive</a:t>
            </a:r>
            <a:endParaRPr lang="en-GB" i="1" dirty="0"/>
          </a:p>
          <a:p>
            <a:endParaRPr lang="en-US" i="1" dirty="0"/>
          </a:p>
        </p:txBody>
      </p:sp>
      <p:pic>
        <p:nvPicPr>
          <p:cNvPr id="7" name="C1022C4873" descr="C1022C4873.jpeg">
            <a:extLst>
              <a:ext uri="{FF2B5EF4-FFF2-40B4-BE49-F238E27FC236}">
                <a16:creationId xmlns:a16="http://schemas.microsoft.com/office/drawing/2014/main" id="{D4E5085A-E17A-407D-B6C1-C79DBF8F90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6616" y="1594634"/>
            <a:ext cx="6912768" cy="123271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B2AF23-88DB-413A-96DE-A8768E70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46216"/>
              </p:ext>
            </p:extLst>
          </p:nvPr>
        </p:nvGraphicFramePr>
        <p:xfrm>
          <a:off x="2077720" y="3065524"/>
          <a:ext cx="5750560" cy="57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290">
                  <a:extLst>
                    <a:ext uri="{9D8B030D-6E8A-4147-A177-3AD203B41FA5}">
                      <a16:colId xmlns:a16="http://schemas.microsoft.com/office/drawing/2014/main" val="282920357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4048174678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166271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Answer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Count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511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80%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40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20%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507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answered question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GB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23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6db2c8f2-fe83-4eb7-aef3-51a35d5deb60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5c0236c5-800f-4186-8dff-7b2f080b9de5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AB62A5-AAD1-4550-96C4-2C9637686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41593</TotalTime>
  <Words>829</Words>
  <Application>Microsoft Office PowerPoint</Application>
  <PresentationFormat>A4 Paper (210x297 mm)</PresentationFormat>
  <Paragraphs>215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Verdana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FBS website – likes and dislikes</vt:lpstr>
      <vt:lpstr>FBS website – missing?</vt:lpstr>
      <vt:lpstr>FBS Services filters feedback</vt:lpstr>
      <vt:lpstr>FBS services filters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2260</cp:revision>
  <dcterms:created xsi:type="dcterms:W3CDTF">2013-05-29T15:18:42Z</dcterms:created>
  <dcterms:modified xsi:type="dcterms:W3CDTF">2020-03-31T10:16:45Z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