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14"/>
  </p:notesMasterIdLst>
  <p:sldIdLst>
    <p:sldId id="454" r:id="rId8"/>
    <p:sldId id="510" r:id="rId9"/>
    <p:sldId id="540" r:id="rId10"/>
    <p:sldId id="595" r:id="rId11"/>
    <p:sldId id="597" r:id="rId12"/>
    <p:sldId id="561" r:id="rId13"/>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9CC4DE-B604-4932-B581-FAEF54E5FA3E}" v="27" dt="2020-06-18T15:50:20.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8" autoAdjust="0"/>
    <p:restoredTop sz="91398" autoAdjust="0"/>
  </p:normalViewPr>
  <p:slideViewPr>
    <p:cSldViewPr>
      <p:cViewPr varScale="1">
        <p:scale>
          <a:sx n="61" d="100"/>
          <a:sy n="61" d="100"/>
        </p:scale>
        <p:origin x="972" y="48"/>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Mittal" userId="0cec1447-ad5f-47c4-bef3-8ff0c5c26bca" providerId="ADAL" clId="{071BDE1B-AE51-4936-9EC7-DFDEF734A903}"/>
    <pc:docChg chg="modSld">
      <pc:chgData name="Anubhav Mittal" userId="0cec1447-ad5f-47c4-bef3-8ff0c5c26bca" providerId="ADAL" clId="{071BDE1B-AE51-4936-9EC7-DFDEF734A903}" dt="2020-06-18T09:45:07.289" v="88" actId="20577"/>
      <pc:docMkLst>
        <pc:docMk/>
      </pc:docMkLst>
      <pc:sldChg chg="modSp">
        <pc:chgData name="Anubhav Mittal" userId="0cec1447-ad5f-47c4-bef3-8ff0c5c26bca" providerId="ADAL" clId="{071BDE1B-AE51-4936-9EC7-DFDEF734A903}" dt="2020-06-18T09:45:07.289" v="88" actId="20577"/>
        <pc:sldMkLst>
          <pc:docMk/>
          <pc:sldMk cId="2820795509" sldId="510"/>
        </pc:sldMkLst>
        <pc:spChg chg="mod">
          <ac:chgData name="Anubhav Mittal" userId="0cec1447-ad5f-47c4-bef3-8ff0c5c26bca" providerId="ADAL" clId="{071BDE1B-AE51-4936-9EC7-DFDEF734A903}" dt="2020-06-18T09:45:07.289" v="88" actId="20577"/>
          <ac:spMkLst>
            <pc:docMk/>
            <pc:sldMk cId="2820795509" sldId="510"/>
            <ac:spMk id="3" creationId="{5FBEDDCC-E332-42C6-850C-19EA35A8C1E1}"/>
          </ac:spMkLst>
        </pc:spChg>
      </pc:sldChg>
      <pc:sldChg chg="modSp">
        <pc:chgData name="Anubhav Mittal" userId="0cec1447-ad5f-47c4-bef3-8ff0c5c26bca" providerId="ADAL" clId="{071BDE1B-AE51-4936-9EC7-DFDEF734A903}" dt="2020-06-17T16:03:10.508" v="15" actId="20577"/>
        <pc:sldMkLst>
          <pc:docMk/>
          <pc:sldMk cId="1520860431" sldId="540"/>
        </pc:sldMkLst>
        <pc:spChg chg="mod">
          <ac:chgData name="Anubhav Mittal" userId="0cec1447-ad5f-47c4-bef3-8ff0c5c26bca" providerId="ADAL" clId="{071BDE1B-AE51-4936-9EC7-DFDEF734A903}" dt="2020-06-17T16:03:10.508" v="15" actId="20577"/>
          <ac:spMkLst>
            <pc:docMk/>
            <pc:sldMk cId="1520860431" sldId="540"/>
            <ac:spMk id="6" creationId="{9048AE22-045D-5D48-B6B1-7A6473B1CF37}"/>
          </ac:spMkLst>
        </pc:spChg>
      </pc:sldChg>
      <pc:sldChg chg="modSp">
        <pc:chgData name="Anubhav Mittal" userId="0cec1447-ad5f-47c4-bef3-8ff0c5c26bca" providerId="ADAL" clId="{071BDE1B-AE51-4936-9EC7-DFDEF734A903}" dt="2020-06-17T16:04:57.759" v="67" actId="404"/>
        <pc:sldMkLst>
          <pc:docMk/>
          <pc:sldMk cId="294219260" sldId="589"/>
        </pc:sldMkLst>
        <pc:spChg chg="mod">
          <ac:chgData name="Anubhav Mittal" userId="0cec1447-ad5f-47c4-bef3-8ff0c5c26bca" providerId="ADAL" clId="{071BDE1B-AE51-4936-9EC7-DFDEF734A903}" dt="2020-06-17T16:04:36.996" v="57" actId="1076"/>
          <ac:spMkLst>
            <pc:docMk/>
            <pc:sldMk cId="294219260" sldId="589"/>
            <ac:spMk id="2" creationId="{8E03E6A4-DAE7-4962-8E6B-B7D70EB215C7}"/>
          </ac:spMkLst>
        </pc:spChg>
        <pc:spChg chg="mod">
          <ac:chgData name="Anubhav Mittal" userId="0cec1447-ad5f-47c4-bef3-8ff0c5c26bca" providerId="ADAL" clId="{071BDE1B-AE51-4936-9EC7-DFDEF734A903}" dt="2020-06-17T16:04:57.759" v="67" actId="404"/>
          <ac:spMkLst>
            <pc:docMk/>
            <pc:sldMk cId="294219260" sldId="589"/>
            <ac:spMk id="3" creationId="{5FBEDDCC-E332-42C6-850C-19EA35A8C1E1}"/>
          </ac:spMkLst>
        </pc:spChg>
      </pc:sldChg>
    </pc:docChg>
  </pc:docChgLst>
  <pc:docChgLst>
    <pc:chgData name="Anubhav Mittal" userId="0cec1447-ad5f-47c4-bef3-8ff0c5c26bca" providerId="ADAL" clId="{2326F06C-97B6-4017-9FFE-01E8F6EB828C}"/>
  </pc:docChgLst>
  <pc:docChgLst>
    <pc:chgData name="Anubhav Mittal" userId="0cec1447-ad5f-47c4-bef3-8ff0c5c26bca" providerId="ADAL" clId="{AA26CBE2-B6E4-4BC9-9A87-AB45B56EF3FA}"/>
    <pc:docChg chg="undo custSel addSld delSld modSld">
      <pc:chgData name="Anubhav Mittal" userId="0cec1447-ad5f-47c4-bef3-8ff0c5c26bca" providerId="ADAL" clId="{AA26CBE2-B6E4-4BC9-9A87-AB45B56EF3FA}" dt="2020-04-07T08:18:48.487" v="1182" actId="20577"/>
      <pc:docMkLst>
        <pc:docMk/>
      </pc:docMkLst>
      <pc:sldChg chg="modSp">
        <pc:chgData name="Anubhav Mittal" userId="0cec1447-ad5f-47c4-bef3-8ff0c5c26bca" providerId="ADAL" clId="{AA26CBE2-B6E4-4BC9-9A87-AB45B56EF3FA}" dt="2020-04-07T08:18:48.487" v="1182" actId="20577"/>
        <pc:sldMkLst>
          <pc:docMk/>
          <pc:sldMk cId="0" sldId="454"/>
        </pc:sldMkLst>
        <pc:spChg chg="mod">
          <ac:chgData name="Anubhav Mittal" userId="0cec1447-ad5f-47c4-bef3-8ff0c5c26bca" providerId="ADAL" clId="{AA26CBE2-B6E4-4BC9-9A87-AB45B56EF3FA}" dt="2020-04-07T08:18:48.487" v="1182" actId="20577"/>
          <ac:spMkLst>
            <pc:docMk/>
            <pc:sldMk cId="0" sldId="454"/>
            <ac:spMk id="4" creationId="{00000000-0000-0000-0000-000000000000}"/>
          </ac:spMkLst>
        </pc:spChg>
      </pc:sldChg>
      <pc:sldChg chg="modSp">
        <pc:chgData name="Anubhav Mittal" userId="0cec1447-ad5f-47c4-bef3-8ff0c5c26bca" providerId="ADAL" clId="{AA26CBE2-B6E4-4BC9-9A87-AB45B56EF3FA}" dt="2020-04-06T13:01:06.641" v="23" actId="20577"/>
        <pc:sldMkLst>
          <pc:docMk/>
          <pc:sldMk cId="2820795509" sldId="510"/>
        </pc:sldMkLst>
        <pc:spChg chg="mod">
          <ac:chgData name="Anubhav Mittal" userId="0cec1447-ad5f-47c4-bef3-8ff0c5c26bca" providerId="ADAL" clId="{AA26CBE2-B6E4-4BC9-9A87-AB45B56EF3FA}" dt="2020-04-06T13:01:06.641" v="23" actId="20577"/>
          <ac:spMkLst>
            <pc:docMk/>
            <pc:sldMk cId="2820795509" sldId="510"/>
            <ac:spMk id="3" creationId="{5FBEDDCC-E332-42C6-850C-19EA35A8C1E1}"/>
          </ac:spMkLst>
        </pc:spChg>
      </pc:sldChg>
      <pc:sldChg chg="addSp delSp modSp">
        <pc:chgData name="Anubhav Mittal" userId="0cec1447-ad5f-47c4-bef3-8ff0c5c26bca" providerId="ADAL" clId="{AA26CBE2-B6E4-4BC9-9A87-AB45B56EF3FA}" dt="2020-04-06T13:07:59.270" v="197" actId="20577"/>
        <pc:sldMkLst>
          <pc:docMk/>
          <pc:sldMk cId="598834772" sldId="530"/>
        </pc:sldMkLst>
        <pc:spChg chg="mod">
          <ac:chgData name="Anubhav Mittal" userId="0cec1447-ad5f-47c4-bef3-8ff0c5c26bca" providerId="ADAL" clId="{AA26CBE2-B6E4-4BC9-9A87-AB45B56EF3FA}" dt="2020-04-06T13:07:59.270" v="197" actId="20577"/>
          <ac:spMkLst>
            <pc:docMk/>
            <pc:sldMk cId="598834772" sldId="530"/>
            <ac:spMk id="3" creationId="{5FBEDDCC-E332-42C6-850C-19EA35A8C1E1}"/>
          </ac:spMkLst>
        </pc:spChg>
        <pc:graphicFrameChg chg="add mod modGraphic">
          <ac:chgData name="Anubhav Mittal" userId="0cec1447-ad5f-47c4-bef3-8ff0c5c26bca" providerId="ADAL" clId="{AA26CBE2-B6E4-4BC9-9A87-AB45B56EF3FA}" dt="2020-04-06T13:04:09.204" v="171" actId="14100"/>
          <ac:graphicFrameMkLst>
            <pc:docMk/>
            <pc:sldMk cId="598834772" sldId="530"/>
            <ac:graphicFrameMk id="4" creationId="{3C0EB295-8486-4BCD-9F76-F985DF03EA7D}"/>
          </ac:graphicFrameMkLst>
        </pc:graphicFrameChg>
        <pc:graphicFrameChg chg="add mod modGraphic">
          <ac:chgData name="Anubhav Mittal" userId="0cec1447-ad5f-47c4-bef3-8ff0c5c26bca" providerId="ADAL" clId="{AA26CBE2-B6E4-4BC9-9A87-AB45B56EF3FA}" dt="2020-04-06T13:07:17.791" v="178" actId="1076"/>
          <ac:graphicFrameMkLst>
            <pc:docMk/>
            <pc:sldMk cId="598834772" sldId="530"/>
            <ac:graphicFrameMk id="5" creationId="{EE021B4F-629E-42D2-B510-2B054A60DE71}"/>
          </ac:graphicFrameMkLst>
        </pc:graphicFrameChg>
        <pc:graphicFrameChg chg="del">
          <ac:chgData name="Anubhav Mittal" userId="0cec1447-ad5f-47c4-bef3-8ff0c5c26bca" providerId="ADAL" clId="{AA26CBE2-B6E4-4BC9-9A87-AB45B56EF3FA}" dt="2020-04-06T13:03:55.936" v="166" actId="478"/>
          <ac:graphicFrameMkLst>
            <pc:docMk/>
            <pc:sldMk cId="598834772" sldId="530"/>
            <ac:graphicFrameMk id="6" creationId="{EC16DFEE-661A-447E-9FF4-D4DF7C785FA1}"/>
          </ac:graphicFrameMkLst>
        </pc:graphicFrameChg>
        <pc:graphicFrameChg chg="del">
          <ac:chgData name="Anubhav Mittal" userId="0cec1447-ad5f-47c4-bef3-8ff0c5c26bca" providerId="ADAL" clId="{AA26CBE2-B6E4-4BC9-9A87-AB45B56EF3FA}" dt="2020-04-06T13:06:57.524" v="172" actId="478"/>
          <ac:graphicFrameMkLst>
            <pc:docMk/>
            <pc:sldMk cId="598834772" sldId="530"/>
            <ac:graphicFrameMk id="7" creationId="{96C7E62A-F10E-4D31-AF3A-9D3E24B4D839}"/>
          </ac:graphicFrameMkLst>
        </pc:graphicFrameChg>
      </pc:sldChg>
      <pc:sldChg chg="modSp">
        <pc:chgData name="Anubhav Mittal" userId="0cec1447-ad5f-47c4-bef3-8ff0c5c26bca" providerId="ADAL" clId="{AA26CBE2-B6E4-4BC9-9A87-AB45B56EF3FA}" dt="2020-04-07T08:00:06.509" v="1111" actId="6549"/>
        <pc:sldMkLst>
          <pc:docMk/>
          <pc:sldMk cId="1520860431" sldId="540"/>
        </pc:sldMkLst>
        <pc:spChg chg="mod">
          <ac:chgData name="Anubhav Mittal" userId="0cec1447-ad5f-47c4-bef3-8ff0c5c26bca" providerId="ADAL" clId="{AA26CBE2-B6E4-4BC9-9A87-AB45B56EF3FA}" dt="2020-04-07T08:00:06.509" v="1111" actId="6549"/>
          <ac:spMkLst>
            <pc:docMk/>
            <pc:sldMk cId="1520860431" sldId="540"/>
            <ac:spMk id="6" creationId="{9048AE22-045D-5D48-B6B1-7A6473B1CF37}"/>
          </ac:spMkLst>
        </pc:spChg>
      </pc:sldChg>
      <pc:sldChg chg="addSp delSp modSp">
        <pc:chgData name="Anubhav Mittal" userId="0cec1447-ad5f-47c4-bef3-8ff0c5c26bca" providerId="ADAL" clId="{AA26CBE2-B6E4-4BC9-9A87-AB45B56EF3FA}" dt="2020-04-06T13:42:16.253" v="601" actId="20577"/>
        <pc:sldMkLst>
          <pc:docMk/>
          <pc:sldMk cId="1192761563" sldId="554"/>
        </pc:sldMkLst>
        <pc:spChg chg="mod">
          <ac:chgData name="Anubhav Mittal" userId="0cec1447-ad5f-47c4-bef3-8ff0c5c26bca" providerId="ADAL" clId="{AA26CBE2-B6E4-4BC9-9A87-AB45B56EF3FA}" dt="2020-04-06T13:37:01.387" v="519" actId="404"/>
          <ac:spMkLst>
            <pc:docMk/>
            <pc:sldMk cId="1192761563" sldId="554"/>
            <ac:spMk id="2" creationId="{8E03E6A4-DAE7-4962-8E6B-B7D70EB215C7}"/>
          </ac:spMkLst>
        </pc:spChg>
        <pc:spChg chg="mod">
          <ac:chgData name="Anubhav Mittal" userId="0cec1447-ad5f-47c4-bef3-8ff0c5c26bca" providerId="ADAL" clId="{AA26CBE2-B6E4-4BC9-9A87-AB45B56EF3FA}" dt="2020-04-06T13:42:16.253" v="601" actId="20577"/>
          <ac:spMkLst>
            <pc:docMk/>
            <pc:sldMk cId="1192761563" sldId="554"/>
            <ac:spMk id="3" creationId="{5FBEDDCC-E332-42C6-850C-19EA35A8C1E1}"/>
          </ac:spMkLst>
        </pc:spChg>
        <pc:spChg chg="mod">
          <ac:chgData name="Anubhav Mittal" userId="0cec1447-ad5f-47c4-bef3-8ff0c5c26bca" providerId="ADAL" clId="{AA26CBE2-B6E4-4BC9-9A87-AB45B56EF3FA}" dt="2020-04-06T13:36:32.485" v="460" actId="6549"/>
          <ac:spMkLst>
            <pc:docMk/>
            <pc:sldMk cId="1192761563" sldId="554"/>
            <ac:spMk id="6" creationId="{C019F693-F96F-42FD-B7FF-F05107D04164}"/>
          </ac:spMkLst>
        </pc:spChg>
        <pc:graphicFrameChg chg="add del">
          <ac:chgData name="Anubhav Mittal" userId="0cec1447-ad5f-47c4-bef3-8ff0c5c26bca" providerId="ADAL" clId="{AA26CBE2-B6E4-4BC9-9A87-AB45B56EF3FA}" dt="2020-04-06T13:36:02.787" v="456"/>
          <ac:graphicFrameMkLst>
            <pc:docMk/>
            <pc:sldMk cId="1192761563" sldId="554"/>
            <ac:graphicFrameMk id="5" creationId="{5350D5F4-A15C-4AF2-B71E-234C407BB168}"/>
          </ac:graphicFrameMkLst>
        </pc:graphicFrameChg>
        <pc:picChg chg="del">
          <ac:chgData name="Anubhav Mittal" userId="0cec1447-ad5f-47c4-bef3-8ff0c5c26bca" providerId="ADAL" clId="{AA26CBE2-B6E4-4BC9-9A87-AB45B56EF3FA}" dt="2020-04-06T13:34:05.853" v="423" actId="478"/>
          <ac:picMkLst>
            <pc:docMk/>
            <pc:sldMk cId="1192761563" sldId="554"/>
            <ac:picMk id="4" creationId="{EC9FC25D-C219-4B7C-B9F3-FA5D73ADAF29}"/>
          </ac:picMkLst>
        </pc:picChg>
        <pc:picChg chg="add mod">
          <ac:chgData name="Anubhav Mittal" userId="0cec1447-ad5f-47c4-bef3-8ff0c5c26bca" providerId="ADAL" clId="{AA26CBE2-B6E4-4BC9-9A87-AB45B56EF3FA}" dt="2020-04-06T13:34:18.825" v="425" actId="1076"/>
          <ac:picMkLst>
            <pc:docMk/>
            <pc:sldMk cId="1192761563" sldId="554"/>
            <ac:picMk id="7" creationId="{5156A8C7-A90A-4716-81A3-2EF7E3E3CBA5}"/>
          </ac:picMkLst>
        </pc:picChg>
      </pc:sldChg>
    </pc:docChg>
  </pc:docChgLst>
  <pc:docChgLst>
    <pc:chgData name="Anubhav Mittal" userId="0cec1447-ad5f-47c4-bef3-8ff0c5c26bca" providerId="ADAL" clId="{10BEC6DD-86EC-43B8-AFE9-B0F66BE5ACD3}"/>
    <pc:docChg chg="undo custSel addSld delSld modSld sldOrd">
      <pc:chgData name="Anubhav Mittal" userId="0cec1447-ad5f-47c4-bef3-8ff0c5c26bca" providerId="ADAL" clId="{10BEC6DD-86EC-43B8-AFE9-B0F66BE5ACD3}" dt="2020-06-04T11:02:57.150" v="1326" actId="207"/>
      <pc:docMkLst>
        <pc:docMk/>
      </pc:docMkLst>
      <pc:sldChg chg="modSp">
        <pc:chgData name="Anubhav Mittal" userId="0cec1447-ad5f-47c4-bef3-8ff0c5c26bca" providerId="ADAL" clId="{10BEC6DD-86EC-43B8-AFE9-B0F66BE5ACD3}" dt="2020-06-04T11:02:31.895" v="1325" actId="20577"/>
        <pc:sldMkLst>
          <pc:docMk/>
          <pc:sldMk cId="1520860431" sldId="540"/>
        </pc:sldMkLst>
        <pc:spChg chg="mod">
          <ac:chgData name="Anubhav Mittal" userId="0cec1447-ad5f-47c4-bef3-8ff0c5c26bca" providerId="ADAL" clId="{10BEC6DD-86EC-43B8-AFE9-B0F66BE5ACD3}" dt="2020-06-04T11:02:31.895" v="1325" actId="20577"/>
          <ac:spMkLst>
            <pc:docMk/>
            <pc:sldMk cId="1520860431" sldId="540"/>
            <ac:spMk id="6" creationId="{9048AE22-045D-5D48-B6B1-7A6473B1CF37}"/>
          </ac:spMkLst>
        </pc:spChg>
      </pc:sldChg>
      <pc:sldChg chg="modSp">
        <pc:chgData name="Anubhav Mittal" userId="0cec1447-ad5f-47c4-bef3-8ff0c5c26bca" providerId="ADAL" clId="{10BEC6DD-86EC-43B8-AFE9-B0F66BE5ACD3}" dt="2020-06-04T11:02:57.150" v="1326" actId="207"/>
        <pc:sldMkLst>
          <pc:docMk/>
          <pc:sldMk cId="1192761563" sldId="554"/>
        </pc:sldMkLst>
        <pc:spChg chg="mod">
          <ac:chgData name="Anubhav Mittal" userId="0cec1447-ad5f-47c4-bef3-8ff0c5c26bca" providerId="ADAL" clId="{10BEC6DD-86EC-43B8-AFE9-B0F66BE5ACD3}" dt="2020-06-04T11:02:57.150" v="1326" actId="207"/>
          <ac:spMkLst>
            <pc:docMk/>
            <pc:sldMk cId="1192761563" sldId="554"/>
            <ac:spMk id="6" creationId="{C019F693-F96F-42FD-B7FF-F05107D04164}"/>
          </ac:spMkLst>
        </pc:spChg>
      </pc:sldChg>
      <pc:sldChg chg="modSp">
        <pc:chgData name="Anubhav Mittal" userId="0cec1447-ad5f-47c4-bef3-8ff0c5c26bca" providerId="ADAL" clId="{10BEC6DD-86EC-43B8-AFE9-B0F66BE5ACD3}" dt="2020-06-04T09:56:46.472" v="685" actId="313"/>
        <pc:sldMkLst>
          <pc:docMk/>
          <pc:sldMk cId="2837813883" sldId="585"/>
        </pc:sldMkLst>
        <pc:spChg chg="mod">
          <ac:chgData name="Anubhav Mittal" userId="0cec1447-ad5f-47c4-bef3-8ff0c5c26bca" providerId="ADAL" clId="{10BEC6DD-86EC-43B8-AFE9-B0F66BE5ACD3}" dt="2020-06-04T09:56:46.472" v="685" actId="313"/>
          <ac:spMkLst>
            <pc:docMk/>
            <pc:sldMk cId="2837813883" sldId="585"/>
            <ac:spMk id="6" creationId="{C019F693-F96F-42FD-B7FF-F05107D04164}"/>
          </ac:spMkLst>
        </pc:spChg>
      </pc:sldChg>
      <pc:sldChg chg="del">
        <pc:chgData name="Anubhav Mittal" userId="0cec1447-ad5f-47c4-bef3-8ff0c5c26bca" providerId="ADAL" clId="{10BEC6DD-86EC-43B8-AFE9-B0F66BE5ACD3}" dt="2020-06-04T09:56:37.700" v="684" actId="2696"/>
        <pc:sldMkLst>
          <pc:docMk/>
          <pc:sldMk cId="374065998" sldId="586"/>
        </pc:sldMkLst>
      </pc:sldChg>
      <pc:sldChg chg="modSp">
        <pc:chgData name="Anubhav Mittal" userId="0cec1447-ad5f-47c4-bef3-8ff0c5c26bca" providerId="ADAL" clId="{10BEC6DD-86EC-43B8-AFE9-B0F66BE5ACD3}" dt="2020-06-04T09:56:06.777" v="683" actId="313"/>
        <pc:sldMkLst>
          <pc:docMk/>
          <pc:sldMk cId="1902597447" sldId="587"/>
        </pc:sldMkLst>
        <pc:spChg chg="mod">
          <ac:chgData name="Anubhav Mittal" userId="0cec1447-ad5f-47c4-bef3-8ff0c5c26bca" providerId="ADAL" clId="{10BEC6DD-86EC-43B8-AFE9-B0F66BE5ACD3}" dt="2020-06-04T09:56:06.777" v="683" actId="313"/>
          <ac:spMkLst>
            <pc:docMk/>
            <pc:sldMk cId="1902597447" sldId="587"/>
            <ac:spMk id="6" creationId="{C019F693-F96F-42FD-B7FF-F05107D04164}"/>
          </ac:spMkLst>
        </pc:spChg>
      </pc:sldChg>
      <pc:sldChg chg="modSp">
        <pc:chgData name="Anubhav Mittal" userId="0cec1447-ad5f-47c4-bef3-8ff0c5c26bca" providerId="ADAL" clId="{10BEC6DD-86EC-43B8-AFE9-B0F66BE5ACD3}" dt="2020-05-29T12:53:32.928" v="43" actId="1076"/>
        <pc:sldMkLst>
          <pc:docMk/>
          <pc:sldMk cId="735923934" sldId="588"/>
        </pc:sldMkLst>
        <pc:spChg chg="mod">
          <ac:chgData name="Anubhav Mittal" userId="0cec1447-ad5f-47c4-bef3-8ff0c5c26bca" providerId="ADAL" clId="{10BEC6DD-86EC-43B8-AFE9-B0F66BE5ACD3}" dt="2020-05-29T12:53:19.827" v="41" actId="20577"/>
          <ac:spMkLst>
            <pc:docMk/>
            <pc:sldMk cId="735923934" sldId="588"/>
            <ac:spMk id="3" creationId="{5FBEDDCC-E332-42C6-850C-19EA35A8C1E1}"/>
          </ac:spMkLst>
        </pc:spChg>
        <pc:spChg chg="mod">
          <ac:chgData name="Anubhav Mittal" userId="0cec1447-ad5f-47c4-bef3-8ff0c5c26bca" providerId="ADAL" clId="{10BEC6DD-86EC-43B8-AFE9-B0F66BE5ACD3}" dt="2020-05-29T12:53:32.928" v="43" actId="1076"/>
          <ac:spMkLst>
            <pc:docMk/>
            <pc:sldMk cId="735923934" sldId="588"/>
            <ac:spMk id="6" creationId="{C019F693-F96F-42FD-B7FF-F05107D04164}"/>
          </ac:spMkLst>
        </pc:spChg>
        <pc:picChg chg="mod">
          <ac:chgData name="Anubhav Mittal" userId="0cec1447-ad5f-47c4-bef3-8ff0c5c26bca" providerId="ADAL" clId="{10BEC6DD-86EC-43B8-AFE9-B0F66BE5ACD3}" dt="2020-05-29T12:53:24.114" v="42" actId="14100"/>
          <ac:picMkLst>
            <pc:docMk/>
            <pc:sldMk cId="735923934" sldId="588"/>
            <ac:picMk id="7" creationId="{DB4AD148-900F-4A56-A430-B86ACD97749E}"/>
          </ac:picMkLst>
        </pc:picChg>
      </pc:sldChg>
      <pc:sldChg chg="delSp modSp add ord">
        <pc:chgData name="Anubhav Mittal" userId="0cec1447-ad5f-47c4-bef3-8ff0c5c26bca" providerId="ADAL" clId="{10BEC6DD-86EC-43B8-AFE9-B0F66BE5ACD3}" dt="2020-06-04T11:02:02.805" v="1322" actId="20577"/>
        <pc:sldMkLst>
          <pc:docMk/>
          <pc:sldMk cId="294219260" sldId="589"/>
        </pc:sldMkLst>
        <pc:spChg chg="mod">
          <ac:chgData name="Anubhav Mittal" userId="0cec1447-ad5f-47c4-bef3-8ff0c5c26bca" providerId="ADAL" clId="{10BEC6DD-86EC-43B8-AFE9-B0F66BE5ACD3}" dt="2020-06-04T09:48:12.273" v="53" actId="20577"/>
          <ac:spMkLst>
            <pc:docMk/>
            <pc:sldMk cId="294219260" sldId="589"/>
            <ac:spMk id="2" creationId="{8E03E6A4-DAE7-4962-8E6B-B7D70EB215C7}"/>
          </ac:spMkLst>
        </pc:spChg>
        <pc:spChg chg="mod">
          <ac:chgData name="Anubhav Mittal" userId="0cec1447-ad5f-47c4-bef3-8ff0c5c26bca" providerId="ADAL" clId="{10BEC6DD-86EC-43B8-AFE9-B0F66BE5ACD3}" dt="2020-06-04T11:02:02.805" v="1322" actId="20577"/>
          <ac:spMkLst>
            <pc:docMk/>
            <pc:sldMk cId="294219260" sldId="589"/>
            <ac:spMk id="3" creationId="{5FBEDDCC-E332-42C6-850C-19EA35A8C1E1}"/>
          </ac:spMkLst>
        </pc:spChg>
        <pc:spChg chg="del mod">
          <ac:chgData name="Anubhav Mittal" userId="0cec1447-ad5f-47c4-bef3-8ff0c5c26bca" providerId="ADAL" clId="{10BEC6DD-86EC-43B8-AFE9-B0F66BE5ACD3}" dt="2020-06-04T09:59:12.247" v="709" actId="478"/>
          <ac:spMkLst>
            <pc:docMk/>
            <pc:sldMk cId="294219260" sldId="589"/>
            <ac:spMk id="6" creationId="{C019F693-F96F-42FD-B7FF-F05107D04164}"/>
          </ac:spMkLst>
        </pc:spChg>
        <pc:picChg chg="del mod">
          <ac:chgData name="Anubhav Mittal" userId="0cec1447-ad5f-47c4-bef3-8ff0c5c26bca" providerId="ADAL" clId="{10BEC6DD-86EC-43B8-AFE9-B0F66BE5ACD3}" dt="2020-06-04T09:50:24.897" v="378" actId="478"/>
          <ac:picMkLst>
            <pc:docMk/>
            <pc:sldMk cId="294219260" sldId="589"/>
            <ac:picMk id="7" creationId="{DB4AD148-900F-4A56-A430-B86ACD97749E}"/>
          </ac:picMkLst>
        </pc:picChg>
      </pc:sldChg>
    </pc:docChg>
  </pc:docChgLst>
  <pc:docChgLst>
    <pc:chgData name="Anubhav Mittal" userId="0cec1447-ad5f-47c4-bef3-8ff0c5c26bca" providerId="ADAL" clId="{809CC4DE-B604-4932-B581-FAEF54E5FA3E}"/>
    <pc:docChg chg="undo custSel addSld delSld modSld sldOrd">
      <pc:chgData name="Anubhav Mittal" userId="0cec1447-ad5f-47c4-bef3-8ff0c5c26bca" providerId="ADAL" clId="{809CC4DE-B604-4932-B581-FAEF54E5FA3E}" dt="2020-06-30T14:14:37.673" v="1245" actId="20577"/>
      <pc:docMkLst>
        <pc:docMk/>
      </pc:docMkLst>
      <pc:sldChg chg="modSp">
        <pc:chgData name="Anubhav Mittal" userId="0cec1447-ad5f-47c4-bef3-8ff0c5c26bca" providerId="ADAL" clId="{809CC4DE-B604-4932-B581-FAEF54E5FA3E}" dt="2020-06-18T13:08:43.640" v="32" actId="20577"/>
        <pc:sldMkLst>
          <pc:docMk/>
          <pc:sldMk cId="0" sldId="454"/>
        </pc:sldMkLst>
        <pc:spChg chg="mod">
          <ac:chgData name="Anubhav Mittal" userId="0cec1447-ad5f-47c4-bef3-8ff0c5c26bca" providerId="ADAL" clId="{809CC4DE-B604-4932-B581-FAEF54E5FA3E}" dt="2020-06-18T13:08:43.640" v="32" actId="20577"/>
          <ac:spMkLst>
            <pc:docMk/>
            <pc:sldMk cId="0" sldId="454"/>
            <ac:spMk id="4" creationId="{00000000-0000-0000-0000-000000000000}"/>
          </ac:spMkLst>
        </pc:spChg>
      </pc:sldChg>
      <pc:sldChg chg="modSp">
        <pc:chgData name="Anubhav Mittal" userId="0cec1447-ad5f-47c4-bef3-8ff0c5c26bca" providerId="ADAL" clId="{809CC4DE-B604-4932-B581-FAEF54E5FA3E}" dt="2020-06-18T13:10:52.479" v="62" actId="14100"/>
        <pc:sldMkLst>
          <pc:docMk/>
          <pc:sldMk cId="2820795509" sldId="510"/>
        </pc:sldMkLst>
        <pc:spChg chg="mod">
          <ac:chgData name="Anubhav Mittal" userId="0cec1447-ad5f-47c4-bef3-8ff0c5c26bca" providerId="ADAL" clId="{809CC4DE-B604-4932-B581-FAEF54E5FA3E}" dt="2020-06-18T13:10:52.479" v="62" actId="14100"/>
          <ac:spMkLst>
            <pc:docMk/>
            <pc:sldMk cId="2820795509" sldId="510"/>
            <ac:spMk id="3" creationId="{5FBEDDCC-E332-42C6-850C-19EA35A8C1E1}"/>
          </ac:spMkLst>
        </pc:spChg>
      </pc:sldChg>
      <pc:sldChg chg="del">
        <pc:chgData name="Anubhav Mittal" userId="0cec1447-ad5f-47c4-bef3-8ff0c5c26bca" providerId="ADAL" clId="{809CC4DE-B604-4932-B581-FAEF54E5FA3E}" dt="2020-06-18T14:39:48.354" v="71" actId="2696"/>
        <pc:sldMkLst>
          <pc:docMk/>
          <pc:sldMk cId="598834772" sldId="530"/>
        </pc:sldMkLst>
      </pc:sldChg>
      <pc:sldChg chg="addSp modSp ord">
        <pc:chgData name="Anubhav Mittal" userId="0cec1447-ad5f-47c4-bef3-8ff0c5c26bca" providerId="ADAL" clId="{809CC4DE-B604-4932-B581-FAEF54E5FA3E}" dt="2020-06-18T15:50:34.514" v="1244" actId="20577"/>
        <pc:sldMkLst>
          <pc:docMk/>
          <pc:sldMk cId="1520860431" sldId="540"/>
        </pc:sldMkLst>
        <pc:spChg chg="mod">
          <ac:chgData name="Anubhav Mittal" userId="0cec1447-ad5f-47c4-bef3-8ff0c5c26bca" providerId="ADAL" clId="{809CC4DE-B604-4932-B581-FAEF54E5FA3E}" dt="2020-06-18T15:14:17.324" v="1085"/>
          <ac:spMkLst>
            <pc:docMk/>
            <pc:sldMk cId="1520860431" sldId="540"/>
            <ac:spMk id="2" creationId="{8E03E6A4-DAE7-4962-8E6B-B7D70EB215C7}"/>
          </ac:spMkLst>
        </pc:spChg>
        <pc:spChg chg="add mod">
          <ac:chgData name="Anubhav Mittal" userId="0cec1447-ad5f-47c4-bef3-8ff0c5c26bca" providerId="ADAL" clId="{809CC4DE-B604-4932-B581-FAEF54E5FA3E}" dt="2020-06-18T15:47:15" v="1226" actId="20577"/>
          <ac:spMkLst>
            <pc:docMk/>
            <pc:sldMk cId="1520860431" sldId="540"/>
            <ac:spMk id="3" creationId="{90B3C99D-B505-428C-9FA5-3D4DE39D8900}"/>
          </ac:spMkLst>
        </pc:spChg>
        <pc:spChg chg="add mod">
          <ac:chgData name="Anubhav Mittal" userId="0cec1447-ad5f-47c4-bef3-8ff0c5c26bca" providerId="ADAL" clId="{809CC4DE-B604-4932-B581-FAEF54E5FA3E}" dt="2020-06-18T15:50:34.514" v="1244" actId="20577"/>
          <ac:spMkLst>
            <pc:docMk/>
            <pc:sldMk cId="1520860431" sldId="540"/>
            <ac:spMk id="4" creationId="{0BA71A4D-A542-46E1-9D91-F8C2C7EE691B}"/>
          </ac:spMkLst>
        </pc:spChg>
        <pc:spChg chg="mod">
          <ac:chgData name="Anubhav Mittal" userId="0cec1447-ad5f-47c4-bef3-8ff0c5c26bca" providerId="ADAL" clId="{809CC4DE-B604-4932-B581-FAEF54E5FA3E}" dt="2020-06-18T15:15:21.319" v="1111" actId="403"/>
          <ac:spMkLst>
            <pc:docMk/>
            <pc:sldMk cId="1520860431" sldId="540"/>
            <ac:spMk id="6" creationId="{9048AE22-045D-5D48-B6B1-7A6473B1CF37}"/>
          </ac:spMkLst>
        </pc:spChg>
        <pc:cxnChg chg="add mod">
          <ac:chgData name="Anubhav Mittal" userId="0cec1447-ad5f-47c4-bef3-8ff0c5c26bca" providerId="ADAL" clId="{809CC4DE-B604-4932-B581-FAEF54E5FA3E}" dt="2020-06-18T15:15:13.103" v="1110" actId="1076"/>
          <ac:cxnSpMkLst>
            <pc:docMk/>
            <pc:sldMk cId="1520860431" sldId="540"/>
            <ac:cxnSpMk id="7" creationId="{E87CEF92-7E09-49FD-B0C1-2F275C19AB68}"/>
          </ac:cxnSpMkLst>
        </pc:cxnChg>
      </pc:sldChg>
      <pc:sldChg chg="del">
        <pc:chgData name="Anubhav Mittal" userId="0cec1447-ad5f-47c4-bef3-8ff0c5c26bca" providerId="ADAL" clId="{809CC4DE-B604-4932-B581-FAEF54E5FA3E}" dt="2020-06-18T14:39:50.345" v="74" actId="2696"/>
        <pc:sldMkLst>
          <pc:docMk/>
          <pc:sldMk cId="1491005420" sldId="573"/>
        </pc:sldMkLst>
      </pc:sldChg>
      <pc:sldChg chg="modSp del">
        <pc:chgData name="Anubhav Mittal" userId="0cec1447-ad5f-47c4-bef3-8ff0c5c26bca" providerId="ADAL" clId="{809CC4DE-B604-4932-B581-FAEF54E5FA3E}" dt="2020-06-18T15:14:13.761" v="1084" actId="2696"/>
        <pc:sldMkLst>
          <pc:docMk/>
          <pc:sldMk cId="294219260" sldId="589"/>
        </pc:sldMkLst>
        <pc:spChg chg="mod">
          <ac:chgData name="Anubhav Mittal" userId="0cec1447-ad5f-47c4-bef3-8ff0c5c26bca" providerId="ADAL" clId="{809CC4DE-B604-4932-B581-FAEF54E5FA3E}" dt="2020-06-18T15:13:17.353" v="1077" actId="20577"/>
          <ac:spMkLst>
            <pc:docMk/>
            <pc:sldMk cId="294219260" sldId="589"/>
            <ac:spMk id="3" creationId="{5FBEDDCC-E332-42C6-850C-19EA35A8C1E1}"/>
          </ac:spMkLst>
        </pc:spChg>
      </pc:sldChg>
      <pc:sldChg chg="del">
        <pc:chgData name="Anubhav Mittal" userId="0cec1447-ad5f-47c4-bef3-8ff0c5c26bca" providerId="ADAL" clId="{809CC4DE-B604-4932-B581-FAEF54E5FA3E}" dt="2020-06-18T14:39:48.924" v="72" actId="2696"/>
        <pc:sldMkLst>
          <pc:docMk/>
          <pc:sldMk cId="2853350195" sldId="590"/>
        </pc:sldMkLst>
      </pc:sldChg>
      <pc:sldChg chg="del">
        <pc:chgData name="Anubhav Mittal" userId="0cec1447-ad5f-47c4-bef3-8ff0c5c26bca" providerId="ADAL" clId="{809CC4DE-B604-4932-B581-FAEF54E5FA3E}" dt="2020-06-18T14:39:49.531" v="73" actId="2696"/>
        <pc:sldMkLst>
          <pc:docMk/>
          <pc:sldMk cId="3236110070" sldId="591"/>
        </pc:sldMkLst>
      </pc:sldChg>
      <pc:sldChg chg="del">
        <pc:chgData name="Anubhav Mittal" userId="0cec1447-ad5f-47c4-bef3-8ff0c5c26bca" providerId="ADAL" clId="{809CC4DE-B604-4932-B581-FAEF54E5FA3E}" dt="2020-06-18T14:39:51.907" v="75" actId="2696"/>
        <pc:sldMkLst>
          <pc:docMk/>
          <pc:sldMk cId="1369513773" sldId="592"/>
        </pc:sldMkLst>
      </pc:sldChg>
      <pc:sldChg chg="del">
        <pc:chgData name="Anubhav Mittal" userId="0cec1447-ad5f-47c4-bef3-8ff0c5c26bca" providerId="ADAL" clId="{809CC4DE-B604-4932-B581-FAEF54E5FA3E}" dt="2020-06-18T14:39:52.725" v="76" actId="2696"/>
        <pc:sldMkLst>
          <pc:docMk/>
          <pc:sldMk cId="878486221" sldId="593"/>
        </pc:sldMkLst>
      </pc:sldChg>
      <pc:sldChg chg="del">
        <pc:chgData name="Anubhav Mittal" userId="0cec1447-ad5f-47c4-bef3-8ff0c5c26bca" providerId="ADAL" clId="{809CC4DE-B604-4932-B581-FAEF54E5FA3E}" dt="2020-06-18T14:39:53.658" v="77" actId="2696"/>
        <pc:sldMkLst>
          <pc:docMk/>
          <pc:sldMk cId="2638148438" sldId="594"/>
        </pc:sldMkLst>
      </pc:sldChg>
      <pc:sldChg chg="addSp delSp modSp add del">
        <pc:chgData name="Anubhav Mittal" userId="0cec1447-ad5f-47c4-bef3-8ff0c5c26bca" providerId="ADAL" clId="{809CC4DE-B604-4932-B581-FAEF54E5FA3E}" dt="2020-06-18T15:16:46.622" v="1193" actId="20577"/>
        <pc:sldMkLst>
          <pc:docMk/>
          <pc:sldMk cId="2221377193" sldId="595"/>
        </pc:sldMkLst>
        <pc:spChg chg="mod">
          <ac:chgData name="Anubhav Mittal" userId="0cec1447-ad5f-47c4-bef3-8ff0c5c26bca" providerId="ADAL" clId="{809CC4DE-B604-4932-B581-FAEF54E5FA3E}" dt="2020-06-18T14:51:32.536" v="529" actId="20577"/>
          <ac:spMkLst>
            <pc:docMk/>
            <pc:sldMk cId="2221377193" sldId="595"/>
            <ac:spMk id="2" creationId="{8E03E6A4-DAE7-4962-8E6B-B7D70EB215C7}"/>
          </ac:spMkLst>
        </pc:spChg>
        <pc:spChg chg="mod">
          <ac:chgData name="Anubhav Mittal" userId="0cec1447-ad5f-47c4-bef3-8ff0c5c26bca" providerId="ADAL" clId="{809CC4DE-B604-4932-B581-FAEF54E5FA3E}" dt="2020-06-18T15:16:46.622" v="1193" actId="20577"/>
          <ac:spMkLst>
            <pc:docMk/>
            <pc:sldMk cId="2221377193" sldId="595"/>
            <ac:spMk id="3" creationId="{5FBEDDCC-E332-42C6-850C-19EA35A8C1E1}"/>
          </ac:spMkLst>
        </pc:spChg>
        <pc:graphicFrameChg chg="add mod modGraphic">
          <ac:chgData name="Anubhav Mittal" userId="0cec1447-ad5f-47c4-bef3-8ff0c5c26bca" providerId="ADAL" clId="{809CC4DE-B604-4932-B581-FAEF54E5FA3E}" dt="2020-06-18T15:16:35.100" v="1190" actId="1076"/>
          <ac:graphicFrameMkLst>
            <pc:docMk/>
            <pc:sldMk cId="2221377193" sldId="595"/>
            <ac:graphicFrameMk id="4" creationId="{472D59B8-D99E-4DB8-808D-3A5D590A41B3}"/>
          </ac:graphicFrameMkLst>
        </pc:graphicFrameChg>
        <pc:graphicFrameChg chg="add del">
          <ac:chgData name="Anubhav Mittal" userId="0cec1447-ad5f-47c4-bef3-8ff0c5c26bca" providerId="ADAL" clId="{809CC4DE-B604-4932-B581-FAEF54E5FA3E}" dt="2020-06-18T14:53:26.835" v="601"/>
          <ac:graphicFrameMkLst>
            <pc:docMk/>
            <pc:sldMk cId="2221377193" sldId="595"/>
            <ac:graphicFrameMk id="7" creationId="{55C0754A-44BB-4D60-88F8-7A1C049C8C17}"/>
          </ac:graphicFrameMkLst>
        </pc:graphicFrameChg>
        <pc:picChg chg="add mod">
          <ac:chgData name="Anubhav Mittal" userId="0cec1447-ad5f-47c4-bef3-8ff0c5c26bca" providerId="ADAL" clId="{809CC4DE-B604-4932-B581-FAEF54E5FA3E}" dt="2020-06-18T15:16:31.420" v="1189" actId="1076"/>
          <ac:picMkLst>
            <pc:docMk/>
            <pc:sldMk cId="2221377193" sldId="595"/>
            <ac:picMk id="5" creationId="{0AEA8F3F-2864-4541-B2B6-E5569B823BC6}"/>
          </ac:picMkLst>
        </pc:picChg>
        <pc:picChg chg="del">
          <ac:chgData name="Anubhav Mittal" userId="0cec1447-ad5f-47c4-bef3-8ff0c5c26bca" providerId="ADAL" clId="{809CC4DE-B604-4932-B581-FAEF54E5FA3E}" dt="2020-06-18T14:40:13.376" v="82" actId="478"/>
          <ac:picMkLst>
            <pc:docMk/>
            <pc:sldMk cId="2221377193" sldId="595"/>
            <ac:picMk id="6" creationId="{BC039818-8A63-4662-84AB-2B27686E78AF}"/>
          </ac:picMkLst>
        </pc:picChg>
      </pc:sldChg>
      <pc:sldChg chg="del">
        <pc:chgData name="Anubhav Mittal" userId="0cec1447-ad5f-47c4-bef3-8ff0c5c26bca" providerId="ADAL" clId="{809CC4DE-B604-4932-B581-FAEF54E5FA3E}" dt="2020-06-18T14:51:39.444" v="532" actId="2696"/>
        <pc:sldMkLst>
          <pc:docMk/>
          <pc:sldMk cId="1889359908" sldId="596"/>
        </pc:sldMkLst>
      </pc:sldChg>
      <pc:sldChg chg="addSp delSp modSp add">
        <pc:chgData name="Anubhav Mittal" userId="0cec1447-ad5f-47c4-bef3-8ff0c5c26bca" providerId="ADAL" clId="{809CC4DE-B604-4932-B581-FAEF54E5FA3E}" dt="2020-06-30T14:14:37.673" v="1245" actId="20577"/>
        <pc:sldMkLst>
          <pc:docMk/>
          <pc:sldMk cId="1834088609" sldId="597"/>
        </pc:sldMkLst>
        <pc:spChg chg="mod">
          <ac:chgData name="Anubhav Mittal" userId="0cec1447-ad5f-47c4-bef3-8ff0c5c26bca" providerId="ADAL" clId="{809CC4DE-B604-4932-B581-FAEF54E5FA3E}" dt="2020-06-30T14:14:37.673" v="1245" actId="20577"/>
          <ac:spMkLst>
            <pc:docMk/>
            <pc:sldMk cId="1834088609" sldId="597"/>
            <ac:spMk id="3" creationId="{5FBEDDCC-E332-42C6-850C-19EA35A8C1E1}"/>
          </ac:spMkLst>
        </pc:spChg>
        <pc:spChg chg="add del">
          <ac:chgData name="Anubhav Mittal" userId="0cec1447-ad5f-47c4-bef3-8ff0c5c26bca" providerId="ADAL" clId="{809CC4DE-B604-4932-B581-FAEF54E5FA3E}" dt="2020-06-18T15:01:23.084" v="613" actId="478"/>
          <ac:spMkLst>
            <pc:docMk/>
            <pc:sldMk cId="1834088609" sldId="597"/>
            <ac:spMk id="6" creationId="{D6359719-62C6-46A5-98C1-7DA4FE7552C1}"/>
          </ac:spMkLst>
        </pc:spChg>
        <pc:graphicFrameChg chg="del">
          <ac:chgData name="Anubhav Mittal" userId="0cec1447-ad5f-47c4-bef3-8ff0c5c26bca" providerId="ADAL" clId="{809CC4DE-B604-4932-B581-FAEF54E5FA3E}" dt="2020-06-18T14:51:50.472" v="535" actId="478"/>
          <ac:graphicFrameMkLst>
            <pc:docMk/>
            <pc:sldMk cId="1834088609" sldId="597"/>
            <ac:graphicFrameMk id="4" creationId="{472D59B8-D99E-4DB8-808D-3A5D590A41B3}"/>
          </ac:graphicFrameMkLst>
        </pc:graphicFrameChg>
        <pc:picChg chg="del">
          <ac:chgData name="Anubhav Mittal" userId="0cec1447-ad5f-47c4-bef3-8ff0c5c26bca" providerId="ADAL" clId="{809CC4DE-B604-4932-B581-FAEF54E5FA3E}" dt="2020-06-18T14:51:49.322" v="534" actId="478"/>
          <ac:picMkLst>
            <pc:docMk/>
            <pc:sldMk cId="1834088609" sldId="597"/>
            <ac:picMk id="5" creationId="{0AEA8F3F-2864-4541-B2B6-E5569B823BC6}"/>
          </ac:picMkLst>
        </pc:picChg>
      </pc:sldChg>
      <pc:sldChg chg="add del">
        <pc:chgData name="Anubhav Mittal" userId="0cec1447-ad5f-47c4-bef3-8ff0c5c26bca" providerId="ADAL" clId="{809CC4DE-B604-4932-B581-FAEF54E5FA3E}" dt="2020-06-18T14:51:35.711" v="530" actId="2696"/>
        <pc:sldMkLst>
          <pc:docMk/>
          <pc:sldMk cId="1983882769" sldId="597"/>
        </pc:sldMkLst>
      </pc:sldChg>
    </pc:docChg>
  </pc:docChgLst>
  <pc:docChgLst>
    <pc:chgData name="Anubhav Mittal" userId="0cec1447-ad5f-47c4-bef3-8ff0c5c26bca" providerId="ADAL" clId="{42003D49-6725-45DF-966B-B623AA1F8C89}"/>
    <pc:docChg chg="undo custSel addSld delSld modSld">
      <pc:chgData name="Anubhav Mittal" userId="0cec1447-ad5f-47c4-bef3-8ff0c5c26bca" providerId="ADAL" clId="{42003D49-6725-45DF-966B-B623AA1F8C89}" dt="2020-03-26T16:34:15.980" v="1514" actId="2696"/>
      <pc:docMkLst>
        <pc:docMk/>
      </pc:docMkLst>
      <pc:sldChg chg="modSp">
        <pc:chgData name="Anubhav Mittal" userId="0cec1447-ad5f-47c4-bef3-8ff0c5c26bca" providerId="ADAL" clId="{42003D49-6725-45DF-966B-B623AA1F8C89}" dt="2020-03-26T09:42:54.118" v="26" actId="20577"/>
        <pc:sldMkLst>
          <pc:docMk/>
          <pc:sldMk cId="0" sldId="454"/>
        </pc:sldMkLst>
        <pc:spChg chg="mod">
          <ac:chgData name="Anubhav Mittal" userId="0cec1447-ad5f-47c4-bef3-8ff0c5c26bca" providerId="ADAL" clId="{42003D49-6725-45DF-966B-B623AA1F8C89}" dt="2020-03-26T09:42:54.118" v="26" actId="20577"/>
          <ac:spMkLst>
            <pc:docMk/>
            <pc:sldMk cId="0" sldId="454"/>
            <ac:spMk id="4" creationId="{00000000-0000-0000-0000-000000000000}"/>
          </ac:spMkLst>
        </pc:spChg>
      </pc:sldChg>
      <pc:sldChg chg="modSp">
        <pc:chgData name="Anubhav Mittal" userId="0cec1447-ad5f-47c4-bef3-8ff0c5c26bca" providerId="ADAL" clId="{42003D49-6725-45DF-966B-B623AA1F8C89}" dt="2020-03-26T09:43:12.055" v="43" actId="20577"/>
        <pc:sldMkLst>
          <pc:docMk/>
          <pc:sldMk cId="2820795509" sldId="510"/>
        </pc:sldMkLst>
        <pc:spChg chg="mod">
          <ac:chgData name="Anubhav Mittal" userId="0cec1447-ad5f-47c4-bef3-8ff0c5c26bca" providerId="ADAL" clId="{42003D49-6725-45DF-966B-B623AA1F8C89}" dt="2020-03-26T09:43:12.055" v="43" actId="20577"/>
          <ac:spMkLst>
            <pc:docMk/>
            <pc:sldMk cId="2820795509" sldId="510"/>
            <ac:spMk id="3" creationId="{5FBEDDCC-E332-42C6-850C-19EA35A8C1E1}"/>
          </ac:spMkLst>
        </pc:spChg>
      </pc:sldChg>
      <pc:sldChg chg="addSp delSp modSp">
        <pc:chgData name="Anubhav Mittal" userId="0cec1447-ad5f-47c4-bef3-8ff0c5c26bca" providerId="ADAL" clId="{42003D49-6725-45DF-966B-B623AA1F8C89}" dt="2020-03-26T10:12:55.357" v="291" actId="20577"/>
        <pc:sldMkLst>
          <pc:docMk/>
          <pc:sldMk cId="598834772" sldId="530"/>
        </pc:sldMkLst>
        <pc:spChg chg="mod">
          <ac:chgData name="Anubhav Mittal" userId="0cec1447-ad5f-47c4-bef3-8ff0c5c26bca" providerId="ADAL" clId="{42003D49-6725-45DF-966B-B623AA1F8C89}" dt="2020-03-26T10:12:55.357" v="291" actId="20577"/>
          <ac:spMkLst>
            <pc:docMk/>
            <pc:sldMk cId="598834772" sldId="530"/>
            <ac:spMk id="2" creationId="{8E03E6A4-DAE7-4962-8E6B-B7D70EB215C7}"/>
          </ac:spMkLst>
        </pc:spChg>
        <pc:graphicFrameChg chg="del">
          <ac:chgData name="Anubhav Mittal" userId="0cec1447-ad5f-47c4-bef3-8ff0c5c26bca" providerId="ADAL" clId="{42003D49-6725-45DF-966B-B623AA1F8C89}" dt="2020-03-26T10:01:02.805" v="257" actId="478"/>
          <ac:graphicFrameMkLst>
            <pc:docMk/>
            <pc:sldMk cId="598834772" sldId="530"/>
            <ac:graphicFrameMk id="4" creationId="{820BE0C3-B5DB-4778-8473-FC63405930F9}"/>
          </ac:graphicFrameMkLst>
        </pc:graphicFrameChg>
        <pc:graphicFrameChg chg="del">
          <ac:chgData name="Anubhav Mittal" userId="0cec1447-ad5f-47c4-bef3-8ff0c5c26bca" providerId="ADAL" clId="{42003D49-6725-45DF-966B-B623AA1F8C89}" dt="2020-03-26T10:01:04.301" v="258" actId="478"/>
          <ac:graphicFrameMkLst>
            <pc:docMk/>
            <pc:sldMk cId="598834772" sldId="530"/>
            <ac:graphicFrameMk id="5" creationId="{2B796D0D-7D93-47FA-917F-A5FFAB0A31F3}"/>
          </ac:graphicFrameMkLst>
        </pc:graphicFrameChg>
        <pc:graphicFrameChg chg="add mod modGraphic">
          <ac:chgData name="Anubhav Mittal" userId="0cec1447-ad5f-47c4-bef3-8ff0c5c26bca" providerId="ADAL" clId="{42003D49-6725-45DF-966B-B623AA1F8C89}" dt="2020-03-26T10:06:23.438" v="263" actId="14734"/>
          <ac:graphicFrameMkLst>
            <pc:docMk/>
            <pc:sldMk cId="598834772" sldId="530"/>
            <ac:graphicFrameMk id="6" creationId="{EC16DFEE-661A-447E-9FF4-D4DF7C785FA1}"/>
          </ac:graphicFrameMkLst>
        </pc:graphicFrameChg>
        <pc:graphicFrameChg chg="add mod modGraphic">
          <ac:chgData name="Anubhav Mittal" userId="0cec1447-ad5f-47c4-bef3-8ff0c5c26bca" providerId="ADAL" clId="{42003D49-6725-45DF-966B-B623AA1F8C89}" dt="2020-03-26T10:08:57.149" v="271" actId="14100"/>
          <ac:graphicFrameMkLst>
            <pc:docMk/>
            <pc:sldMk cId="598834772" sldId="530"/>
            <ac:graphicFrameMk id="7" creationId="{96C7E62A-F10E-4D31-AF3A-9D3E24B4D839}"/>
          </ac:graphicFrameMkLst>
        </pc:graphicFrameChg>
      </pc:sldChg>
      <pc:sldChg chg="modSp">
        <pc:chgData name="Anubhav Mittal" userId="0cec1447-ad5f-47c4-bef3-8ff0c5c26bca" providerId="ADAL" clId="{42003D49-6725-45DF-966B-B623AA1F8C89}" dt="2020-03-26T09:44:19.004" v="256" actId="20577"/>
        <pc:sldMkLst>
          <pc:docMk/>
          <pc:sldMk cId="1520860431" sldId="540"/>
        </pc:sldMkLst>
        <pc:spChg chg="mod">
          <ac:chgData name="Anubhav Mittal" userId="0cec1447-ad5f-47c4-bef3-8ff0c5c26bca" providerId="ADAL" clId="{42003D49-6725-45DF-966B-B623AA1F8C89}" dt="2020-03-26T09:44:19.004" v="256" actId="20577"/>
          <ac:spMkLst>
            <pc:docMk/>
            <pc:sldMk cId="1520860431" sldId="540"/>
            <ac:spMk id="6" creationId="{9048AE22-045D-5D48-B6B1-7A6473B1CF37}"/>
          </ac:spMkLst>
        </pc:spChg>
      </pc:sldChg>
      <pc:sldChg chg="addSp delSp modSp">
        <pc:chgData name="Anubhav Mittal" userId="0cec1447-ad5f-47c4-bef3-8ff0c5c26bca" providerId="ADAL" clId="{42003D49-6725-45DF-966B-B623AA1F8C89}" dt="2020-03-26T10:27:58.002" v="620" actId="12"/>
        <pc:sldMkLst>
          <pc:docMk/>
          <pc:sldMk cId="1192761563" sldId="554"/>
        </pc:sldMkLst>
        <pc:spChg chg="mod">
          <ac:chgData name="Anubhav Mittal" userId="0cec1447-ad5f-47c4-bef3-8ff0c5c26bca" providerId="ADAL" clId="{42003D49-6725-45DF-966B-B623AA1F8C89}" dt="2020-03-26T10:23:32.770" v="561" actId="20577"/>
          <ac:spMkLst>
            <pc:docMk/>
            <pc:sldMk cId="1192761563" sldId="554"/>
            <ac:spMk id="2" creationId="{8E03E6A4-DAE7-4962-8E6B-B7D70EB215C7}"/>
          </ac:spMkLst>
        </pc:spChg>
        <pc:spChg chg="mod">
          <ac:chgData name="Anubhav Mittal" userId="0cec1447-ad5f-47c4-bef3-8ff0c5c26bca" providerId="ADAL" clId="{42003D49-6725-45DF-966B-B623AA1F8C89}" dt="2020-03-26T10:24:57.380" v="596" actId="20577"/>
          <ac:spMkLst>
            <pc:docMk/>
            <pc:sldMk cId="1192761563" sldId="554"/>
            <ac:spMk id="3" creationId="{5FBEDDCC-E332-42C6-850C-19EA35A8C1E1}"/>
          </ac:spMkLst>
        </pc:spChg>
        <pc:spChg chg="add mod">
          <ac:chgData name="Anubhav Mittal" userId="0cec1447-ad5f-47c4-bef3-8ff0c5c26bca" providerId="ADAL" clId="{42003D49-6725-45DF-966B-B623AA1F8C89}" dt="2020-03-26T10:27:58.002" v="620" actId="12"/>
          <ac:spMkLst>
            <pc:docMk/>
            <pc:sldMk cId="1192761563" sldId="554"/>
            <ac:spMk id="6" creationId="{C019F693-F96F-42FD-B7FF-F05107D04164}"/>
          </ac:spMkLst>
        </pc:spChg>
        <pc:graphicFrameChg chg="add del">
          <ac:chgData name="Anubhav Mittal" userId="0cec1447-ad5f-47c4-bef3-8ff0c5c26bca" providerId="ADAL" clId="{42003D49-6725-45DF-966B-B623AA1F8C89}" dt="2020-03-26T10:25:50.743" v="599"/>
          <ac:graphicFrameMkLst>
            <pc:docMk/>
            <pc:sldMk cId="1192761563" sldId="554"/>
            <ac:graphicFrameMk id="5" creationId="{E48EC1FD-8981-4FBE-B765-DF5D7302BF7C}"/>
          </ac:graphicFrameMkLst>
        </pc:graphicFrameChg>
        <pc:graphicFrameChg chg="add del">
          <ac:chgData name="Anubhav Mittal" userId="0cec1447-ad5f-47c4-bef3-8ff0c5c26bca" providerId="ADAL" clId="{42003D49-6725-45DF-966B-B623AA1F8C89}" dt="2020-03-26T10:27:32.609" v="614"/>
          <ac:graphicFrameMkLst>
            <pc:docMk/>
            <pc:sldMk cId="1192761563" sldId="554"/>
            <ac:graphicFrameMk id="7" creationId="{DC33D9C2-B2D7-4083-9D19-DDF5A595EF21}"/>
          </ac:graphicFrameMkLst>
        </pc:graphicFrameChg>
        <pc:graphicFrameChg chg="add del">
          <ac:chgData name="Anubhav Mittal" userId="0cec1447-ad5f-47c4-bef3-8ff0c5c26bca" providerId="ADAL" clId="{42003D49-6725-45DF-966B-B623AA1F8C89}" dt="2020-03-26T10:27:44.651" v="617"/>
          <ac:graphicFrameMkLst>
            <pc:docMk/>
            <pc:sldMk cId="1192761563" sldId="554"/>
            <ac:graphicFrameMk id="8" creationId="{BADD4748-5FE9-46FD-B37E-4C475981C3C3}"/>
          </ac:graphicFrameMkLst>
        </pc:graphicFrameChg>
        <pc:picChg chg="add mod">
          <ac:chgData name="Anubhav Mittal" userId="0cec1447-ad5f-47c4-bef3-8ff0c5c26bca" providerId="ADAL" clId="{42003D49-6725-45DF-966B-B623AA1F8C89}" dt="2020-03-26T10:25:00.285" v="597" actId="1076"/>
          <ac:picMkLst>
            <pc:docMk/>
            <pc:sldMk cId="1192761563" sldId="554"/>
            <ac:picMk id="4" creationId="{EC9FC25D-C219-4B7C-B9F3-FA5D73ADAF29}"/>
          </ac:picMkLst>
        </pc:picChg>
      </pc:sldChg>
    </pc:docChg>
  </pc:docChgLst>
  <pc:docChgLst>
    <pc:chgData name="Anubhav Mittal" userId="0cec1447-ad5f-47c4-bef3-8ff0c5c26bca" providerId="ADAL" clId="{F39BEDC5-EC11-4375-A5FB-6D570DF0659C}"/>
    <pc:docChg chg="undo custSel addSld delSld modSld sldOrd">
      <pc:chgData name="Anubhav Mittal" userId="0cec1447-ad5f-47c4-bef3-8ff0c5c26bca" providerId="ADAL" clId="{F39BEDC5-EC11-4375-A5FB-6D570DF0659C}" dt="2020-05-29T12:45:48.500" v="1116" actId="14100"/>
      <pc:docMkLst>
        <pc:docMk/>
      </pc:docMkLst>
      <pc:sldChg chg="modSp">
        <pc:chgData name="Anubhav Mittal" userId="0cec1447-ad5f-47c4-bef3-8ff0c5c26bca" providerId="ADAL" clId="{F39BEDC5-EC11-4375-A5FB-6D570DF0659C}" dt="2020-05-28T15:21:27.059" v="44" actId="20577"/>
        <pc:sldMkLst>
          <pc:docMk/>
          <pc:sldMk cId="0" sldId="454"/>
        </pc:sldMkLst>
        <pc:spChg chg="mod">
          <ac:chgData name="Anubhav Mittal" userId="0cec1447-ad5f-47c4-bef3-8ff0c5c26bca" providerId="ADAL" clId="{F39BEDC5-EC11-4375-A5FB-6D570DF0659C}" dt="2020-05-28T15:21:27.059" v="44" actId="20577"/>
          <ac:spMkLst>
            <pc:docMk/>
            <pc:sldMk cId="0" sldId="454"/>
            <ac:spMk id="4" creationId="{00000000-0000-0000-0000-000000000000}"/>
          </ac:spMkLst>
        </pc:spChg>
      </pc:sldChg>
      <pc:sldChg chg="modSp">
        <pc:chgData name="Anubhav Mittal" userId="0cec1447-ad5f-47c4-bef3-8ff0c5c26bca" providerId="ADAL" clId="{F39BEDC5-EC11-4375-A5FB-6D570DF0659C}" dt="2020-05-28T15:23:14.711" v="93" actId="20577"/>
        <pc:sldMkLst>
          <pc:docMk/>
          <pc:sldMk cId="2820795509" sldId="510"/>
        </pc:sldMkLst>
        <pc:spChg chg="mod">
          <ac:chgData name="Anubhav Mittal" userId="0cec1447-ad5f-47c4-bef3-8ff0c5c26bca" providerId="ADAL" clId="{F39BEDC5-EC11-4375-A5FB-6D570DF0659C}" dt="2020-05-28T15:23:14.711" v="93" actId="20577"/>
          <ac:spMkLst>
            <pc:docMk/>
            <pc:sldMk cId="2820795509" sldId="510"/>
            <ac:spMk id="3" creationId="{5FBEDDCC-E332-42C6-850C-19EA35A8C1E1}"/>
          </ac:spMkLst>
        </pc:spChg>
      </pc:sldChg>
      <pc:sldChg chg="addSp delSp modSp">
        <pc:chgData name="Anubhav Mittal" userId="0cec1447-ad5f-47c4-bef3-8ff0c5c26bca" providerId="ADAL" clId="{F39BEDC5-EC11-4375-A5FB-6D570DF0659C}" dt="2020-05-29T12:44:01.222" v="1053" actId="20577"/>
        <pc:sldMkLst>
          <pc:docMk/>
          <pc:sldMk cId="598834772" sldId="530"/>
        </pc:sldMkLst>
        <pc:spChg chg="mod">
          <ac:chgData name="Anubhav Mittal" userId="0cec1447-ad5f-47c4-bef3-8ff0c5c26bca" providerId="ADAL" clId="{F39BEDC5-EC11-4375-A5FB-6D570DF0659C}" dt="2020-05-29T12:44:01.222" v="1053" actId="20577"/>
          <ac:spMkLst>
            <pc:docMk/>
            <pc:sldMk cId="598834772" sldId="530"/>
            <ac:spMk id="3" creationId="{5FBEDDCC-E332-42C6-850C-19EA35A8C1E1}"/>
          </ac:spMkLst>
        </pc:spChg>
        <pc:graphicFrameChg chg="del">
          <ac:chgData name="Anubhav Mittal" userId="0cec1447-ad5f-47c4-bef3-8ff0c5c26bca" providerId="ADAL" clId="{F39BEDC5-EC11-4375-A5FB-6D570DF0659C}" dt="2020-05-28T15:29:41.764" v="278" actId="478"/>
          <ac:graphicFrameMkLst>
            <pc:docMk/>
            <pc:sldMk cId="598834772" sldId="530"/>
            <ac:graphicFrameMk id="4" creationId="{3C0EB295-8486-4BCD-9F76-F985DF03EA7D}"/>
          </ac:graphicFrameMkLst>
        </pc:graphicFrameChg>
        <pc:graphicFrameChg chg="del modGraphic">
          <ac:chgData name="Anubhav Mittal" userId="0cec1447-ad5f-47c4-bef3-8ff0c5c26bca" providerId="ADAL" clId="{F39BEDC5-EC11-4375-A5FB-6D570DF0659C}" dt="2020-05-28T15:42:35.693" v="284" actId="478"/>
          <ac:graphicFrameMkLst>
            <pc:docMk/>
            <pc:sldMk cId="598834772" sldId="530"/>
            <ac:graphicFrameMk id="5" creationId="{EE021B4F-629E-42D2-B510-2B054A60DE71}"/>
          </ac:graphicFrameMkLst>
        </pc:graphicFrameChg>
        <pc:graphicFrameChg chg="add mod modGraphic">
          <ac:chgData name="Anubhav Mittal" userId="0cec1447-ad5f-47c4-bef3-8ff0c5c26bca" providerId="ADAL" clId="{F39BEDC5-EC11-4375-A5FB-6D570DF0659C}" dt="2020-05-28T15:29:54.563" v="282" actId="14100"/>
          <ac:graphicFrameMkLst>
            <pc:docMk/>
            <pc:sldMk cId="598834772" sldId="530"/>
            <ac:graphicFrameMk id="6" creationId="{2F695A2B-D9B0-4FED-AA0F-8864A41496DB}"/>
          </ac:graphicFrameMkLst>
        </pc:graphicFrameChg>
        <pc:graphicFrameChg chg="add mod modGraphic">
          <ac:chgData name="Anubhav Mittal" userId="0cec1447-ad5f-47c4-bef3-8ff0c5c26bca" providerId="ADAL" clId="{F39BEDC5-EC11-4375-A5FB-6D570DF0659C}" dt="2020-05-28T15:42:59.620" v="291" actId="1076"/>
          <ac:graphicFrameMkLst>
            <pc:docMk/>
            <pc:sldMk cId="598834772" sldId="530"/>
            <ac:graphicFrameMk id="7" creationId="{74D01B60-C338-47E0-AEA2-85ECF61BCE7D}"/>
          </ac:graphicFrameMkLst>
        </pc:graphicFrameChg>
      </pc:sldChg>
      <pc:sldChg chg="modSp">
        <pc:chgData name="Anubhav Mittal" userId="0cec1447-ad5f-47c4-bef3-8ff0c5c26bca" providerId="ADAL" clId="{F39BEDC5-EC11-4375-A5FB-6D570DF0659C}" dt="2020-05-29T12:43:00.718" v="1031" actId="20577"/>
        <pc:sldMkLst>
          <pc:docMk/>
          <pc:sldMk cId="1520860431" sldId="540"/>
        </pc:sldMkLst>
        <pc:spChg chg="mod">
          <ac:chgData name="Anubhav Mittal" userId="0cec1447-ad5f-47c4-bef3-8ff0c5c26bca" providerId="ADAL" clId="{F39BEDC5-EC11-4375-A5FB-6D570DF0659C}" dt="2020-05-29T12:43:00.718" v="1031" actId="20577"/>
          <ac:spMkLst>
            <pc:docMk/>
            <pc:sldMk cId="1520860431" sldId="540"/>
            <ac:spMk id="6" creationId="{9048AE22-045D-5D48-B6B1-7A6473B1CF37}"/>
          </ac:spMkLst>
        </pc:spChg>
      </pc:sldChg>
      <pc:sldChg chg="modSp add del">
        <pc:chgData name="Anubhav Mittal" userId="0cec1447-ad5f-47c4-bef3-8ff0c5c26bca" providerId="ADAL" clId="{F39BEDC5-EC11-4375-A5FB-6D570DF0659C}" dt="2020-05-28T15:55:49.784" v="439" actId="1076"/>
        <pc:sldMkLst>
          <pc:docMk/>
          <pc:sldMk cId="1192761563" sldId="554"/>
        </pc:sldMkLst>
        <pc:spChg chg="mod">
          <ac:chgData name="Anubhav Mittal" userId="0cec1447-ad5f-47c4-bef3-8ff0c5c26bca" providerId="ADAL" clId="{F39BEDC5-EC11-4375-A5FB-6D570DF0659C}" dt="2020-05-28T15:52:19.901" v="415" actId="20577"/>
          <ac:spMkLst>
            <pc:docMk/>
            <pc:sldMk cId="1192761563" sldId="554"/>
            <ac:spMk id="2" creationId="{8E03E6A4-DAE7-4962-8E6B-B7D70EB215C7}"/>
          </ac:spMkLst>
        </pc:spChg>
        <pc:spChg chg="mod">
          <ac:chgData name="Anubhav Mittal" userId="0cec1447-ad5f-47c4-bef3-8ff0c5c26bca" providerId="ADAL" clId="{F39BEDC5-EC11-4375-A5FB-6D570DF0659C}" dt="2020-05-28T15:53:21.302" v="429" actId="20577"/>
          <ac:spMkLst>
            <pc:docMk/>
            <pc:sldMk cId="1192761563" sldId="554"/>
            <ac:spMk id="3" creationId="{5FBEDDCC-E332-42C6-850C-19EA35A8C1E1}"/>
          </ac:spMkLst>
        </pc:spChg>
        <pc:spChg chg="mod">
          <ac:chgData name="Anubhav Mittal" userId="0cec1447-ad5f-47c4-bef3-8ff0c5c26bca" providerId="ADAL" clId="{F39BEDC5-EC11-4375-A5FB-6D570DF0659C}" dt="2020-05-28T15:55:42.026" v="438" actId="207"/>
          <ac:spMkLst>
            <pc:docMk/>
            <pc:sldMk cId="1192761563" sldId="554"/>
            <ac:spMk id="6" creationId="{C019F693-F96F-42FD-B7FF-F05107D04164}"/>
          </ac:spMkLst>
        </pc:spChg>
        <pc:picChg chg="mod">
          <ac:chgData name="Anubhav Mittal" userId="0cec1447-ad5f-47c4-bef3-8ff0c5c26bca" providerId="ADAL" clId="{F39BEDC5-EC11-4375-A5FB-6D570DF0659C}" dt="2020-05-28T15:55:49.784" v="439" actId="1076"/>
          <ac:picMkLst>
            <pc:docMk/>
            <pc:sldMk cId="1192761563" sldId="554"/>
            <ac:picMk id="7" creationId="{5156A8C7-A90A-4716-81A3-2EF7E3E3CBA5}"/>
          </ac:picMkLst>
        </pc:picChg>
      </pc:sldChg>
      <pc:sldChg chg="addSp delSp modSp add">
        <pc:chgData name="Anubhav Mittal" userId="0cec1447-ad5f-47c4-bef3-8ff0c5c26bca" providerId="ADAL" clId="{F39BEDC5-EC11-4375-A5FB-6D570DF0659C}" dt="2020-05-29T12:44:29.343" v="1071" actId="20577"/>
        <pc:sldMkLst>
          <pc:docMk/>
          <pc:sldMk cId="1491005420" sldId="573"/>
        </pc:sldMkLst>
        <pc:spChg chg="mod">
          <ac:chgData name="Anubhav Mittal" userId="0cec1447-ad5f-47c4-bef3-8ff0c5c26bca" providerId="ADAL" clId="{F39BEDC5-EC11-4375-A5FB-6D570DF0659C}" dt="2020-05-28T15:47:36.603" v="377" actId="1076"/>
          <ac:spMkLst>
            <pc:docMk/>
            <pc:sldMk cId="1491005420" sldId="573"/>
            <ac:spMk id="2" creationId="{8E03E6A4-DAE7-4962-8E6B-B7D70EB215C7}"/>
          </ac:spMkLst>
        </pc:spChg>
        <pc:spChg chg="mod">
          <ac:chgData name="Anubhav Mittal" userId="0cec1447-ad5f-47c4-bef3-8ff0c5c26bca" providerId="ADAL" clId="{F39BEDC5-EC11-4375-A5FB-6D570DF0659C}" dt="2020-05-29T12:44:29.343" v="1071" actId="20577"/>
          <ac:spMkLst>
            <pc:docMk/>
            <pc:sldMk cId="1491005420" sldId="573"/>
            <ac:spMk id="3" creationId="{5FBEDDCC-E332-42C6-850C-19EA35A8C1E1}"/>
          </ac:spMkLst>
        </pc:spChg>
        <pc:graphicFrameChg chg="add mod modGraphic">
          <ac:chgData name="Anubhav Mittal" userId="0cec1447-ad5f-47c4-bef3-8ff0c5c26bca" providerId="ADAL" clId="{F39BEDC5-EC11-4375-A5FB-6D570DF0659C}" dt="2020-05-28T15:50:07.641" v="382" actId="14100"/>
          <ac:graphicFrameMkLst>
            <pc:docMk/>
            <pc:sldMk cId="1491005420" sldId="573"/>
            <ac:graphicFrameMk id="4" creationId="{D2179355-7277-4014-AE58-30AC9894931C}"/>
          </ac:graphicFrameMkLst>
        </pc:graphicFrameChg>
        <pc:graphicFrameChg chg="add mod modGraphic">
          <ac:chgData name="Anubhav Mittal" userId="0cec1447-ad5f-47c4-bef3-8ff0c5c26bca" providerId="ADAL" clId="{F39BEDC5-EC11-4375-A5FB-6D570DF0659C}" dt="2020-05-28T15:51:49.173" v="389" actId="14100"/>
          <ac:graphicFrameMkLst>
            <pc:docMk/>
            <pc:sldMk cId="1491005420" sldId="573"/>
            <ac:graphicFrameMk id="5" creationId="{E58B15A1-1D55-49E2-A423-6B2C82F26A76}"/>
          </ac:graphicFrameMkLst>
        </pc:graphicFrameChg>
        <pc:graphicFrameChg chg="del">
          <ac:chgData name="Anubhav Mittal" userId="0cec1447-ad5f-47c4-bef3-8ff0c5c26bca" providerId="ADAL" clId="{F39BEDC5-EC11-4375-A5FB-6D570DF0659C}" dt="2020-05-28T15:49:55.381" v="378" actId="478"/>
          <ac:graphicFrameMkLst>
            <pc:docMk/>
            <pc:sldMk cId="1491005420" sldId="573"/>
            <ac:graphicFrameMk id="6" creationId="{2F695A2B-D9B0-4FED-AA0F-8864A41496DB}"/>
          </ac:graphicFrameMkLst>
        </pc:graphicFrameChg>
        <pc:graphicFrameChg chg="del">
          <ac:chgData name="Anubhav Mittal" userId="0cec1447-ad5f-47c4-bef3-8ff0c5c26bca" providerId="ADAL" clId="{F39BEDC5-EC11-4375-A5FB-6D570DF0659C}" dt="2020-05-28T15:51:33.711" v="383" actId="478"/>
          <ac:graphicFrameMkLst>
            <pc:docMk/>
            <pc:sldMk cId="1491005420" sldId="573"/>
            <ac:graphicFrameMk id="7" creationId="{74D01B60-C338-47E0-AEA2-85ECF61BCE7D}"/>
          </ac:graphicFrameMkLst>
        </pc:graphicFrameChg>
      </pc:sldChg>
      <pc:sldChg chg="addSp delSp modSp add">
        <pc:chgData name="Anubhav Mittal" userId="0cec1447-ad5f-47c4-bef3-8ff0c5c26bca" providerId="ADAL" clId="{F39BEDC5-EC11-4375-A5FB-6D570DF0659C}" dt="2020-05-29T12:43:34.461" v="1032" actId="20577"/>
        <pc:sldMkLst>
          <pc:docMk/>
          <pc:sldMk cId="246959807" sldId="574"/>
        </pc:sldMkLst>
        <pc:spChg chg="mod">
          <ac:chgData name="Anubhav Mittal" userId="0cec1447-ad5f-47c4-bef3-8ff0c5c26bca" providerId="ADAL" clId="{F39BEDC5-EC11-4375-A5FB-6D570DF0659C}" dt="2020-05-29T12:43:34.461" v="1032" actId="20577"/>
          <ac:spMkLst>
            <pc:docMk/>
            <pc:sldMk cId="246959807" sldId="574"/>
            <ac:spMk id="3" creationId="{5FBEDDCC-E332-42C6-850C-19EA35A8C1E1}"/>
          </ac:spMkLst>
        </pc:spChg>
        <pc:spChg chg="add del">
          <ac:chgData name="Anubhav Mittal" userId="0cec1447-ad5f-47c4-bef3-8ff0c5c26bca" providerId="ADAL" clId="{F39BEDC5-EC11-4375-A5FB-6D570DF0659C}" dt="2020-05-29T10:24:02.717" v="532"/>
          <ac:spMkLst>
            <pc:docMk/>
            <pc:sldMk cId="246959807" sldId="574"/>
            <ac:spMk id="5" creationId="{1048B0D1-D13A-423B-94EF-F50B21E8966A}"/>
          </ac:spMkLst>
        </pc:spChg>
        <pc:spChg chg="del mod">
          <ac:chgData name="Anubhav Mittal" userId="0cec1447-ad5f-47c4-bef3-8ff0c5c26bca" providerId="ADAL" clId="{F39BEDC5-EC11-4375-A5FB-6D570DF0659C}" dt="2020-05-28T15:58:57.824" v="453" actId="478"/>
          <ac:spMkLst>
            <pc:docMk/>
            <pc:sldMk cId="246959807" sldId="574"/>
            <ac:spMk id="6" creationId="{C019F693-F96F-42FD-B7FF-F05107D04164}"/>
          </ac:spMkLst>
        </pc:spChg>
        <pc:graphicFrameChg chg="add mod modGraphic">
          <ac:chgData name="Anubhav Mittal" userId="0cec1447-ad5f-47c4-bef3-8ff0c5c26bca" providerId="ADAL" clId="{F39BEDC5-EC11-4375-A5FB-6D570DF0659C}" dt="2020-05-28T15:59:16.339" v="461" actId="403"/>
          <ac:graphicFrameMkLst>
            <pc:docMk/>
            <pc:sldMk cId="246959807" sldId="574"/>
            <ac:graphicFrameMk id="4" creationId="{99F0055D-91AA-4C1D-8C82-DAE94DA18122}"/>
          </ac:graphicFrameMkLst>
        </pc:graphicFrameChg>
        <pc:picChg chg="add del">
          <ac:chgData name="Anubhav Mittal" userId="0cec1447-ad5f-47c4-bef3-8ff0c5c26bca" providerId="ADAL" clId="{F39BEDC5-EC11-4375-A5FB-6D570DF0659C}" dt="2020-05-28T15:56:59.224" v="447" actId="478"/>
          <ac:picMkLst>
            <pc:docMk/>
            <pc:sldMk cId="246959807" sldId="574"/>
            <ac:picMk id="7" creationId="{5156A8C7-A90A-4716-81A3-2EF7E3E3CBA5}"/>
          </ac:picMkLst>
        </pc:picChg>
      </pc:sldChg>
      <pc:sldChg chg="addSp delSp modSp add ord">
        <pc:chgData name="Anubhav Mittal" userId="0cec1447-ad5f-47c4-bef3-8ff0c5c26bca" providerId="ADAL" clId="{F39BEDC5-EC11-4375-A5FB-6D570DF0659C}" dt="2020-05-29T10:08:28.657" v="478"/>
        <pc:sldMkLst>
          <pc:docMk/>
          <pc:sldMk cId="2157366256" sldId="575"/>
        </pc:sldMkLst>
        <pc:spChg chg="mod">
          <ac:chgData name="Anubhav Mittal" userId="0cec1447-ad5f-47c4-bef3-8ff0c5c26bca" providerId="ADAL" clId="{F39BEDC5-EC11-4375-A5FB-6D570DF0659C}" dt="2020-05-29T10:04:53.251" v="473" actId="20577"/>
          <ac:spMkLst>
            <pc:docMk/>
            <pc:sldMk cId="2157366256" sldId="575"/>
            <ac:spMk id="3" creationId="{5FBEDDCC-E332-42C6-850C-19EA35A8C1E1}"/>
          </ac:spMkLst>
        </pc:spChg>
        <pc:spChg chg="mod">
          <ac:chgData name="Anubhav Mittal" userId="0cec1447-ad5f-47c4-bef3-8ff0c5c26bca" providerId="ADAL" clId="{F39BEDC5-EC11-4375-A5FB-6D570DF0659C}" dt="2020-05-29T10:08:28.657" v="478"/>
          <ac:spMkLst>
            <pc:docMk/>
            <pc:sldMk cId="2157366256" sldId="575"/>
            <ac:spMk id="6" creationId="{C019F693-F96F-42FD-B7FF-F05107D04164}"/>
          </ac:spMkLst>
        </pc:spChg>
        <pc:picChg chg="del">
          <ac:chgData name="Anubhav Mittal" userId="0cec1447-ad5f-47c4-bef3-8ff0c5c26bca" providerId="ADAL" clId="{F39BEDC5-EC11-4375-A5FB-6D570DF0659C}" dt="2020-05-29T10:04:33.407" v="468" actId="478"/>
          <ac:picMkLst>
            <pc:docMk/>
            <pc:sldMk cId="2157366256" sldId="575"/>
            <ac:picMk id="7" creationId="{5156A8C7-A90A-4716-81A3-2EF7E3E3CBA5}"/>
          </ac:picMkLst>
        </pc:picChg>
        <pc:picChg chg="add mod">
          <ac:chgData name="Anubhav Mittal" userId="0cec1447-ad5f-47c4-bef3-8ff0c5c26bca" providerId="ADAL" clId="{F39BEDC5-EC11-4375-A5FB-6D570DF0659C}" dt="2020-05-29T10:05:03.526" v="475" actId="1076"/>
          <ac:picMkLst>
            <pc:docMk/>
            <pc:sldMk cId="2157366256" sldId="575"/>
            <ac:picMk id="8" creationId="{20EA1DDC-FB6F-4F07-8AA7-99B53002C9EF}"/>
          </ac:picMkLst>
        </pc:picChg>
      </pc:sldChg>
      <pc:sldChg chg="addSp delSp modSp add">
        <pc:chgData name="Anubhav Mittal" userId="0cec1447-ad5f-47c4-bef3-8ff0c5c26bca" providerId="ADAL" clId="{F39BEDC5-EC11-4375-A5FB-6D570DF0659C}" dt="2020-05-29T10:12:50.859" v="489"/>
        <pc:sldMkLst>
          <pc:docMk/>
          <pc:sldMk cId="3132690836" sldId="576"/>
        </pc:sldMkLst>
        <pc:spChg chg="mod">
          <ac:chgData name="Anubhav Mittal" userId="0cec1447-ad5f-47c4-bef3-8ff0c5c26bca" providerId="ADAL" clId="{F39BEDC5-EC11-4375-A5FB-6D570DF0659C}" dt="2020-05-29T10:09:26.606" v="486" actId="20577"/>
          <ac:spMkLst>
            <pc:docMk/>
            <pc:sldMk cId="3132690836" sldId="576"/>
            <ac:spMk id="3" creationId="{5FBEDDCC-E332-42C6-850C-19EA35A8C1E1}"/>
          </ac:spMkLst>
        </pc:spChg>
        <pc:spChg chg="mod">
          <ac:chgData name="Anubhav Mittal" userId="0cec1447-ad5f-47c4-bef3-8ff0c5c26bca" providerId="ADAL" clId="{F39BEDC5-EC11-4375-A5FB-6D570DF0659C}" dt="2020-05-29T10:12:50.859" v="489"/>
          <ac:spMkLst>
            <pc:docMk/>
            <pc:sldMk cId="3132690836" sldId="576"/>
            <ac:spMk id="6" creationId="{C019F693-F96F-42FD-B7FF-F05107D04164}"/>
          </ac:spMkLst>
        </pc:spChg>
        <pc:picChg chg="add">
          <ac:chgData name="Anubhav Mittal" userId="0cec1447-ad5f-47c4-bef3-8ff0c5c26bca" providerId="ADAL" clId="{F39BEDC5-EC11-4375-A5FB-6D570DF0659C}" dt="2020-05-29T10:09:16.756" v="482"/>
          <ac:picMkLst>
            <pc:docMk/>
            <pc:sldMk cId="3132690836" sldId="576"/>
            <ac:picMk id="7" creationId="{E9A7853E-A81E-41B1-ACD4-B0998C430A74}"/>
          </ac:picMkLst>
        </pc:picChg>
        <pc:picChg chg="del">
          <ac:chgData name="Anubhav Mittal" userId="0cec1447-ad5f-47c4-bef3-8ff0c5c26bca" providerId="ADAL" clId="{F39BEDC5-EC11-4375-A5FB-6D570DF0659C}" dt="2020-05-29T10:09:16.165" v="481" actId="478"/>
          <ac:picMkLst>
            <pc:docMk/>
            <pc:sldMk cId="3132690836" sldId="576"/>
            <ac:picMk id="8" creationId="{20EA1DDC-FB6F-4F07-8AA7-99B53002C9EF}"/>
          </ac:picMkLst>
        </pc:picChg>
      </pc:sldChg>
      <pc:sldChg chg="addSp delSp modSp add ord">
        <pc:chgData name="Anubhav Mittal" userId="0cec1447-ad5f-47c4-bef3-8ff0c5c26bca" providerId="ADAL" clId="{F39BEDC5-EC11-4375-A5FB-6D570DF0659C}" dt="2020-05-29T12:44:54.218" v="1092" actId="20577"/>
        <pc:sldMkLst>
          <pc:docMk/>
          <pc:sldMk cId="1441507754" sldId="577"/>
        </pc:sldMkLst>
        <pc:spChg chg="mod">
          <ac:chgData name="Anubhav Mittal" userId="0cec1447-ad5f-47c4-bef3-8ff0c5c26bca" providerId="ADAL" clId="{F39BEDC5-EC11-4375-A5FB-6D570DF0659C}" dt="2020-05-29T10:14:01.669" v="494" actId="20577"/>
          <ac:spMkLst>
            <pc:docMk/>
            <pc:sldMk cId="1441507754" sldId="577"/>
            <ac:spMk id="2" creationId="{8E03E6A4-DAE7-4962-8E6B-B7D70EB215C7}"/>
          </ac:spMkLst>
        </pc:spChg>
        <pc:spChg chg="mod">
          <ac:chgData name="Anubhav Mittal" userId="0cec1447-ad5f-47c4-bef3-8ff0c5c26bca" providerId="ADAL" clId="{F39BEDC5-EC11-4375-A5FB-6D570DF0659C}" dt="2020-05-29T12:44:54.218" v="1092" actId="20577"/>
          <ac:spMkLst>
            <pc:docMk/>
            <pc:sldMk cId="1441507754" sldId="577"/>
            <ac:spMk id="3" creationId="{5FBEDDCC-E332-42C6-850C-19EA35A8C1E1}"/>
          </ac:spMkLst>
        </pc:spChg>
        <pc:graphicFrameChg chg="del">
          <ac:chgData name="Anubhav Mittal" userId="0cec1447-ad5f-47c4-bef3-8ff0c5c26bca" providerId="ADAL" clId="{F39BEDC5-EC11-4375-A5FB-6D570DF0659C}" dt="2020-05-29T10:16:32.878" v="499" actId="478"/>
          <ac:graphicFrameMkLst>
            <pc:docMk/>
            <pc:sldMk cId="1441507754" sldId="577"/>
            <ac:graphicFrameMk id="4" creationId="{D2179355-7277-4014-AE58-30AC9894931C}"/>
          </ac:graphicFrameMkLst>
        </pc:graphicFrameChg>
        <pc:graphicFrameChg chg="del">
          <ac:chgData name="Anubhav Mittal" userId="0cec1447-ad5f-47c4-bef3-8ff0c5c26bca" providerId="ADAL" clId="{F39BEDC5-EC11-4375-A5FB-6D570DF0659C}" dt="2020-05-29T10:18:47.322" v="506" actId="478"/>
          <ac:graphicFrameMkLst>
            <pc:docMk/>
            <pc:sldMk cId="1441507754" sldId="577"/>
            <ac:graphicFrameMk id="5" creationId="{E58B15A1-1D55-49E2-A423-6B2C82F26A76}"/>
          </ac:graphicFrameMkLst>
        </pc:graphicFrameChg>
        <pc:graphicFrameChg chg="add mod modGraphic">
          <ac:chgData name="Anubhav Mittal" userId="0cec1447-ad5f-47c4-bef3-8ff0c5c26bca" providerId="ADAL" clId="{F39BEDC5-EC11-4375-A5FB-6D570DF0659C}" dt="2020-05-29T10:16:49.863" v="505" actId="14100"/>
          <ac:graphicFrameMkLst>
            <pc:docMk/>
            <pc:sldMk cId="1441507754" sldId="577"/>
            <ac:graphicFrameMk id="6" creationId="{3F276AC7-9698-40B0-BF14-5684E3B52DAF}"/>
          </ac:graphicFrameMkLst>
        </pc:graphicFrameChg>
        <pc:graphicFrameChg chg="add mod modGraphic">
          <ac:chgData name="Anubhav Mittal" userId="0cec1447-ad5f-47c4-bef3-8ff0c5c26bca" providerId="ADAL" clId="{F39BEDC5-EC11-4375-A5FB-6D570DF0659C}" dt="2020-05-29T10:19:17.969" v="512" actId="1076"/>
          <ac:graphicFrameMkLst>
            <pc:docMk/>
            <pc:sldMk cId="1441507754" sldId="577"/>
            <ac:graphicFrameMk id="7" creationId="{BA1DCDC5-1E3F-49DC-9D46-DC54F8A9292C}"/>
          </ac:graphicFrameMkLst>
        </pc:graphicFrameChg>
      </pc:sldChg>
      <pc:sldChg chg="addSp delSp modSp add ord">
        <pc:chgData name="Anubhav Mittal" userId="0cec1447-ad5f-47c4-bef3-8ff0c5c26bca" providerId="ADAL" clId="{F39BEDC5-EC11-4375-A5FB-6D570DF0659C}" dt="2020-05-29T10:25:09.195" v="542" actId="20577"/>
        <pc:sldMkLst>
          <pc:docMk/>
          <pc:sldMk cId="3024011484" sldId="578"/>
        </pc:sldMkLst>
        <pc:spChg chg="mod">
          <ac:chgData name="Anubhav Mittal" userId="0cec1447-ad5f-47c4-bef3-8ff0c5c26bca" providerId="ADAL" clId="{F39BEDC5-EC11-4375-A5FB-6D570DF0659C}" dt="2020-05-29T10:24:35.630" v="538" actId="20577"/>
          <ac:spMkLst>
            <pc:docMk/>
            <pc:sldMk cId="3024011484" sldId="578"/>
            <ac:spMk id="2" creationId="{8E03E6A4-DAE7-4962-8E6B-B7D70EB215C7}"/>
          </ac:spMkLst>
        </pc:spChg>
        <pc:spChg chg="mod">
          <ac:chgData name="Anubhav Mittal" userId="0cec1447-ad5f-47c4-bef3-8ff0c5c26bca" providerId="ADAL" clId="{F39BEDC5-EC11-4375-A5FB-6D570DF0659C}" dt="2020-05-29T10:25:09.195" v="542" actId="20577"/>
          <ac:spMkLst>
            <pc:docMk/>
            <pc:sldMk cId="3024011484" sldId="578"/>
            <ac:spMk id="3" creationId="{5FBEDDCC-E332-42C6-850C-19EA35A8C1E1}"/>
          </ac:spMkLst>
        </pc:spChg>
        <pc:spChg chg="mod">
          <ac:chgData name="Anubhav Mittal" userId="0cec1447-ad5f-47c4-bef3-8ff0c5c26bca" providerId="ADAL" clId="{F39BEDC5-EC11-4375-A5FB-6D570DF0659C}" dt="2020-05-29T10:23:20.869" v="530" actId="404"/>
          <ac:spMkLst>
            <pc:docMk/>
            <pc:sldMk cId="3024011484" sldId="578"/>
            <ac:spMk id="6" creationId="{C019F693-F96F-42FD-B7FF-F05107D04164}"/>
          </ac:spMkLst>
        </pc:spChg>
        <pc:picChg chg="del">
          <ac:chgData name="Anubhav Mittal" userId="0cec1447-ad5f-47c4-bef3-8ff0c5c26bca" providerId="ADAL" clId="{F39BEDC5-EC11-4375-A5FB-6D570DF0659C}" dt="2020-05-29T10:21:08.473" v="517" actId="478"/>
          <ac:picMkLst>
            <pc:docMk/>
            <pc:sldMk cId="3024011484" sldId="578"/>
            <ac:picMk id="7" creationId="{5156A8C7-A90A-4716-81A3-2EF7E3E3CBA5}"/>
          </ac:picMkLst>
        </pc:picChg>
        <pc:picChg chg="add del">
          <ac:chgData name="Anubhav Mittal" userId="0cec1447-ad5f-47c4-bef3-8ff0c5c26bca" providerId="ADAL" clId="{F39BEDC5-EC11-4375-A5FB-6D570DF0659C}" dt="2020-05-29T10:21:07.065" v="516" actId="478"/>
          <ac:picMkLst>
            <pc:docMk/>
            <pc:sldMk cId="3024011484" sldId="578"/>
            <ac:picMk id="8" creationId="{86486808-7F6D-49D0-89E6-01E0CA92E101}"/>
          </ac:picMkLst>
        </pc:picChg>
        <pc:picChg chg="add mod">
          <ac:chgData name="Anubhav Mittal" userId="0cec1447-ad5f-47c4-bef3-8ff0c5c26bca" providerId="ADAL" clId="{F39BEDC5-EC11-4375-A5FB-6D570DF0659C}" dt="2020-05-29T10:21:12.217" v="519" actId="1076"/>
          <ac:picMkLst>
            <pc:docMk/>
            <pc:sldMk cId="3024011484" sldId="578"/>
            <ac:picMk id="9" creationId="{B560D9F0-BFCF-4CDE-85EE-BA101A1507BF}"/>
          </ac:picMkLst>
        </pc:picChg>
      </pc:sldChg>
      <pc:sldChg chg="addSp delSp modSp add ord">
        <pc:chgData name="Anubhav Mittal" userId="0cec1447-ad5f-47c4-bef3-8ff0c5c26bca" providerId="ADAL" clId="{F39BEDC5-EC11-4375-A5FB-6D570DF0659C}" dt="2020-05-29T10:27:29.408" v="553" actId="14100"/>
        <pc:sldMkLst>
          <pc:docMk/>
          <pc:sldMk cId="1443290989" sldId="579"/>
        </pc:sldMkLst>
        <pc:spChg chg="mod">
          <ac:chgData name="Anubhav Mittal" userId="0cec1447-ad5f-47c4-bef3-8ff0c5c26bca" providerId="ADAL" clId="{F39BEDC5-EC11-4375-A5FB-6D570DF0659C}" dt="2020-05-29T10:24:14.690" v="536" actId="20577"/>
          <ac:spMkLst>
            <pc:docMk/>
            <pc:sldMk cId="1443290989" sldId="579"/>
            <ac:spMk id="2" creationId="{8E03E6A4-DAE7-4962-8E6B-B7D70EB215C7}"/>
          </ac:spMkLst>
        </pc:spChg>
        <pc:spChg chg="mod">
          <ac:chgData name="Anubhav Mittal" userId="0cec1447-ad5f-47c4-bef3-8ff0c5c26bca" providerId="ADAL" clId="{F39BEDC5-EC11-4375-A5FB-6D570DF0659C}" dt="2020-05-29T10:27:21.596" v="551" actId="20577"/>
          <ac:spMkLst>
            <pc:docMk/>
            <pc:sldMk cId="1443290989" sldId="579"/>
            <ac:spMk id="3" creationId="{5FBEDDCC-E332-42C6-850C-19EA35A8C1E1}"/>
          </ac:spMkLst>
        </pc:spChg>
        <pc:graphicFrameChg chg="del modGraphic">
          <ac:chgData name="Anubhav Mittal" userId="0cec1447-ad5f-47c4-bef3-8ff0c5c26bca" providerId="ADAL" clId="{F39BEDC5-EC11-4375-A5FB-6D570DF0659C}" dt="2020-05-29T10:25:25.792" v="548" actId="478"/>
          <ac:graphicFrameMkLst>
            <pc:docMk/>
            <pc:sldMk cId="1443290989" sldId="579"/>
            <ac:graphicFrameMk id="4" creationId="{99F0055D-91AA-4C1D-8C82-DAE94DA18122}"/>
          </ac:graphicFrameMkLst>
        </pc:graphicFrameChg>
        <pc:graphicFrameChg chg="add mod modGraphic">
          <ac:chgData name="Anubhav Mittal" userId="0cec1447-ad5f-47c4-bef3-8ff0c5c26bca" providerId="ADAL" clId="{F39BEDC5-EC11-4375-A5FB-6D570DF0659C}" dt="2020-05-29T10:27:29.408" v="553" actId="14100"/>
          <ac:graphicFrameMkLst>
            <pc:docMk/>
            <pc:sldMk cId="1443290989" sldId="579"/>
            <ac:graphicFrameMk id="5" creationId="{29A4526F-4F16-402D-9F9A-C444EB4E015A}"/>
          </ac:graphicFrameMkLst>
        </pc:graphicFrameChg>
      </pc:sldChg>
      <pc:sldChg chg="addSp delSp modSp add">
        <pc:chgData name="Anubhav Mittal" userId="0cec1447-ad5f-47c4-bef3-8ff0c5c26bca" providerId="ADAL" clId="{F39BEDC5-EC11-4375-A5FB-6D570DF0659C}" dt="2020-05-29T10:31:20.840" v="606" actId="20577"/>
        <pc:sldMkLst>
          <pc:docMk/>
          <pc:sldMk cId="122508883" sldId="580"/>
        </pc:sldMkLst>
        <pc:spChg chg="mod">
          <ac:chgData name="Anubhav Mittal" userId="0cec1447-ad5f-47c4-bef3-8ff0c5c26bca" providerId="ADAL" clId="{F39BEDC5-EC11-4375-A5FB-6D570DF0659C}" dt="2020-05-29T10:31:20.840" v="606" actId="20577"/>
          <ac:spMkLst>
            <pc:docMk/>
            <pc:sldMk cId="122508883" sldId="580"/>
            <ac:spMk id="3" creationId="{5FBEDDCC-E332-42C6-850C-19EA35A8C1E1}"/>
          </ac:spMkLst>
        </pc:spChg>
        <pc:graphicFrameChg chg="del">
          <ac:chgData name="Anubhav Mittal" userId="0cec1447-ad5f-47c4-bef3-8ff0c5c26bca" providerId="ADAL" clId="{F39BEDC5-EC11-4375-A5FB-6D570DF0659C}" dt="2020-05-29T10:28:12.767" v="557" actId="478"/>
          <ac:graphicFrameMkLst>
            <pc:docMk/>
            <pc:sldMk cId="122508883" sldId="580"/>
            <ac:graphicFrameMk id="5" creationId="{29A4526F-4F16-402D-9F9A-C444EB4E015A}"/>
          </ac:graphicFrameMkLst>
        </pc:graphicFrameChg>
        <pc:picChg chg="add mod">
          <ac:chgData name="Anubhav Mittal" userId="0cec1447-ad5f-47c4-bef3-8ff0c5c26bca" providerId="ADAL" clId="{F39BEDC5-EC11-4375-A5FB-6D570DF0659C}" dt="2020-05-29T10:29:01.590" v="575" actId="1076"/>
          <ac:picMkLst>
            <pc:docMk/>
            <pc:sldMk cId="122508883" sldId="580"/>
            <ac:picMk id="6" creationId="{18161667-47FE-4142-BD8F-A5D6C0B1566E}"/>
          </ac:picMkLst>
        </pc:picChg>
      </pc:sldChg>
      <pc:sldChg chg="addSp delSp modSp add ord">
        <pc:chgData name="Anubhav Mittal" userId="0cec1447-ad5f-47c4-bef3-8ff0c5c26bca" providerId="ADAL" clId="{F39BEDC5-EC11-4375-A5FB-6D570DF0659C}" dt="2020-05-29T10:34:19.316" v="627"/>
        <pc:sldMkLst>
          <pc:docMk/>
          <pc:sldMk cId="2594218989" sldId="581"/>
        </pc:sldMkLst>
        <pc:spChg chg="mod">
          <ac:chgData name="Anubhav Mittal" userId="0cec1447-ad5f-47c4-bef3-8ff0c5c26bca" providerId="ADAL" clId="{F39BEDC5-EC11-4375-A5FB-6D570DF0659C}" dt="2020-05-29T10:31:58.722" v="610" actId="20577"/>
          <ac:spMkLst>
            <pc:docMk/>
            <pc:sldMk cId="2594218989" sldId="581"/>
            <ac:spMk id="2" creationId="{8E03E6A4-DAE7-4962-8E6B-B7D70EB215C7}"/>
          </ac:spMkLst>
        </pc:spChg>
        <pc:spChg chg="mod">
          <ac:chgData name="Anubhav Mittal" userId="0cec1447-ad5f-47c4-bef3-8ff0c5c26bca" providerId="ADAL" clId="{F39BEDC5-EC11-4375-A5FB-6D570DF0659C}" dt="2020-05-29T10:32:36.699" v="622" actId="20577"/>
          <ac:spMkLst>
            <pc:docMk/>
            <pc:sldMk cId="2594218989" sldId="581"/>
            <ac:spMk id="3" creationId="{5FBEDDCC-E332-42C6-850C-19EA35A8C1E1}"/>
          </ac:spMkLst>
        </pc:spChg>
        <pc:spChg chg="add del">
          <ac:chgData name="Anubhav Mittal" userId="0cec1447-ad5f-47c4-bef3-8ff0c5c26bca" providerId="ADAL" clId="{F39BEDC5-EC11-4375-A5FB-6D570DF0659C}" dt="2020-05-29T10:34:19.316" v="627"/>
          <ac:spMkLst>
            <pc:docMk/>
            <pc:sldMk cId="2594218989" sldId="581"/>
            <ac:spMk id="4" creationId="{75AE55DA-25CF-4047-AC14-83D72E4F82B7}"/>
          </ac:spMkLst>
        </pc:spChg>
        <pc:spChg chg="mod">
          <ac:chgData name="Anubhav Mittal" userId="0cec1447-ad5f-47c4-bef3-8ff0c5c26bca" providerId="ADAL" clId="{F39BEDC5-EC11-4375-A5FB-6D570DF0659C}" dt="2020-05-29T10:33:58.770" v="625"/>
          <ac:spMkLst>
            <pc:docMk/>
            <pc:sldMk cId="2594218989" sldId="581"/>
            <ac:spMk id="6" creationId="{C019F693-F96F-42FD-B7FF-F05107D04164}"/>
          </ac:spMkLst>
        </pc:spChg>
        <pc:picChg chg="add mod">
          <ac:chgData name="Anubhav Mittal" userId="0cec1447-ad5f-47c4-bef3-8ff0c5c26bca" providerId="ADAL" clId="{F39BEDC5-EC11-4375-A5FB-6D570DF0659C}" dt="2020-05-29T10:32:31.381" v="615" actId="1076"/>
          <ac:picMkLst>
            <pc:docMk/>
            <pc:sldMk cId="2594218989" sldId="581"/>
            <ac:picMk id="8" creationId="{7BF9EB1D-AF73-49C6-A616-750A1302B2A1}"/>
          </ac:picMkLst>
        </pc:picChg>
      </pc:sldChg>
      <pc:sldChg chg="delSp modSp add">
        <pc:chgData name="Anubhav Mittal" userId="0cec1447-ad5f-47c4-bef3-8ff0c5c26bca" providerId="ADAL" clId="{F39BEDC5-EC11-4375-A5FB-6D570DF0659C}" dt="2020-05-29T10:37:54.372" v="734" actId="1076"/>
        <pc:sldMkLst>
          <pc:docMk/>
          <pc:sldMk cId="562114328" sldId="582"/>
        </pc:sldMkLst>
        <pc:spChg chg="mod">
          <ac:chgData name="Anubhav Mittal" userId="0cec1447-ad5f-47c4-bef3-8ff0c5c26bca" providerId="ADAL" clId="{F39BEDC5-EC11-4375-A5FB-6D570DF0659C}" dt="2020-05-29T10:37:44.583" v="733" actId="20577"/>
          <ac:spMkLst>
            <pc:docMk/>
            <pc:sldMk cId="562114328" sldId="582"/>
            <ac:spMk id="3" creationId="{5FBEDDCC-E332-42C6-850C-19EA35A8C1E1}"/>
          </ac:spMkLst>
        </pc:spChg>
        <pc:spChg chg="mod">
          <ac:chgData name="Anubhav Mittal" userId="0cec1447-ad5f-47c4-bef3-8ff0c5c26bca" providerId="ADAL" clId="{F39BEDC5-EC11-4375-A5FB-6D570DF0659C}" dt="2020-05-29T10:37:54.372" v="734" actId="1076"/>
          <ac:spMkLst>
            <pc:docMk/>
            <pc:sldMk cId="562114328" sldId="582"/>
            <ac:spMk id="6" creationId="{C019F693-F96F-42FD-B7FF-F05107D04164}"/>
          </ac:spMkLst>
        </pc:spChg>
        <pc:picChg chg="del">
          <ac:chgData name="Anubhav Mittal" userId="0cec1447-ad5f-47c4-bef3-8ff0c5c26bca" providerId="ADAL" clId="{F39BEDC5-EC11-4375-A5FB-6D570DF0659C}" dt="2020-05-29T10:34:54.068" v="633" actId="478"/>
          <ac:picMkLst>
            <pc:docMk/>
            <pc:sldMk cId="562114328" sldId="582"/>
            <ac:picMk id="7" creationId="{E9A7853E-A81E-41B1-ACD4-B0998C430A74}"/>
          </ac:picMkLst>
        </pc:picChg>
        <pc:picChg chg="del">
          <ac:chgData name="Anubhav Mittal" userId="0cec1447-ad5f-47c4-bef3-8ff0c5c26bca" providerId="ADAL" clId="{F39BEDC5-EC11-4375-A5FB-6D570DF0659C}" dt="2020-05-29T10:34:52.259" v="632" actId="478"/>
          <ac:picMkLst>
            <pc:docMk/>
            <pc:sldMk cId="562114328" sldId="582"/>
            <ac:picMk id="8" creationId="{7BF9EB1D-AF73-49C6-A616-750A1302B2A1}"/>
          </ac:picMkLst>
        </pc:picChg>
      </pc:sldChg>
      <pc:sldChg chg="addSp delSp modSp add ord">
        <pc:chgData name="Anubhav Mittal" userId="0cec1447-ad5f-47c4-bef3-8ff0c5c26bca" providerId="ADAL" clId="{F39BEDC5-EC11-4375-A5FB-6D570DF0659C}" dt="2020-05-29T12:45:10.220" v="1112" actId="20577"/>
        <pc:sldMkLst>
          <pc:docMk/>
          <pc:sldMk cId="1275769212" sldId="583"/>
        </pc:sldMkLst>
        <pc:spChg chg="mod">
          <ac:chgData name="Anubhav Mittal" userId="0cec1447-ad5f-47c4-bef3-8ff0c5c26bca" providerId="ADAL" clId="{F39BEDC5-EC11-4375-A5FB-6D570DF0659C}" dt="2020-05-29T10:38:42.573" v="738" actId="20577"/>
          <ac:spMkLst>
            <pc:docMk/>
            <pc:sldMk cId="1275769212" sldId="583"/>
            <ac:spMk id="2" creationId="{8E03E6A4-DAE7-4962-8E6B-B7D70EB215C7}"/>
          </ac:spMkLst>
        </pc:spChg>
        <pc:spChg chg="mod">
          <ac:chgData name="Anubhav Mittal" userId="0cec1447-ad5f-47c4-bef3-8ff0c5c26bca" providerId="ADAL" clId="{F39BEDC5-EC11-4375-A5FB-6D570DF0659C}" dt="2020-05-29T12:45:10.220" v="1112" actId="20577"/>
          <ac:spMkLst>
            <pc:docMk/>
            <pc:sldMk cId="1275769212" sldId="583"/>
            <ac:spMk id="3" creationId="{5FBEDDCC-E332-42C6-850C-19EA35A8C1E1}"/>
          </ac:spMkLst>
        </pc:spChg>
        <pc:graphicFrameChg chg="add mod modGraphic">
          <ac:chgData name="Anubhav Mittal" userId="0cec1447-ad5f-47c4-bef3-8ff0c5c26bca" providerId="ADAL" clId="{F39BEDC5-EC11-4375-A5FB-6D570DF0659C}" dt="2020-05-29T10:41:17.357" v="748" actId="14100"/>
          <ac:graphicFrameMkLst>
            <pc:docMk/>
            <pc:sldMk cId="1275769212" sldId="583"/>
            <ac:graphicFrameMk id="4" creationId="{7B38CA4A-F2D9-4673-BC6E-2DD865599E14}"/>
          </ac:graphicFrameMkLst>
        </pc:graphicFrameChg>
        <pc:graphicFrameChg chg="add mod modGraphic">
          <ac:chgData name="Anubhav Mittal" userId="0cec1447-ad5f-47c4-bef3-8ff0c5c26bca" providerId="ADAL" clId="{F39BEDC5-EC11-4375-A5FB-6D570DF0659C}" dt="2020-05-29T10:42:41.116" v="754" actId="1076"/>
          <ac:graphicFrameMkLst>
            <pc:docMk/>
            <pc:sldMk cId="1275769212" sldId="583"/>
            <ac:graphicFrameMk id="5" creationId="{5CBFA5C9-9214-403E-A449-9B7A71FAD0B7}"/>
          </ac:graphicFrameMkLst>
        </pc:graphicFrameChg>
        <pc:graphicFrameChg chg="del">
          <ac:chgData name="Anubhav Mittal" userId="0cec1447-ad5f-47c4-bef3-8ff0c5c26bca" providerId="ADAL" clId="{F39BEDC5-EC11-4375-A5FB-6D570DF0659C}" dt="2020-05-29T10:39:02.485" v="743" actId="478"/>
          <ac:graphicFrameMkLst>
            <pc:docMk/>
            <pc:sldMk cId="1275769212" sldId="583"/>
            <ac:graphicFrameMk id="6" creationId="{3F276AC7-9698-40B0-BF14-5684E3B52DAF}"/>
          </ac:graphicFrameMkLst>
        </pc:graphicFrameChg>
        <pc:graphicFrameChg chg="del">
          <ac:chgData name="Anubhav Mittal" userId="0cec1447-ad5f-47c4-bef3-8ff0c5c26bca" providerId="ADAL" clId="{F39BEDC5-EC11-4375-A5FB-6D570DF0659C}" dt="2020-05-29T10:39:05.340" v="744" actId="478"/>
          <ac:graphicFrameMkLst>
            <pc:docMk/>
            <pc:sldMk cId="1275769212" sldId="583"/>
            <ac:graphicFrameMk id="7" creationId="{BA1DCDC5-1E3F-49DC-9D46-DC54F8A9292C}"/>
          </ac:graphicFrameMkLst>
        </pc:graphicFrameChg>
      </pc:sldChg>
      <pc:sldChg chg="addSp delSp modSp add ord">
        <pc:chgData name="Anubhav Mittal" userId="0cec1447-ad5f-47c4-bef3-8ff0c5c26bca" providerId="ADAL" clId="{F39BEDC5-EC11-4375-A5FB-6D570DF0659C}" dt="2020-05-29T10:46:37.242" v="768" actId="6549"/>
        <pc:sldMkLst>
          <pc:docMk/>
          <pc:sldMk cId="287457111" sldId="584"/>
        </pc:sldMkLst>
        <pc:spChg chg="mod">
          <ac:chgData name="Anubhav Mittal" userId="0cec1447-ad5f-47c4-bef3-8ff0c5c26bca" providerId="ADAL" clId="{F39BEDC5-EC11-4375-A5FB-6D570DF0659C}" dt="2020-05-29T10:43:38.250" v="758" actId="20577"/>
          <ac:spMkLst>
            <pc:docMk/>
            <pc:sldMk cId="287457111" sldId="584"/>
            <ac:spMk id="2" creationId="{8E03E6A4-DAE7-4962-8E6B-B7D70EB215C7}"/>
          </ac:spMkLst>
        </pc:spChg>
        <pc:spChg chg="mod">
          <ac:chgData name="Anubhav Mittal" userId="0cec1447-ad5f-47c4-bef3-8ff0c5c26bca" providerId="ADAL" clId="{F39BEDC5-EC11-4375-A5FB-6D570DF0659C}" dt="2020-05-29T10:44:00.415" v="762" actId="20577"/>
          <ac:spMkLst>
            <pc:docMk/>
            <pc:sldMk cId="287457111" sldId="584"/>
            <ac:spMk id="3" creationId="{5FBEDDCC-E332-42C6-850C-19EA35A8C1E1}"/>
          </ac:spMkLst>
        </pc:spChg>
        <pc:spChg chg="mod">
          <ac:chgData name="Anubhav Mittal" userId="0cec1447-ad5f-47c4-bef3-8ff0c5c26bca" providerId="ADAL" clId="{F39BEDC5-EC11-4375-A5FB-6D570DF0659C}" dt="2020-05-29T10:46:37.242" v="768" actId="6549"/>
          <ac:spMkLst>
            <pc:docMk/>
            <pc:sldMk cId="287457111" sldId="584"/>
            <ac:spMk id="6" creationId="{C019F693-F96F-42FD-B7FF-F05107D04164}"/>
          </ac:spMkLst>
        </pc:spChg>
        <pc:picChg chg="add">
          <ac:chgData name="Anubhav Mittal" userId="0cec1447-ad5f-47c4-bef3-8ff0c5c26bca" providerId="ADAL" clId="{F39BEDC5-EC11-4375-A5FB-6D570DF0659C}" dt="2020-05-29T10:44:08.882" v="764"/>
          <ac:picMkLst>
            <pc:docMk/>
            <pc:sldMk cId="287457111" sldId="584"/>
            <ac:picMk id="7" creationId="{296795B0-68E1-45F4-AA58-8FB79EAC83E4}"/>
          </ac:picMkLst>
        </pc:picChg>
        <pc:picChg chg="del">
          <ac:chgData name="Anubhav Mittal" userId="0cec1447-ad5f-47c4-bef3-8ff0c5c26bca" providerId="ADAL" clId="{F39BEDC5-EC11-4375-A5FB-6D570DF0659C}" dt="2020-05-29T10:44:07.809" v="763" actId="478"/>
          <ac:picMkLst>
            <pc:docMk/>
            <pc:sldMk cId="287457111" sldId="584"/>
            <ac:picMk id="9" creationId="{B560D9F0-BFCF-4CDE-85EE-BA101A1507BF}"/>
          </ac:picMkLst>
        </pc:picChg>
      </pc:sldChg>
      <pc:sldChg chg="addSp delSp modSp add">
        <pc:chgData name="Anubhav Mittal" userId="0cec1447-ad5f-47c4-bef3-8ff0c5c26bca" providerId="ADAL" clId="{F39BEDC5-EC11-4375-A5FB-6D570DF0659C}" dt="2020-05-29T10:50:31.146" v="784"/>
        <pc:sldMkLst>
          <pc:docMk/>
          <pc:sldMk cId="2837813883" sldId="585"/>
        </pc:sldMkLst>
        <pc:spChg chg="mod">
          <ac:chgData name="Anubhav Mittal" userId="0cec1447-ad5f-47c4-bef3-8ff0c5c26bca" providerId="ADAL" clId="{F39BEDC5-EC11-4375-A5FB-6D570DF0659C}" dt="2020-05-29T10:47:54.343" v="779" actId="20577"/>
          <ac:spMkLst>
            <pc:docMk/>
            <pc:sldMk cId="2837813883" sldId="585"/>
            <ac:spMk id="3" creationId="{5FBEDDCC-E332-42C6-850C-19EA35A8C1E1}"/>
          </ac:spMkLst>
        </pc:spChg>
        <pc:spChg chg="add del">
          <ac:chgData name="Anubhav Mittal" userId="0cec1447-ad5f-47c4-bef3-8ff0c5c26bca" providerId="ADAL" clId="{F39BEDC5-EC11-4375-A5FB-6D570DF0659C}" dt="2020-05-29T10:50:31.146" v="784"/>
          <ac:spMkLst>
            <pc:docMk/>
            <pc:sldMk cId="2837813883" sldId="585"/>
            <ac:spMk id="4" creationId="{0FEE4DE2-E0A0-4BF6-B969-F46ADFC25F69}"/>
          </ac:spMkLst>
        </pc:spChg>
        <pc:spChg chg="mod">
          <ac:chgData name="Anubhav Mittal" userId="0cec1447-ad5f-47c4-bef3-8ff0c5c26bca" providerId="ADAL" clId="{F39BEDC5-EC11-4375-A5FB-6D570DF0659C}" dt="2020-05-29T10:50:07.539" v="782"/>
          <ac:spMkLst>
            <pc:docMk/>
            <pc:sldMk cId="2837813883" sldId="585"/>
            <ac:spMk id="6" creationId="{C019F693-F96F-42FD-B7FF-F05107D04164}"/>
          </ac:spMkLst>
        </pc:spChg>
        <pc:picChg chg="del">
          <ac:chgData name="Anubhav Mittal" userId="0cec1447-ad5f-47c4-bef3-8ff0c5c26bca" providerId="ADAL" clId="{F39BEDC5-EC11-4375-A5FB-6D570DF0659C}" dt="2020-05-29T10:47:46.025" v="772" actId="478"/>
          <ac:picMkLst>
            <pc:docMk/>
            <pc:sldMk cId="2837813883" sldId="585"/>
            <ac:picMk id="7" creationId="{296795B0-68E1-45F4-AA58-8FB79EAC83E4}"/>
          </ac:picMkLst>
        </pc:picChg>
        <pc:picChg chg="add mod">
          <ac:chgData name="Anubhav Mittal" userId="0cec1447-ad5f-47c4-bef3-8ff0c5c26bca" providerId="ADAL" clId="{F39BEDC5-EC11-4375-A5FB-6D570DF0659C}" dt="2020-05-29T10:47:49.309" v="774" actId="1076"/>
          <ac:picMkLst>
            <pc:docMk/>
            <pc:sldMk cId="2837813883" sldId="585"/>
            <ac:picMk id="8" creationId="{908F45F4-E18B-4066-9753-F42F43DE0E86}"/>
          </ac:picMkLst>
        </pc:picChg>
      </pc:sldChg>
      <pc:sldChg chg="add">
        <pc:chgData name="Anubhav Mittal" userId="0cec1447-ad5f-47c4-bef3-8ff0c5c26bca" providerId="ADAL" clId="{F39BEDC5-EC11-4375-A5FB-6D570DF0659C}" dt="2020-05-29T10:52:21.365" v="800"/>
        <pc:sldMkLst>
          <pc:docMk/>
          <pc:sldMk cId="1902597447" sldId="587"/>
        </pc:sldMkLst>
      </pc:sldChg>
      <pc:sldChg chg="addSp delSp modSp add">
        <pc:chgData name="Anubhav Mittal" userId="0cec1447-ad5f-47c4-bef3-8ff0c5c26bca" providerId="ADAL" clId="{F39BEDC5-EC11-4375-A5FB-6D570DF0659C}" dt="2020-05-29T12:45:48.500" v="1116" actId="14100"/>
        <pc:sldMkLst>
          <pc:docMk/>
          <pc:sldMk cId="735923934" sldId="588"/>
        </pc:sldMkLst>
        <pc:spChg chg="mod">
          <ac:chgData name="Anubhav Mittal" userId="0cec1447-ad5f-47c4-bef3-8ff0c5c26bca" providerId="ADAL" clId="{F39BEDC5-EC11-4375-A5FB-6D570DF0659C}" dt="2020-05-29T10:52:55.001" v="823" actId="20577"/>
          <ac:spMkLst>
            <pc:docMk/>
            <pc:sldMk cId="735923934" sldId="588"/>
            <ac:spMk id="2" creationId="{8E03E6A4-DAE7-4962-8E6B-B7D70EB215C7}"/>
          </ac:spMkLst>
        </pc:spChg>
        <pc:spChg chg="mod">
          <ac:chgData name="Anubhav Mittal" userId="0cec1447-ad5f-47c4-bef3-8ff0c5c26bca" providerId="ADAL" clId="{F39BEDC5-EC11-4375-A5FB-6D570DF0659C}" dt="2020-05-29T12:45:48.500" v="1116" actId="14100"/>
          <ac:spMkLst>
            <pc:docMk/>
            <pc:sldMk cId="735923934" sldId="588"/>
            <ac:spMk id="3" creationId="{5FBEDDCC-E332-42C6-850C-19EA35A8C1E1}"/>
          </ac:spMkLst>
        </pc:spChg>
        <pc:spChg chg="mod">
          <ac:chgData name="Anubhav Mittal" userId="0cec1447-ad5f-47c4-bef3-8ff0c5c26bca" providerId="ADAL" clId="{F39BEDC5-EC11-4375-A5FB-6D570DF0659C}" dt="2020-05-29T11:02:49.065" v="1000" actId="113"/>
          <ac:spMkLst>
            <pc:docMk/>
            <pc:sldMk cId="735923934" sldId="588"/>
            <ac:spMk id="6" creationId="{C019F693-F96F-42FD-B7FF-F05107D04164}"/>
          </ac:spMkLst>
        </pc:spChg>
        <pc:picChg chg="add mod">
          <ac:chgData name="Anubhav Mittal" userId="0cec1447-ad5f-47c4-bef3-8ff0c5c26bca" providerId="ADAL" clId="{F39BEDC5-EC11-4375-A5FB-6D570DF0659C}" dt="2020-05-29T12:45:27.547" v="1113" actId="14100"/>
          <ac:picMkLst>
            <pc:docMk/>
            <pc:sldMk cId="735923934" sldId="588"/>
            <ac:picMk id="7" creationId="{DB4AD148-900F-4A56-A430-B86ACD97749E}"/>
          </ac:picMkLst>
        </pc:picChg>
        <pc:picChg chg="del">
          <ac:chgData name="Anubhav Mittal" userId="0cec1447-ad5f-47c4-bef3-8ff0c5c26bca" providerId="ADAL" clId="{F39BEDC5-EC11-4375-A5FB-6D570DF0659C}" dt="2020-05-29T11:00:00.175" v="906" actId="478"/>
          <ac:picMkLst>
            <pc:docMk/>
            <pc:sldMk cId="735923934" sldId="588"/>
            <ac:picMk id="9" creationId="{FBF97071-EEAB-45ED-AD4F-7D17522183E8}"/>
          </ac:picMkLst>
        </pc:picChg>
      </pc:sldChg>
    </pc:docChg>
  </pc:docChgLst>
  <pc:docChgLst>
    <pc:chgData name="Anubhav Mittal" userId="0cec1447-ad5f-47c4-bef3-8ff0c5c26bca" providerId="ADAL" clId="{9C39AD7D-DC1B-4AB2-9539-BFD1168FDB1D}"/>
    <pc:docChg chg="undo custSel addSld delSld modSld sldOrd">
      <pc:chgData name="Anubhav Mittal" userId="0cec1447-ad5f-47c4-bef3-8ff0c5c26bca" providerId="ADAL" clId="{9C39AD7D-DC1B-4AB2-9539-BFD1168FDB1D}" dt="2020-06-17T11:27:38.579" v="2404" actId="313"/>
      <pc:docMkLst>
        <pc:docMk/>
      </pc:docMkLst>
      <pc:sldChg chg="modSp">
        <pc:chgData name="Anubhav Mittal" userId="0cec1447-ad5f-47c4-bef3-8ff0c5c26bca" providerId="ADAL" clId="{9C39AD7D-DC1B-4AB2-9539-BFD1168FDB1D}" dt="2020-06-17T10:41:35.408" v="2324" actId="20577"/>
        <pc:sldMkLst>
          <pc:docMk/>
          <pc:sldMk cId="0" sldId="454"/>
        </pc:sldMkLst>
        <pc:spChg chg="mod">
          <ac:chgData name="Anubhav Mittal" userId="0cec1447-ad5f-47c4-bef3-8ff0c5c26bca" providerId="ADAL" clId="{9C39AD7D-DC1B-4AB2-9539-BFD1168FDB1D}" dt="2020-06-17T10:41:35.408" v="2324" actId="20577"/>
          <ac:spMkLst>
            <pc:docMk/>
            <pc:sldMk cId="0" sldId="454"/>
            <ac:spMk id="4" creationId="{00000000-0000-0000-0000-000000000000}"/>
          </ac:spMkLst>
        </pc:spChg>
      </pc:sldChg>
      <pc:sldChg chg="modSp">
        <pc:chgData name="Anubhav Mittal" userId="0cec1447-ad5f-47c4-bef3-8ff0c5c26bca" providerId="ADAL" clId="{9C39AD7D-DC1B-4AB2-9539-BFD1168FDB1D}" dt="2020-06-17T09:41:28.548" v="15" actId="20577"/>
        <pc:sldMkLst>
          <pc:docMk/>
          <pc:sldMk cId="2820795509" sldId="510"/>
        </pc:sldMkLst>
        <pc:spChg chg="mod">
          <ac:chgData name="Anubhav Mittal" userId="0cec1447-ad5f-47c4-bef3-8ff0c5c26bca" providerId="ADAL" clId="{9C39AD7D-DC1B-4AB2-9539-BFD1168FDB1D}" dt="2020-06-17T09:41:28.548" v="15" actId="20577"/>
          <ac:spMkLst>
            <pc:docMk/>
            <pc:sldMk cId="2820795509" sldId="510"/>
            <ac:spMk id="3" creationId="{5FBEDDCC-E332-42C6-850C-19EA35A8C1E1}"/>
          </ac:spMkLst>
        </pc:spChg>
      </pc:sldChg>
      <pc:sldChg chg="addSp delSp modSp">
        <pc:chgData name="Anubhav Mittal" userId="0cec1447-ad5f-47c4-bef3-8ff0c5c26bca" providerId="ADAL" clId="{9C39AD7D-DC1B-4AB2-9539-BFD1168FDB1D}" dt="2020-06-17T09:54:19.779" v="656" actId="20577"/>
        <pc:sldMkLst>
          <pc:docMk/>
          <pc:sldMk cId="598834772" sldId="530"/>
        </pc:sldMkLst>
        <pc:spChg chg="mod">
          <ac:chgData name="Anubhav Mittal" userId="0cec1447-ad5f-47c4-bef3-8ff0c5c26bca" providerId="ADAL" clId="{9C39AD7D-DC1B-4AB2-9539-BFD1168FDB1D}" dt="2020-06-17T09:54:19.779" v="656" actId="20577"/>
          <ac:spMkLst>
            <pc:docMk/>
            <pc:sldMk cId="598834772" sldId="530"/>
            <ac:spMk id="2" creationId="{8E03E6A4-DAE7-4962-8E6B-B7D70EB215C7}"/>
          </ac:spMkLst>
        </pc:spChg>
        <pc:graphicFrameChg chg="add mod modGraphic">
          <ac:chgData name="Anubhav Mittal" userId="0cec1447-ad5f-47c4-bef3-8ff0c5c26bca" providerId="ADAL" clId="{9C39AD7D-DC1B-4AB2-9539-BFD1168FDB1D}" dt="2020-06-17T09:46:22.826" v="456" actId="20577"/>
          <ac:graphicFrameMkLst>
            <pc:docMk/>
            <pc:sldMk cId="598834772" sldId="530"/>
            <ac:graphicFrameMk id="4" creationId="{714E0535-CCC1-42E2-B7E6-E54F8D1D68C9}"/>
          </ac:graphicFrameMkLst>
        </pc:graphicFrameChg>
        <pc:graphicFrameChg chg="add mod modGraphic">
          <ac:chgData name="Anubhav Mittal" userId="0cec1447-ad5f-47c4-bef3-8ff0c5c26bca" providerId="ADAL" clId="{9C39AD7D-DC1B-4AB2-9539-BFD1168FDB1D}" dt="2020-06-17T09:48:33.319" v="461" actId="14100"/>
          <ac:graphicFrameMkLst>
            <pc:docMk/>
            <pc:sldMk cId="598834772" sldId="530"/>
            <ac:graphicFrameMk id="5" creationId="{39DD70D9-01FE-4A05-9E12-62FE4FE262EC}"/>
          </ac:graphicFrameMkLst>
        </pc:graphicFrameChg>
        <pc:graphicFrameChg chg="del">
          <ac:chgData name="Anubhav Mittal" userId="0cec1447-ad5f-47c4-bef3-8ff0c5c26bca" providerId="ADAL" clId="{9C39AD7D-DC1B-4AB2-9539-BFD1168FDB1D}" dt="2020-06-17T09:45:47.574" v="426" actId="478"/>
          <ac:graphicFrameMkLst>
            <pc:docMk/>
            <pc:sldMk cId="598834772" sldId="530"/>
            <ac:graphicFrameMk id="6" creationId="{2F695A2B-D9B0-4FED-AA0F-8864A41496DB}"/>
          </ac:graphicFrameMkLst>
        </pc:graphicFrameChg>
        <pc:graphicFrameChg chg="del">
          <ac:chgData name="Anubhav Mittal" userId="0cec1447-ad5f-47c4-bef3-8ff0c5c26bca" providerId="ADAL" clId="{9C39AD7D-DC1B-4AB2-9539-BFD1168FDB1D}" dt="2020-06-17T09:46:31.423" v="457" actId="478"/>
          <ac:graphicFrameMkLst>
            <pc:docMk/>
            <pc:sldMk cId="598834772" sldId="530"/>
            <ac:graphicFrameMk id="7" creationId="{74D01B60-C338-47E0-AEA2-85ECF61BCE7D}"/>
          </ac:graphicFrameMkLst>
        </pc:graphicFrameChg>
      </pc:sldChg>
      <pc:sldChg chg="modSp">
        <pc:chgData name="Anubhav Mittal" userId="0cec1447-ad5f-47c4-bef3-8ff0c5c26bca" providerId="ADAL" clId="{9C39AD7D-DC1B-4AB2-9539-BFD1168FDB1D}" dt="2020-06-17T11:27:38.579" v="2404" actId="313"/>
        <pc:sldMkLst>
          <pc:docMk/>
          <pc:sldMk cId="1520860431" sldId="540"/>
        </pc:sldMkLst>
        <pc:spChg chg="mod">
          <ac:chgData name="Anubhav Mittal" userId="0cec1447-ad5f-47c4-bef3-8ff0c5c26bca" providerId="ADAL" clId="{9C39AD7D-DC1B-4AB2-9539-BFD1168FDB1D}" dt="2020-06-17T11:27:38.579" v="2404" actId="313"/>
          <ac:spMkLst>
            <pc:docMk/>
            <pc:sldMk cId="1520860431" sldId="540"/>
            <ac:spMk id="6" creationId="{9048AE22-045D-5D48-B6B1-7A6473B1CF37}"/>
          </ac:spMkLst>
        </pc:spChg>
      </pc:sldChg>
      <pc:sldChg chg="del">
        <pc:chgData name="Anubhav Mittal" userId="0cec1447-ad5f-47c4-bef3-8ff0c5c26bca" providerId="ADAL" clId="{9C39AD7D-DC1B-4AB2-9539-BFD1168FDB1D}" dt="2020-06-17T10:06:33.960" v="1080" actId="2696"/>
        <pc:sldMkLst>
          <pc:docMk/>
          <pc:sldMk cId="1192761563" sldId="554"/>
        </pc:sldMkLst>
      </pc:sldChg>
      <pc:sldChg chg="addSp delSp modSp">
        <pc:chgData name="Anubhav Mittal" userId="0cec1447-ad5f-47c4-bef3-8ff0c5c26bca" providerId="ADAL" clId="{9C39AD7D-DC1B-4AB2-9539-BFD1168FDB1D}" dt="2020-06-17T11:10:06.480" v="2330" actId="20577"/>
        <pc:sldMkLst>
          <pc:docMk/>
          <pc:sldMk cId="1491005420" sldId="573"/>
        </pc:sldMkLst>
        <pc:spChg chg="mod">
          <ac:chgData name="Anubhav Mittal" userId="0cec1447-ad5f-47c4-bef3-8ff0c5c26bca" providerId="ADAL" clId="{9C39AD7D-DC1B-4AB2-9539-BFD1168FDB1D}" dt="2020-06-17T10:00:58.460" v="997" actId="20577"/>
          <ac:spMkLst>
            <pc:docMk/>
            <pc:sldMk cId="1491005420" sldId="573"/>
            <ac:spMk id="2" creationId="{8E03E6A4-DAE7-4962-8E6B-B7D70EB215C7}"/>
          </ac:spMkLst>
        </pc:spChg>
        <pc:spChg chg="mod">
          <ac:chgData name="Anubhav Mittal" userId="0cec1447-ad5f-47c4-bef3-8ff0c5c26bca" providerId="ADAL" clId="{9C39AD7D-DC1B-4AB2-9539-BFD1168FDB1D}" dt="2020-06-17T10:05:58.417" v="1076" actId="20577"/>
          <ac:spMkLst>
            <pc:docMk/>
            <pc:sldMk cId="1491005420" sldId="573"/>
            <ac:spMk id="3" creationId="{5FBEDDCC-E332-42C6-850C-19EA35A8C1E1}"/>
          </ac:spMkLst>
        </pc:spChg>
        <pc:graphicFrameChg chg="del">
          <ac:chgData name="Anubhav Mittal" userId="0cec1447-ad5f-47c4-bef3-8ff0c5c26bca" providerId="ADAL" clId="{9C39AD7D-DC1B-4AB2-9539-BFD1168FDB1D}" dt="2020-06-17T10:02:49.372" v="1061" actId="478"/>
          <ac:graphicFrameMkLst>
            <pc:docMk/>
            <pc:sldMk cId="1491005420" sldId="573"/>
            <ac:graphicFrameMk id="4" creationId="{D2179355-7277-4014-AE58-30AC9894931C}"/>
          </ac:graphicFrameMkLst>
        </pc:graphicFrameChg>
        <pc:graphicFrameChg chg="del">
          <ac:chgData name="Anubhav Mittal" userId="0cec1447-ad5f-47c4-bef3-8ff0c5c26bca" providerId="ADAL" clId="{9C39AD7D-DC1B-4AB2-9539-BFD1168FDB1D}" dt="2020-06-17T10:05:22.757" v="1067" actId="478"/>
          <ac:graphicFrameMkLst>
            <pc:docMk/>
            <pc:sldMk cId="1491005420" sldId="573"/>
            <ac:graphicFrameMk id="5" creationId="{E58B15A1-1D55-49E2-A423-6B2C82F26A76}"/>
          </ac:graphicFrameMkLst>
        </pc:graphicFrameChg>
        <pc:graphicFrameChg chg="add mod modGraphic">
          <ac:chgData name="Anubhav Mittal" userId="0cec1447-ad5f-47c4-bef3-8ff0c5c26bca" providerId="ADAL" clId="{9C39AD7D-DC1B-4AB2-9539-BFD1168FDB1D}" dt="2020-06-17T10:05:49.969" v="1074" actId="403"/>
          <ac:graphicFrameMkLst>
            <pc:docMk/>
            <pc:sldMk cId="1491005420" sldId="573"/>
            <ac:graphicFrameMk id="6" creationId="{AD7DE1DD-AC7B-4243-AD56-64BF03C14574}"/>
          </ac:graphicFrameMkLst>
        </pc:graphicFrameChg>
        <pc:graphicFrameChg chg="add mod modGraphic">
          <ac:chgData name="Anubhav Mittal" userId="0cec1447-ad5f-47c4-bef3-8ff0c5c26bca" providerId="ADAL" clId="{9C39AD7D-DC1B-4AB2-9539-BFD1168FDB1D}" dt="2020-06-17T11:10:06.480" v="2330" actId="20577"/>
          <ac:graphicFrameMkLst>
            <pc:docMk/>
            <pc:sldMk cId="1491005420" sldId="573"/>
            <ac:graphicFrameMk id="7" creationId="{096DA3FA-99EB-4994-BA33-A71C956EA78C}"/>
          </ac:graphicFrameMkLst>
        </pc:graphicFrameChg>
      </pc:sldChg>
      <pc:sldChg chg="del">
        <pc:chgData name="Anubhav Mittal" userId="0cec1447-ad5f-47c4-bef3-8ff0c5c26bca" providerId="ADAL" clId="{9C39AD7D-DC1B-4AB2-9539-BFD1168FDB1D}" dt="2020-06-17T10:06:39.530" v="1081" actId="2696"/>
        <pc:sldMkLst>
          <pc:docMk/>
          <pc:sldMk cId="246959807" sldId="574"/>
        </pc:sldMkLst>
      </pc:sldChg>
      <pc:sldChg chg="del">
        <pc:chgData name="Anubhav Mittal" userId="0cec1447-ad5f-47c4-bef3-8ff0c5c26bca" providerId="ADAL" clId="{9C39AD7D-DC1B-4AB2-9539-BFD1168FDB1D}" dt="2020-06-17T10:36:22.104" v="2117" actId="2696"/>
        <pc:sldMkLst>
          <pc:docMk/>
          <pc:sldMk cId="2157366256" sldId="575"/>
        </pc:sldMkLst>
      </pc:sldChg>
      <pc:sldChg chg="del">
        <pc:chgData name="Anubhav Mittal" userId="0cec1447-ad5f-47c4-bef3-8ff0c5c26bca" providerId="ADAL" clId="{9C39AD7D-DC1B-4AB2-9539-BFD1168FDB1D}" dt="2020-06-17T10:36:22.645" v="2118" actId="2696"/>
        <pc:sldMkLst>
          <pc:docMk/>
          <pc:sldMk cId="3132690836" sldId="576"/>
        </pc:sldMkLst>
      </pc:sldChg>
      <pc:sldChg chg="del">
        <pc:chgData name="Anubhav Mittal" userId="0cec1447-ad5f-47c4-bef3-8ff0c5c26bca" providerId="ADAL" clId="{9C39AD7D-DC1B-4AB2-9539-BFD1168FDB1D}" dt="2020-06-17T10:36:22.907" v="2119" actId="2696"/>
        <pc:sldMkLst>
          <pc:docMk/>
          <pc:sldMk cId="1441507754" sldId="577"/>
        </pc:sldMkLst>
      </pc:sldChg>
      <pc:sldChg chg="del">
        <pc:chgData name="Anubhav Mittal" userId="0cec1447-ad5f-47c4-bef3-8ff0c5c26bca" providerId="ADAL" clId="{9C39AD7D-DC1B-4AB2-9539-BFD1168FDB1D}" dt="2020-06-17T10:36:23.462" v="2120" actId="2696"/>
        <pc:sldMkLst>
          <pc:docMk/>
          <pc:sldMk cId="3024011484" sldId="578"/>
        </pc:sldMkLst>
      </pc:sldChg>
      <pc:sldChg chg="del">
        <pc:chgData name="Anubhav Mittal" userId="0cec1447-ad5f-47c4-bef3-8ff0c5c26bca" providerId="ADAL" clId="{9C39AD7D-DC1B-4AB2-9539-BFD1168FDB1D}" dt="2020-06-17T10:36:23.888" v="2121" actId="2696"/>
        <pc:sldMkLst>
          <pc:docMk/>
          <pc:sldMk cId="1443290989" sldId="579"/>
        </pc:sldMkLst>
      </pc:sldChg>
      <pc:sldChg chg="del">
        <pc:chgData name="Anubhav Mittal" userId="0cec1447-ad5f-47c4-bef3-8ff0c5c26bca" providerId="ADAL" clId="{9C39AD7D-DC1B-4AB2-9539-BFD1168FDB1D}" dt="2020-06-17T10:36:24.372" v="2122" actId="2696"/>
        <pc:sldMkLst>
          <pc:docMk/>
          <pc:sldMk cId="122508883" sldId="580"/>
        </pc:sldMkLst>
      </pc:sldChg>
      <pc:sldChg chg="del">
        <pc:chgData name="Anubhav Mittal" userId="0cec1447-ad5f-47c4-bef3-8ff0c5c26bca" providerId="ADAL" clId="{9C39AD7D-DC1B-4AB2-9539-BFD1168FDB1D}" dt="2020-06-17T10:36:24.806" v="2123" actId="2696"/>
        <pc:sldMkLst>
          <pc:docMk/>
          <pc:sldMk cId="2594218989" sldId="581"/>
        </pc:sldMkLst>
      </pc:sldChg>
      <pc:sldChg chg="del">
        <pc:chgData name="Anubhav Mittal" userId="0cec1447-ad5f-47c4-bef3-8ff0c5c26bca" providerId="ADAL" clId="{9C39AD7D-DC1B-4AB2-9539-BFD1168FDB1D}" dt="2020-06-17T10:36:25.403" v="2124" actId="2696"/>
        <pc:sldMkLst>
          <pc:docMk/>
          <pc:sldMk cId="562114328" sldId="582"/>
        </pc:sldMkLst>
      </pc:sldChg>
      <pc:sldChg chg="del">
        <pc:chgData name="Anubhav Mittal" userId="0cec1447-ad5f-47c4-bef3-8ff0c5c26bca" providerId="ADAL" clId="{9C39AD7D-DC1B-4AB2-9539-BFD1168FDB1D}" dt="2020-06-17T10:36:25.800" v="2125" actId="2696"/>
        <pc:sldMkLst>
          <pc:docMk/>
          <pc:sldMk cId="1275769212" sldId="583"/>
        </pc:sldMkLst>
      </pc:sldChg>
      <pc:sldChg chg="del">
        <pc:chgData name="Anubhav Mittal" userId="0cec1447-ad5f-47c4-bef3-8ff0c5c26bca" providerId="ADAL" clId="{9C39AD7D-DC1B-4AB2-9539-BFD1168FDB1D}" dt="2020-06-17T10:36:26.285" v="2126" actId="2696"/>
        <pc:sldMkLst>
          <pc:docMk/>
          <pc:sldMk cId="287457111" sldId="584"/>
        </pc:sldMkLst>
      </pc:sldChg>
      <pc:sldChg chg="del">
        <pc:chgData name="Anubhav Mittal" userId="0cec1447-ad5f-47c4-bef3-8ff0c5c26bca" providerId="ADAL" clId="{9C39AD7D-DC1B-4AB2-9539-BFD1168FDB1D}" dt="2020-06-17T10:36:26.748" v="2127" actId="2696"/>
        <pc:sldMkLst>
          <pc:docMk/>
          <pc:sldMk cId="2837813883" sldId="585"/>
        </pc:sldMkLst>
      </pc:sldChg>
      <pc:sldChg chg="del">
        <pc:chgData name="Anubhav Mittal" userId="0cec1447-ad5f-47c4-bef3-8ff0c5c26bca" providerId="ADAL" clId="{9C39AD7D-DC1B-4AB2-9539-BFD1168FDB1D}" dt="2020-06-17T10:36:27.281" v="2128" actId="2696"/>
        <pc:sldMkLst>
          <pc:docMk/>
          <pc:sldMk cId="1902597447" sldId="587"/>
        </pc:sldMkLst>
      </pc:sldChg>
      <pc:sldChg chg="del">
        <pc:chgData name="Anubhav Mittal" userId="0cec1447-ad5f-47c4-bef3-8ff0c5c26bca" providerId="ADAL" clId="{9C39AD7D-DC1B-4AB2-9539-BFD1168FDB1D}" dt="2020-06-17T10:36:32.778" v="2129" actId="2696"/>
        <pc:sldMkLst>
          <pc:docMk/>
          <pc:sldMk cId="735923934" sldId="588"/>
        </pc:sldMkLst>
      </pc:sldChg>
      <pc:sldChg chg="modSp">
        <pc:chgData name="Anubhav Mittal" userId="0cec1447-ad5f-47c4-bef3-8ff0c5c26bca" providerId="ADAL" clId="{9C39AD7D-DC1B-4AB2-9539-BFD1168FDB1D}" dt="2020-06-17T11:27:01.595" v="2390" actId="403"/>
        <pc:sldMkLst>
          <pc:docMk/>
          <pc:sldMk cId="294219260" sldId="589"/>
        </pc:sldMkLst>
        <pc:spChg chg="mod">
          <ac:chgData name="Anubhav Mittal" userId="0cec1447-ad5f-47c4-bef3-8ff0c5c26bca" providerId="ADAL" clId="{9C39AD7D-DC1B-4AB2-9539-BFD1168FDB1D}" dt="2020-06-17T11:27:01.595" v="2390" actId="403"/>
          <ac:spMkLst>
            <pc:docMk/>
            <pc:sldMk cId="294219260" sldId="589"/>
            <ac:spMk id="3" creationId="{5FBEDDCC-E332-42C6-850C-19EA35A8C1E1}"/>
          </ac:spMkLst>
        </pc:spChg>
      </pc:sldChg>
      <pc:sldChg chg="addSp delSp modSp add">
        <pc:chgData name="Anubhav Mittal" userId="0cec1447-ad5f-47c4-bef3-8ff0c5c26bca" providerId="ADAL" clId="{9C39AD7D-DC1B-4AB2-9539-BFD1168FDB1D}" dt="2020-06-17T09:54:25.873" v="671" actId="20577"/>
        <pc:sldMkLst>
          <pc:docMk/>
          <pc:sldMk cId="2853350195" sldId="590"/>
        </pc:sldMkLst>
        <pc:spChg chg="mod">
          <ac:chgData name="Anubhav Mittal" userId="0cec1447-ad5f-47c4-bef3-8ff0c5c26bca" providerId="ADAL" clId="{9C39AD7D-DC1B-4AB2-9539-BFD1168FDB1D}" dt="2020-06-17T09:54:25.873" v="671" actId="20577"/>
          <ac:spMkLst>
            <pc:docMk/>
            <pc:sldMk cId="2853350195" sldId="590"/>
            <ac:spMk id="2" creationId="{8E03E6A4-DAE7-4962-8E6B-B7D70EB215C7}"/>
          </ac:spMkLst>
        </pc:spChg>
        <pc:spChg chg="mod">
          <ac:chgData name="Anubhav Mittal" userId="0cec1447-ad5f-47c4-bef3-8ff0c5c26bca" providerId="ADAL" clId="{9C39AD7D-DC1B-4AB2-9539-BFD1168FDB1D}" dt="2020-06-17T09:53:37.904" v="622" actId="20577"/>
          <ac:spMkLst>
            <pc:docMk/>
            <pc:sldMk cId="2853350195" sldId="590"/>
            <ac:spMk id="3" creationId="{5FBEDDCC-E332-42C6-850C-19EA35A8C1E1}"/>
          </ac:spMkLst>
        </pc:spChg>
        <pc:graphicFrameChg chg="del">
          <ac:chgData name="Anubhav Mittal" userId="0cec1447-ad5f-47c4-bef3-8ff0c5c26bca" providerId="ADAL" clId="{9C39AD7D-DC1B-4AB2-9539-BFD1168FDB1D}" dt="2020-06-17T09:52:47.318" v="577" actId="478"/>
          <ac:graphicFrameMkLst>
            <pc:docMk/>
            <pc:sldMk cId="2853350195" sldId="590"/>
            <ac:graphicFrameMk id="4" creationId="{714E0535-CCC1-42E2-B7E6-E54F8D1D68C9}"/>
          </ac:graphicFrameMkLst>
        </pc:graphicFrameChg>
        <pc:graphicFrameChg chg="del">
          <ac:chgData name="Anubhav Mittal" userId="0cec1447-ad5f-47c4-bef3-8ff0c5c26bca" providerId="ADAL" clId="{9C39AD7D-DC1B-4AB2-9539-BFD1168FDB1D}" dt="2020-06-17T09:52:49.389" v="578" actId="478"/>
          <ac:graphicFrameMkLst>
            <pc:docMk/>
            <pc:sldMk cId="2853350195" sldId="590"/>
            <ac:graphicFrameMk id="5" creationId="{39DD70D9-01FE-4A05-9E12-62FE4FE262EC}"/>
          </ac:graphicFrameMkLst>
        </pc:graphicFrameChg>
        <pc:graphicFrameChg chg="add mod modGraphic">
          <ac:chgData name="Anubhav Mittal" userId="0cec1447-ad5f-47c4-bef3-8ff0c5c26bca" providerId="ADAL" clId="{9C39AD7D-DC1B-4AB2-9539-BFD1168FDB1D}" dt="2020-06-17T09:53:58.772" v="624" actId="403"/>
          <ac:graphicFrameMkLst>
            <pc:docMk/>
            <pc:sldMk cId="2853350195" sldId="590"/>
            <ac:graphicFrameMk id="6" creationId="{B5B4E0B5-959B-49E9-AAA4-6902353E023C}"/>
          </ac:graphicFrameMkLst>
        </pc:graphicFrameChg>
      </pc:sldChg>
      <pc:sldChg chg="addSp delSp modSp add del">
        <pc:chgData name="Anubhav Mittal" userId="0cec1447-ad5f-47c4-bef3-8ff0c5c26bca" providerId="ADAL" clId="{9C39AD7D-DC1B-4AB2-9539-BFD1168FDB1D}" dt="2020-06-17T11:05:07.591" v="2328" actId="2696"/>
        <pc:sldMkLst>
          <pc:docMk/>
          <pc:sldMk cId="3236110070" sldId="591"/>
        </pc:sldMkLst>
        <pc:spChg chg="mod">
          <ac:chgData name="Anubhav Mittal" userId="0cec1447-ad5f-47c4-bef3-8ff0c5c26bca" providerId="ADAL" clId="{9C39AD7D-DC1B-4AB2-9539-BFD1168FDB1D}" dt="2020-06-17T09:54:50.811" v="687" actId="6549"/>
          <ac:spMkLst>
            <pc:docMk/>
            <pc:sldMk cId="3236110070" sldId="591"/>
            <ac:spMk id="2" creationId="{8E03E6A4-DAE7-4962-8E6B-B7D70EB215C7}"/>
          </ac:spMkLst>
        </pc:spChg>
        <pc:spChg chg="mod">
          <ac:chgData name="Anubhav Mittal" userId="0cec1447-ad5f-47c4-bef3-8ff0c5c26bca" providerId="ADAL" clId="{9C39AD7D-DC1B-4AB2-9539-BFD1168FDB1D}" dt="2020-06-17T09:59:36.107" v="932" actId="6549"/>
          <ac:spMkLst>
            <pc:docMk/>
            <pc:sldMk cId="3236110070" sldId="591"/>
            <ac:spMk id="3" creationId="{5FBEDDCC-E332-42C6-850C-19EA35A8C1E1}"/>
          </ac:spMkLst>
        </pc:spChg>
        <pc:graphicFrameChg chg="add mod modGraphic">
          <ac:chgData name="Anubhav Mittal" userId="0cec1447-ad5f-47c4-bef3-8ff0c5c26bca" providerId="ADAL" clId="{9C39AD7D-DC1B-4AB2-9539-BFD1168FDB1D}" dt="2020-06-17T09:59:52.545" v="961" actId="20577"/>
          <ac:graphicFrameMkLst>
            <pc:docMk/>
            <pc:sldMk cId="3236110070" sldId="591"/>
            <ac:graphicFrameMk id="4" creationId="{59ED6833-3A16-458C-8A95-2AD75E76B11A}"/>
          </ac:graphicFrameMkLst>
        </pc:graphicFrameChg>
        <pc:graphicFrameChg chg="del">
          <ac:chgData name="Anubhav Mittal" userId="0cec1447-ad5f-47c4-bef3-8ff0c5c26bca" providerId="ADAL" clId="{9C39AD7D-DC1B-4AB2-9539-BFD1168FDB1D}" dt="2020-06-17T09:56:11.024" v="900" actId="478"/>
          <ac:graphicFrameMkLst>
            <pc:docMk/>
            <pc:sldMk cId="3236110070" sldId="591"/>
            <ac:graphicFrameMk id="6" creationId="{B5B4E0B5-959B-49E9-AAA4-6902353E023C}"/>
          </ac:graphicFrameMkLst>
        </pc:graphicFrameChg>
      </pc:sldChg>
      <pc:sldChg chg="addSp delSp modSp add ord">
        <pc:chgData name="Anubhav Mittal" userId="0cec1447-ad5f-47c4-bef3-8ff0c5c26bca" providerId="ADAL" clId="{9C39AD7D-DC1B-4AB2-9539-BFD1168FDB1D}" dt="2020-06-17T11:12:31.341" v="2331" actId="20577"/>
        <pc:sldMkLst>
          <pc:docMk/>
          <pc:sldMk cId="1369513773" sldId="592"/>
        </pc:sldMkLst>
        <pc:spChg chg="mod">
          <ac:chgData name="Anubhav Mittal" userId="0cec1447-ad5f-47c4-bef3-8ff0c5c26bca" providerId="ADAL" clId="{9C39AD7D-DC1B-4AB2-9539-BFD1168FDB1D}" dt="2020-06-17T10:07:10.236" v="1148" actId="404"/>
          <ac:spMkLst>
            <pc:docMk/>
            <pc:sldMk cId="1369513773" sldId="592"/>
            <ac:spMk id="2" creationId="{8E03E6A4-DAE7-4962-8E6B-B7D70EB215C7}"/>
          </ac:spMkLst>
        </pc:spChg>
        <pc:spChg chg="mod">
          <ac:chgData name="Anubhav Mittal" userId="0cec1447-ad5f-47c4-bef3-8ff0c5c26bca" providerId="ADAL" clId="{9C39AD7D-DC1B-4AB2-9539-BFD1168FDB1D}" dt="2020-06-17T10:07:18.977" v="1162" actId="20577"/>
          <ac:spMkLst>
            <pc:docMk/>
            <pc:sldMk cId="1369513773" sldId="592"/>
            <ac:spMk id="3" creationId="{5FBEDDCC-E332-42C6-850C-19EA35A8C1E1}"/>
          </ac:spMkLst>
        </pc:spChg>
        <pc:graphicFrameChg chg="add mod modGraphic">
          <ac:chgData name="Anubhav Mittal" userId="0cec1447-ad5f-47c4-bef3-8ff0c5c26bca" providerId="ADAL" clId="{9C39AD7D-DC1B-4AB2-9539-BFD1168FDB1D}" dt="2020-06-17T11:12:31.341" v="2331" actId="20577"/>
          <ac:graphicFrameMkLst>
            <pc:docMk/>
            <pc:sldMk cId="1369513773" sldId="592"/>
            <ac:graphicFrameMk id="4" creationId="{C530769B-043D-4CA6-8F4D-6A84BFC09198}"/>
          </ac:graphicFrameMkLst>
        </pc:graphicFrameChg>
        <pc:graphicFrameChg chg="del">
          <ac:chgData name="Anubhav Mittal" userId="0cec1447-ad5f-47c4-bef3-8ff0c5c26bca" providerId="ADAL" clId="{9C39AD7D-DC1B-4AB2-9539-BFD1168FDB1D}" dt="2020-06-17T10:07:24.128" v="1163" actId="478"/>
          <ac:graphicFrameMkLst>
            <pc:docMk/>
            <pc:sldMk cId="1369513773" sldId="592"/>
            <ac:graphicFrameMk id="6" creationId="{B5B4E0B5-959B-49E9-AAA4-6902353E023C}"/>
          </ac:graphicFrameMkLst>
        </pc:graphicFrameChg>
      </pc:sldChg>
      <pc:sldChg chg="addSp delSp modSp add">
        <pc:chgData name="Anubhav Mittal" userId="0cec1447-ad5f-47c4-bef3-8ff0c5c26bca" providerId="ADAL" clId="{9C39AD7D-DC1B-4AB2-9539-BFD1168FDB1D}" dt="2020-06-17T10:24:11.240" v="1365" actId="20577"/>
        <pc:sldMkLst>
          <pc:docMk/>
          <pc:sldMk cId="878486221" sldId="593"/>
        </pc:sldMkLst>
        <pc:spChg chg="mod">
          <ac:chgData name="Anubhav Mittal" userId="0cec1447-ad5f-47c4-bef3-8ff0c5c26bca" providerId="ADAL" clId="{9C39AD7D-DC1B-4AB2-9539-BFD1168FDB1D}" dt="2020-06-17T10:10:02.801" v="1200" actId="313"/>
          <ac:spMkLst>
            <pc:docMk/>
            <pc:sldMk cId="878486221" sldId="593"/>
            <ac:spMk id="2" creationId="{8E03E6A4-DAE7-4962-8E6B-B7D70EB215C7}"/>
          </ac:spMkLst>
        </pc:spChg>
        <pc:spChg chg="mod">
          <ac:chgData name="Anubhav Mittal" userId="0cec1447-ad5f-47c4-bef3-8ff0c5c26bca" providerId="ADAL" clId="{9C39AD7D-DC1B-4AB2-9539-BFD1168FDB1D}" dt="2020-06-17T10:23:45.223" v="1343" actId="20577"/>
          <ac:spMkLst>
            <pc:docMk/>
            <pc:sldMk cId="878486221" sldId="593"/>
            <ac:spMk id="3" creationId="{5FBEDDCC-E332-42C6-850C-19EA35A8C1E1}"/>
          </ac:spMkLst>
        </pc:spChg>
        <pc:graphicFrameChg chg="del">
          <ac:chgData name="Anubhav Mittal" userId="0cec1447-ad5f-47c4-bef3-8ff0c5c26bca" providerId="ADAL" clId="{9C39AD7D-DC1B-4AB2-9539-BFD1168FDB1D}" dt="2020-06-17T10:22:37.419" v="1201" actId="478"/>
          <ac:graphicFrameMkLst>
            <pc:docMk/>
            <pc:sldMk cId="878486221" sldId="593"/>
            <ac:graphicFrameMk id="4" creationId="{C530769B-043D-4CA6-8F4D-6A84BFC09198}"/>
          </ac:graphicFrameMkLst>
        </pc:graphicFrameChg>
        <pc:graphicFrameChg chg="add mod modGraphic">
          <ac:chgData name="Anubhav Mittal" userId="0cec1447-ad5f-47c4-bef3-8ff0c5c26bca" providerId="ADAL" clId="{9C39AD7D-DC1B-4AB2-9539-BFD1168FDB1D}" dt="2020-06-17T10:24:11.240" v="1365" actId="20577"/>
          <ac:graphicFrameMkLst>
            <pc:docMk/>
            <pc:sldMk cId="878486221" sldId="593"/>
            <ac:graphicFrameMk id="5" creationId="{403D0D73-24BE-4A2E-89CF-E3FAF98DD367}"/>
          </ac:graphicFrameMkLst>
        </pc:graphicFrameChg>
      </pc:sldChg>
      <pc:sldChg chg="modSp add">
        <pc:chgData name="Anubhav Mittal" userId="0cec1447-ad5f-47c4-bef3-8ff0c5c26bca" providerId="ADAL" clId="{9C39AD7D-DC1B-4AB2-9539-BFD1168FDB1D}" dt="2020-06-17T11:19:32.420" v="2332" actId="1076"/>
        <pc:sldMkLst>
          <pc:docMk/>
          <pc:sldMk cId="2638148438" sldId="594"/>
        </pc:sldMkLst>
        <pc:spChg chg="mod">
          <ac:chgData name="Anubhav Mittal" userId="0cec1447-ad5f-47c4-bef3-8ff0c5c26bca" providerId="ADAL" clId="{9C39AD7D-DC1B-4AB2-9539-BFD1168FDB1D}" dt="2020-06-17T10:26:54.774" v="1632" actId="20577"/>
          <ac:spMkLst>
            <pc:docMk/>
            <pc:sldMk cId="2638148438" sldId="594"/>
            <ac:spMk id="3" creationId="{5FBEDDCC-E332-42C6-850C-19EA35A8C1E1}"/>
          </ac:spMkLst>
        </pc:spChg>
        <pc:graphicFrameChg chg="mod modGraphic">
          <ac:chgData name="Anubhav Mittal" userId="0cec1447-ad5f-47c4-bef3-8ff0c5c26bca" providerId="ADAL" clId="{9C39AD7D-DC1B-4AB2-9539-BFD1168FDB1D}" dt="2020-06-17T11:19:32.420" v="2332" actId="1076"/>
          <ac:graphicFrameMkLst>
            <pc:docMk/>
            <pc:sldMk cId="2638148438" sldId="594"/>
            <ac:graphicFrameMk id="5" creationId="{403D0D73-24BE-4A2E-89CF-E3FAF98DD367}"/>
          </ac:graphicFrameMkLst>
        </pc:graphicFrameChg>
      </pc:sldChg>
      <pc:sldChg chg="addSp delSp modSp add">
        <pc:chgData name="Anubhav Mittal" userId="0cec1447-ad5f-47c4-bef3-8ff0c5c26bca" providerId="ADAL" clId="{9C39AD7D-DC1B-4AB2-9539-BFD1168FDB1D}" dt="2020-06-17T10:35:56.389" v="2116" actId="20577"/>
        <pc:sldMkLst>
          <pc:docMk/>
          <pc:sldMk cId="2221377193" sldId="595"/>
        </pc:sldMkLst>
        <pc:spChg chg="mod">
          <ac:chgData name="Anubhav Mittal" userId="0cec1447-ad5f-47c4-bef3-8ff0c5c26bca" providerId="ADAL" clId="{9C39AD7D-DC1B-4AB2-9539-BFD1168FDB1D}" dt="2020-06-17T10:28:00.164" v="1664" actId="313"/>
          <ac:spMkLst>
            <pc:docMk/>
            <pc:sldMk cId="2221377193" sldId="595"/>
            <ac:spMk id="2" creationId="{8E03E6A4-DAE7-4962-8E6B-B7D70EB215C7}"/>
          </ac:spMkLst>
        </pc:spChg>
        <pc:spChg chg="mod">
          <ac:chgData name="Anubhav Mittal" userId="0cec1447-ad5f-47c4-bef3-8ff0c5c26bca" providerId="ADAL" clId="{9C39AD7D-DC1B-4AB2-9539-BFD1168FDB1D}" dt="2020-06-17T10:35:56.389" v="2116" actId="20577"/>
          <ac:spMkLst>
            <pc:docMk/>
            <pc:sldMk cId="2221377193" sldId="595"/>
            <ac:spMk id="3" creationId="{5FBEDDCC-E332-42C6-850C-19EA35A8C1E1}"/>
          </ac:spMkLst>
        </pc:spChg>
        <pc:graphicFrameChg chg="del">
          <ac:chgData name="Anubhav Mittal" userId="0cec1447-ad5f-47c4-bef3-8ff0c5c26bca" providerId="ADAL" clId="{9C39AD7D-DC1B-4AB2-9539-BFD1168FDB1D}" dt="2020-06-17T10:29:32.200" v="2007" actId="478"/>
          <ac:graphicFrameMkLst>
            <pc:docMk/>
            <pc:sldMk cId="2221377193" sldId="595"/>
            <ac:graphicFrameMk id="5" creationId="{403D0D73-24BE-4A2E-89CF-E3FAF98DD367}"/>
          </ac:graphicFrameMkLst>
        </pc:graphicFrameChg>
        <pc:picChg chg="add mod">
          <ac:chgData name="Anubhav Mittal" userId="0cec1447-ad5f-47c4-bef3-8ff0c5c26bca" providerId="ADAL" clId="{9C39AD7D-DC1B-4AB2-9539-BFD1168FDB1D}" dt="2020-06-17T10:35:30.478" v="2096" actId="1076"/>
          <ac:picMkLst>
            <pc:docMk/>
            <pc:sldMk cId="2221377193" sldId="595"/>
            <ac:picMk id="6" creationId="{BC039818-8A63-4662-84AB-2B27686E78AF}"/>
          </ac:picMkLst>
        </pc:picChg>
      </pc:sldChg>
      <pc:sldChg chg="add del ord">
        <pc:chgData name="Anubhav Mittal" userId="0cec1447-ad5f-47c4-bef3-8ff0c5c26bca" providerId="ADAL" clId="{9C39AD7D-DC1B-4AB2-9539-BFD1168FDB1D}" dt="2020-06-17T10:37:09.877" v="2132" actId="2696"/>
        <pc:sldMkLst>
          <pc:docMk/>
          <pc:sldMk cId="847957552" sldId="596"/>
        </pc:sldMkLst>
      </pc:sldChg>
      <pc:sldChg chg="addSp delSp modSp add">
        <pc:chgData name="Anubhav Mittal" userId="0cec1447-ad5f-47c4-bef3-8ff0c5c26bca" providerId="ADAL" clId="{9C39AD7D-DC1B-4AB2-9539-BFD1168FDB1D}" dt="2020-06-17T10:41:05.023" v="2286" actId="6549"/>
        <pc:sldMkLst>
          <pc:docMk/>
          <pc:sldMk cId="1889359908" sldId="596"/>
        </pc:sldMkLst>
        <pc:spChg chg="mod">
          <ac:chgData name="Anubhav Mittal" userId="0cec1447-ad5f-47c4-bef3-8ff0c5c26bca" providerId="ADAL" clId="{9C39AD7D-DC1B-4AB2-9539-BFD1168FDB1D}" dt="2020-06-17T10:41:05.023" v="2286" actId="6549"/>
          <ac:spMkLst>
            <pc:docMk/>
            <pc:sldMk cId="1889359908" sldId="596"/>
            <ac:spMk id="2" creationId="{8E03E6A4-DAE7-4962-8E6B-B7D70EB215C7}"/>
          </ac:spMkLst>
        </pc:spChg>
        <pc:spChg chg="mod">
          <ac:chgData name="Anubhav Mittal" userId="0cec1447-ad5f-47c4-bef3-8ff0c5c26bca" providerId="ADAL" clId="{9C39AD7D-DC1B-4AB2-9539-BFD1168FDB1D}" dt="2020-06-17T10:40:47.888" v="2263" actId="20577"/>
          <ac:spMkLst>
            <pc:docMk/>
            <pc:sldMk cId="1889359908" sldId="596"/>
            <ac:spMk id="3" creationId="{5FBEDDCC-E332-42C6-850C-19EA35A8C1E1}"/>
          </ac:spMkLst>
        </pc:spChg>
        <pc:picChg chg="add mod">
          <ac:chgData name="Anubhav Mittal" userId="0cec1447-ad5f-47c4-bef3-8ff0c5c26bca" providerId="ADAL" clId="{9C39AD7D-DC1B-4AB2-9539-BFD1168FDB1D}" dt="2020-06-17T10:40:55.779" v="2264" actId="1076"/>
          <ac:picMkLst>
            <pc:docMk/>
            <pc:sldMk cId="1889359908" sldId="596"/>
            <ac:picMk id="5" creationId="{41EC23A2-F90A-4397-ABFA-E906BD217E03}"/>
          </ac:picMkLst>
        </pc:picChg>
        <pc:picChg chg="del">
          <ac:chgData name="Anubhav Mittal" userId="0cec1447-ad5f-47c4-bef3-8ff0c5c26bca" providerId="ADAL" clId="{9C39AD7D-DC1B-4AB2-9539-BFD1168FDB1D}" dt="2020-06-17T10:37:27.632" v="2135" actId="478"/>
          <ac:picMkLst>
            <pc:docMk/>
            <pc:sldMk cId="1889359908" sldId="596"/>
            <ac:picMk id="6" creationId="{BC039818-8A63-4662-84AB-2B27686E78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30/06/2020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426504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3805216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dirty="0"/>
          </a:p>
        </p:txBody>
      </p:sp>
    </p:spTree>
    <p:extLst>
      <p:ext uri="{BB962C8B-B14F-4D97-AF65-F5344CB8AC3E}">
        <p14:creationId xmlns:p14="http://schemas.microsoft.com/office/powerpoint/2010/main" val="147510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42950" y="764704"/>
            <a:ext cx="8420100" cy="4751388"/>
          </a:xfrm>
          <a:prstGeom prst="rect">
            <a:avLst/>
          </a:prstGeom>
        </p:spPr>
        <p:txBody>
          <a:bodyPr/>
          <a:lstStyle/>
          <a:p>
            <a:pPr marL="0" indent="0" algn="ctr">
              <a:buNone/>
            </a:pPr>
            <a:r>
              <a:rPr lang="en-GB" sz="4000" b="1" dirty="0"/>
              <a:t>SEP</a:t>
            </a:r>
          </a:p>
          <a:p>
            <a:pPr marL="0" indent="0" algn="ctr">
              <a:buNone/>
            </a:pPr>
            <a:r>
              <a:rPr lang="en-GB" sz="4000" b="1" dirty="0"/>
              <a:t>User Research</a:t>
            </a:r>
          </a:p>
          <a:p>
            <a:pPr marL="0" indent="0" algn="ctr">
              <a:buNone/>
            </a:pPr>
            <a:endParaRPr lang="en-GB" sz="2800" b="1" dirty="0"/>
          </a:p>
          <a:p>
            <a:pPr marL="0" indent="0" algn="ctr">
              <a:buNone/>
            </a:pPr>
            <a:r>
              <a:rPr lang="en-GB" sz="2800" b="1" dirty="0"/>
              <a:t>(Covid-19 content placement)</a:t>
            </a:r>
          </a:p>
          <a:p>
            <a:pPr marL="0" indent="0" algn="ctr">
              <a:buNone/>
            </a:pPr>
            <a:endParaRPr lang="en-GB" sz="2800" b="1" dirty="0"/>
          </a:p>
          <a:p>
            <a:pPr marL="0" indent="0" algn="ctr">
              <a:buNone/>
            </a:pPr>
            <a:r>
              <a:rPr lang="en-GB" sz="2800" b="1" dirty="0"/>
              <a:t>June 2020</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5165724"/>
          </a:xfrm>
        </p:spPr>
        <p:txBody>
          <a:bodyPr/>
          <a:lstStyle/>
          <a:p>
            <a:pPr marL="571500" indent="-571500">
              <a:buFont typeface="Arial" panose="020B0604020202020204" pitchFamily="34" charset="0"/>
              <a:buChar char="•"/>
            </a:pPr>
            <a:r>
              <a:rPr lang="en-GB" sz="3200" dirty="0"/>
              <a:t>10 Online un-moderated test sessions, with </a:t>
            </a:r>
            <a:r>
              <a:rPr lang="en-GB" sz="3200" dirty="0" err="1"/>
              <a:t>Userzoom</a:t>
            </a:r>
            <a:r>
              <a:rPr lang="en-GB" sz="3200" dirty="0"/>
              <a:t> panel, for usability testing</a:t>
            </a:r>
          </a:p>
          <a:p>
            <a:endParaRPr lang="en-GB" sz="3200" dirty="0"/>
          </a:p>
          <a:p>
            <a:pPr marL="571500" indent="-571500">
              <a:buFont typeface="Arial" panose="020B0604020202020204" pitchFamily="34" charset="0"/>
              <a:buChar char="•"/>
            </a:pPr>
            <a:r>
              <a:rPr lang="en-GB" sz="3200" dirty="0"/>
              <a:t>Male – 6 / Female – 4</a:t>
            </a:r>
          </a:p>
          <a:p>
            <a:endParaRPr lang="en-GB" sz="3200" dirty="0"/>
          </a:p>
          <a:p>
            <a:pPr marL="571500" indent="-571500">
              <a:buFont typeface="Arial" panose="020B0604020202020204" pitchFamily="34" charset="0"/>
              <a:buChar char="•"/>
            </a:pPr>
            <a:r>
              <a:rPr lang="en-GB" sz="3200" dirty="0"/>
              <a:t>Location: Scotland wide</a:t>
            </a:r>
          </a:p>
          <a:p>
            <a:pPr marL="571500" indent="-571500">
              <a:buFont typeface="Arial" panose="020B0604020202020204" pitchFamily="34" charset="0"/>
              <a:buChar char="•"/>
            </a:pPr>
            <a:endParaRPr lang="en-GB" sz="3200" dirty="0"/>
          </a:p>
          <a:p>
            <a:pPr marL="571500" indent="-571500">
              <a:buFont typeface="Arial" panose="020B0604020202020204" pitchFamily="34" charset="0"/>
              <a:buChar char="•"/>
            </a:pPr>
            <a:r>
              <a:rPr lang="en-GB" sz="3200" dirty="0"/>
              <a:t>Date issued and completed – 9</a:t>
            </a:r>
            <a:r>
              <a:rPr lang="en-GB" sz="3200" baseline="30000" dirty="0"/>
              <a:t>th</a:t>
            </a:r>
            <a:r>
              <a:rPr lang="en-GB" sz="3200" dirty="0"/>
              <a:t> – 11</a:t>
            </a:r>
            <a:r>
              <a:rPr lang="en-GB" sz="3200" baseline="30000" dirty="0"/>
              <a:t>th</a:t>
            </a:r>
            <a:r>
              <a:rPr lang="en-GB" sz="3200" dirty="0"/>
              <a:t> June 2020</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dirty="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19" y="1124744"/>
            <a:ext cx="9361040" cy="1138773"/>
          </a:xfrm>
          <a:prstGeom prst="rect">
            <a:avLst/>
          </a:prstGeom>
          <a:noFill/>
        </p:spPr>
        <p:txBody>
          <a:bodyPr wrap="square" rtlCol="0">
            <a:spAutoFit/>
          </a:bodyPr>
          <a:lstStyle/>
          <a:p>
            <a:endParaRPr lang="en-GB" sz="1600" dirty="0"/>
          </a:p>
          <a:p>
            <a:endParaRPr lang="en-GB" sz="1600" dirty="0"/>
          </a:p>
          <a:p>
            <a:r>
              <a:rPr lang="en-GB" dirty="0"/>
              <a:t>We wanted to understand how the users would like the Coronavirus information to be displayed on the website.</a:t>
            </a:r>
            <a:endParaRPr lang="en-US" i="1" dirty="0"/>
          </a:p>
        </p:txBody>
      </p:sp>
      <p:sp>
        <p:nvSpPr>
          <p:cNvPr id="3" name="Rectangle 2">
            <a:extLst>
              <a:ext uri="{FF2B5EF4-FFF2-40B4-BE49-F238E27FC236}">
                <a16:creationId xmlns:a16="http://schemas.microsoft.com/office/drawing/2014/main" id="{90B3C99D-B505-428C-9FA5-3D4DE39D8900}"/>
              </a:ext>
            </a:extLst>
          </p:cNvPr>
          <p:cNvSpPr/>
          <p:nvPr/>
        </p:nvSpPr>
        <p:spPr>
          <a:xfrm>
            <a:off x="524447" y="4176272"/>
            <a:ext cx="8856984" cy="1723549"/>
          </a:xfrm>
          <a:prstGeom prst="rect">
            <a:avLst/>
          </a:prstGeom>
        </p:spPr>
        <p:txBody>
          <a:bodyPr wrap="square">
            <a:spAutoFit/>
          </a:bodyPr>
          <a:lstStyle/>
          <a:p>
            <a:pPr marL="171450" lvl="0" indent="-171450">
              <a:buFont typeface="Arial" panose="020B0604020202020204" pitchFamily="34" charset="0"/>
              <a:buChar char="•"/>
            </a:pPr>
            <a:endParaRPr lang="en-GB" sz="1600" dirty="0"/>
          </a:p>
          <a:p>
            <a:pPr lvl="0"/>
            <a:r>
              <a:rPr lang="en-GB" dirty="0"/>
              <a:t>Majority of users (8 out of 10) would like the Coronavirus information to be displayed on the Coronavirus web page.</a:t>
            </a:r>
          </a:p>
          <a:p>
            <a:pPr lvl="0"/>
            <a:endParaRPr lang="en-GB" dirty="0"/>
          </a:p>
          <a:p>
            <a:pPr lvl="0"/>
            <a:r>
              <a:rPr lang="en-GB" dirty="0"/>
              <a:t>Only 2 felt that all the information should sit under the Coronavirus filter under the “browse support” web page. </a:t>
            </a:r>
          </a:p>
        </p:txBody>
      </p:sp>
      <p:sp>
        <p:nvSpPr>
          <p:cNvPr id="4" name="Rectangle 3">
            <a:extLst>
              <a:ext uri="{FF2B5EF4-FFF2-40B4-BE49-F238E27FC236}">
                <a16:creationId xmlns:a16="http://schemas.microsoft.com/office/drawing/2014/main" id="{0BA71A4D-A542-46E1-9D91-F8C2C7EE691B}"/>
              </a:ext>
            </a:extLst>
          </p:cNvPr>
          <p:cNvSpPr/>
          <p:nvPr/>
        </p:nvSpPr>
        <p:spPr>
          <a:xfrm>
            <a:off x="3983763" y="3220740"/>
            <a:ext cx="1938352" cy="584775"/>
          </a:xfrm>
          <a:prstGeom prst="rect">
            <a:avLst/>
          </a:prstGeom>
        </p:spPr>
        <p:txBody>
          <a:bodyPr wrap="none">
            <a:spAutoFit/>
          </a:bodyPr>
          <a:lstStyle/>
          <a:p>
            <a:pPr algn="ctr"/>
            <a:r>
              <a:rPr lang="en-GB" sz="3200" dirty="0"/>
              <a:t>Summary</a:t>
            </a:r>
          </a:p>
        </p:txBody>
      </p:sp>
      <p:cxnSp>
        <p:nvCxnSpPr>
          <p:cNvPr id="7" name="Straight Connector 6">
            <a:extLst>
              <a:ext uri="{FF2B5EF4-FFF2-40B4-BE49-F238E27FC236}">
                <a16:creationId xmlns:a16="http://schemas.microsoft.com/office/drawing/2014/main" id="{E87CEF92-7E09-49FD-B0C1-2F275C19AB68}"/>
              </a:ext>
            </a:extLst>
          </p:cNvPr>
          <p:cNvCxnSpPr/>
          <p:nvPr/>
        </p:nvCxnSpPr>
        <p:spPr>
          <a:xfrm>
            <a:off x="272419" y="3933056"/>
            <a:ext cx="936104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200" dirty="0">
                <a:solidFill>
                  <a:schemeClr val="tx1"/>
                </a:solidFill>
              </a:rPr>
              <a:t>FBS Coronavirus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02283"/>
            <a:ext cx="8915400" cy="5530626"/>
          </a:xfrm>
        </p:spPr>
        <p:txBody>
          <a:bodyPr/>
          <a:lstStyle/>
          <a:p>
            <a:pPr marL="11113"/>
            <a:r>
              <a:rPr lang="en-GB" sz="1800" dirty="0"/>
              <a:t>We asked the following question and users shared the following views:</a:t>
            </a:r>
          </a:p>
          <a:p>
            <a:endParaRPr lang="en-US" b="1" dirty="0"/>
          </a:p>
          <a:p>
            <a:r>
              <a:rPr lang="en-US" b="1" dirty="0"/>
              <a:t>What is the best way for us to display / share Coronavirus information on our website:</a:t>
            </a:r>
            <a:endParaRPr lang="en-US" sz="1400" b="1" dirty="0"/>
          </a:p>
          <a:p>
            <a:endParaRPr lang="en-US" sz="1400" b="1" dirty="0"/>
          </a:p>
          <a:p>
            <a:r>
              <a:rPr lang="en-US" sz="1400" b="1" dirty="0"/>
              <a:t>       </a:t>
            </a:r>
          </a:p>
          <a:p>
            <a:r>
              <a:rPr lang="en-US" sz="1400" b="1" dirty="0"/>
              <a:t>     </a:t>
            </a:r>
          </a:p>
          <a:p>
            <a:endParaRPr lang="en-GB" b="1" dirty="0"/>
          </a:p>
          <a:p>
            <a:r>
              <a:rPr lang="en-US" sz="1200" dirty="0"/>
              <a:t> </a:t>
            </a:r>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Comments in favor of coronavirus filter:</a:t>
            </a:r>
          </a:p>
          <a:p>
            <a:endParaRPr lang="en-US" sz="1200" dirty="0"/>
          </a:p>
          <a:p>
            <a:pPr marL="171450" indent="-171450">
              <a:buFont typeface="Arial" panose="020B0604020202020204" pitchFamily="34" charset="0"/>
              <a:buChar char="•"/>
            </a:pPr>
            <a:r>
              <a:rPr lang="en-US" sz="1200" i="1" dirty="0"/>
              <a:t>Makes it easier to navigate and more user friendly.</a:t>
            </a:r>
          </a:p>
          <a:p>
            <a:pPr marL="171450" indent="-171450">
              <a:buFont typeface="Arial" panose="020B0604020202020204" pitchFamily="34" charset="0"/>
              <a:buChar char="•"/>
            </a:pPr>
            <a:endParaRPr lang="en-US" sz="1200" i="1" dirty="0"/>
          </a:p>
          <a:p>
            <a:pPr marL="171450" indent="-171450">
              <a:buFont typeface="Arial" panose="020B0604020202020204" pitchFamily="34" charset="0"/>
              <a:buChar char="•"/>
            </a:pPr>
            <a:r>
              <a:rPr lang="en-US" sz="1200" i="1" dirty="0"/>
              <a:t>I felt the coronavirus webpage was too overloaded with information, with no specific layout or filters to make the search easier, however the browse support web page was essentially almost the same information in the sense of funding, training and other activities in this time of coronavirus, with a neater layout and also useful search options and filters to narrow my search and see within one page itself all the options and sub sections available to me. It was particularly helpful to also see the titles of the different pages in bold, with a short description unlike the coronavirus webpage which did not have clear titles or subheadings.</a:t>
            </a:r>
            <a:endParaRPr lang="en-GB" sz="1200" i="1" dirty="0"/>
          </a:p>
        </p:txBody>
      </p:sp>
      <p:pic>
        <p:nvPicPr>
          <p:cNvPr id="5" name="C1022C5955">
            <a:extLst>
              <a:ext uri="{FF2B5EF4-FFF2-40B4-BE49-F238E27FC236}">
                <a16:creationId xmlns:a16="http://schemas.microsoft.com/office/drawing/2014/main" id="{0AEA8F3F-2864-4541-B2B6-E5569B823BC6}"/>
              </a:ext>
            </a:extLst>
          </p:cNvPr>
          <p:cNvPicPr/>
          <p:nvPr/>
        </p:nvPicPr>
        <p:blipFill>
          <a:blip r:embed="rId3"/>
          <a:stretch>
            <a:fillRect/>
          </a:stretch>
        </p:blipFill>
        <p:spPr>
          <a:xfrm>
            <a:off x="1460612" y="2003481"/>
            <a:ext cx="6984776" cy="1228725"/>
          </a:xfrm>
          <a:prstGeom prst="rect">
            <a:avLst/>
          </a:prstGeom>
        </p:spPr>
      </p:pic>
      <p:graphicFrame>
        <p:nvGraphicFramePr>
          <p:cNvPr id="4" name="Table 3">
            <a:extLst>
              <a:ext uri="{FF2B5EF4-FFF2-40B4-BE49-F238E27FC236}">
                <a16:creationId xmlns:a16="http://schemas.microsoft.com/office/drawing/2014/main" id="{472D59B8-D99E-4DB8-808D-3A5D590A41B3}"/>
              </a:ext>
            </a:extLst>
          </p:cNvPr>
          <p:cNvGraphicFramePr>
            <a:graphicFrameLocks noGrp="1"/>
          </p:cNvGraphicFramePr>
          <p:nvPr>
            <p:extLst>
              <p:ext uri="{D42A27DB-BD31-4B8C-83A1-F6EECF244321}">
                <p14:modId xmlns:p14="http://schemas.microsoft.com/office/powerpoint/2010/main" val="1832249161"/>
              </p:ext>
            </p:extLst>
          </p:nvPr>
        </p:nvGraphicFramePr>
        <p:xfrm>
          <a:off x="2077720" y="3301073"/>
          <a:ext cx="5750560" cy="733046"/>
        </p:xfrm>
        <a:graphic>
          <a:graphicData uri="http://schemas.openxmlformats.org/drawingml/2006/table">
            <a:tbl>
              <a:tblPr firstRow="1" bandRow="1">
                <a:tableStyleId>{5C22544A-7EE6-4342-B048-85BDC9FD1C3A}</a:tableStyleId>
              </a:tblPr>
              <a:tblGrid>
                <a:gridCol w="4606290">
                  <a:extLst>
                    <a:ext uri="{9D8B030D-6E8A-4147-A177-3AD203B41FA5}">
                      <a16:colId xmlns:a16="http://schemas.microsoft.com/office/drawing/2014/main" val="3260472909"/>
                    </a:ext>
                  </a:extLst>
                </a:gridCol>
                <a:gridCol w="513715">
                  <a:extLst>
                    <a:ext uri="{9D8B030D-6E8A-4147-A177-3AD203B41FA5}">
                      <a16:colId xmlns:a16="http://schemas.microsoft.com/office/drawing/2014/main" val="1005603997"/>
                    </a:ext>
                  </a:extLst>
                </a:gridCol>
                <a:gridCol w="630555">
                  <a:extLst>
                    <a:ext uri="{9D8B030D-6E8A-4147-A177-3AD203B41FA5}">
                      <a16:colId xmlns:a16="http://schemas.microsoft.com/office/drawing/2014/main" val="1997804757"/>
                    </a:ext>
                  </a:extLst>
                </a:gridCol>
              </a:tblGrid>
              <a:tr h="134908">
                <a:tc>
                  <a:txBody>
                    <a:bodyPr/>
                    <a:lstStyle/>
                    <a:p>
                      <a:pPr>
                        <a:lnSpc>
                          <a:spcPct val="115000"/>
                        </a:lnSpc>
                        <a:spcAft>
                          <a:spcPts val="0"/>
                        </a:spcAft>
                      </a:pPr>
                      <a:r>
                        <a:rPr lang="en-US" sz="900" dirty="0">
                          <a:effectLst/>
                        </a:rPr>
                        <a:t>Answer</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1469882"/>
                  </a:ext>
                </a:extLst>
              </a:tr>
              <a:tr h="134908">
                <a:tc>
                  <a:txBody>
                    <a:bodyPr/>
                    <a:lstStyle/>
                    <a:p>
                      <a:pPr>
                        <a:lnSpc>
                          <a:spcPct val="115000"/>
                        </a:lnSpc>
                        <a:spcAft>
                          <a:spcPts val="0"/>
                        </a:spcAft>
                      </a:pPr>
                      <a:r>
                        <a:rPr lang="en-US" sz="900">
                          <a:effectLst/>
                        </a:rPr>
                        <a:t>By having a separate Coronovirus web page (which is the case at present)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8</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80%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8754317"/>
                  </a:ext>
                </a:extLst>
              </a:tr>
              <a:tr h="282861">
                <a:tc>
                  <a:txBody>
                    <a:bodyPr/>
                    <a:lstStyle/>
                    <a:p>
                      <a:pPr>
                        <a:lnSpc>
                          <a:spcPct val="115000"/>
                        </a:lnSpc>
                        <a:spcAft>
                          <a:spcPts val="0"/>
                        </a:spcAft>
                      </a:pPr>
                      <a:r>
                        <a:rPr lang="en-US" sz="900" dirty="0">
                          <a:effectLst/>
                        </a:rPr>
                        <a:t>Putting all Coronavirus information under the Coronavirus filter in the Browse support web page</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68454249"/>
                  </a:ext>
                </a:extLst>
              </a:tr>
              <a:tr h="134908">
                <a:tc>
                  <a:txBody>
                    <a:bodyPr/>
                    <a:lstStyle/>
                    <a:p>
                      <a:pPr algn="r">
                        <a:lnSpc>
                          <a:spcPct val="115000"/>
                        </a:lnSpc>
                        <a:spcAft>
                          <a:spcPts val="0"/>
                        </a:spcAft>
                      </a:pPr>
                      <a:r>
                        <a:rPr lang="en-US" sz="900" dirty="0">
                          <a:effectLst/>
                        </a:rPr>
                        <a:t>answered question</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0848229"/>
                  </a:ext>
                </a:extLst>
              </a:tr>
            </a:tbl>
          </a:graphicData>
        </a:graphic>
      </p:graphicFrame>
    </p:spTree>
    <p:extLst>
      <p:ext uri="{BB962C8B-B14F-4D97-AF65-F5344CB8AC3E}">
        <p14:creationId xmlns:p14="http://schemas.microsoft.com/office/powerpoint/2010/main" val="222137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200" dirty="0">
                <a:solidFill>
                  <a:schemeClr val="tx1"/>
                </a:solidFill>
              </a:rPr>
              <a:t>FBS Coronavirus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856458"/>
            <a:ext cx="8915400" cy="5530626"/>
          </a:xfrm>
        </p:spPr>
        <p:txBody>
          <a:bodyPr/>
          <a:lstStyle/>
          <a:p>
            <a:r>
              <a:rPr lang="en-US" sz="1200" dirty="0"/>
              <a:t>Comments in favor of coronavirus webpage:</a:t>
            </a:r>
          </a:p>
          <a:p>
            <a:endParaRPr lang="en-US" sz="400" dirty="0"/>
          </a:p>
          <a:p>
            <a:pPr marL="171450" indent="-171450">
              <a:buFont typeface="Arial" panose="020B0604020202020204" pitchFamily="34" charset="0"/>
              <a:buChar char="•"/>
            </a:pPr>
            <a:r>
              <a:rPr lang="en-US" sz="1200" i="1" dirty="0"/>
              <a:t>I prefer to try and navigate menus to find what I’m looking for than resort to the search option right away. Navigating menus may also lead you to find related items that are useful that you wouldn’t have otherwise seen</a:t>
            </a:r>
          </a:p>
          <a:p>
            <a:pPr marL="171450" indent="-171450">
              <a:buFont typeface="Arial" panose="020B0604020202020204" pitchFamily="34" charset="0"/>
              <a:buChar char="•"/>
            </a:pPr>
            <a:endParaRPr lang="en-US" sz="1050" i="1" dirty="0"/>
          </a:p>
          <a:p>
            <a:pPr marL="171450" indent="-171450">
              <a:buFont typeface="Arial" panose="020B0604020202020204" pitchFamily="34" charset="0"/>
              <a:buChar char="•"/>
            </a:pPr>
            <a:r>
              <a:rPr lang="en-US" sz="1200" i="1" dirty="0"/>
              <a:t>This is the most prominent issue facing businesses currently and it requires a separate page and high profile</a:t>
            </a:r>
          </a:p>
          <a:p>
            <a:pPr marL="171450" indent="-171450">
              <a:buFont typeface="Arial" panose="020B0604020202020204" pitchFamily="34" charset="0"/>
              <a:buChar char="•"/>
            </a:pPr>
            <a:endParaRPr lang="en-US" sz="1050" i="1" dirty="0"/>
          </a:p>
          <a:p>
            <a:pPr marL="171450" indent="-171450">
              <a:buFont typeface="Arial" panose="020B0604020202020204" pitchFamily="34" charset="0"/>
              <a:buChar char="•"/>
            </a:pPr>
            <a:r>
              <a:rPr lang="en-US" sz="1200" i="1" dirty="0"/>
              <a:t>It is support related to an emergency that will not last</a:t>
            </a:r>
          </a:p>
          <a:p>
            <a:pPr marL="171450" indent="-171450">
              <a:buFont typeface="Arial" panose="020B0604020202020204" pitchFamily="34" charset="0"/>
              <a:buChar char="•"/>
            </a:pPr>
            <a:endParaRPr lang="en-US" sz="1050" i="1" dirty="0"/>
          </a:p>
          <a:p>
            <a:pPr marL="171450" indent="-171450">
              <a:buFont typeface="Arial" panose="020B0604020202020204" pitchFamily="34" charset="0"/>
              <a:buChar char="•"/>
            </a:pPr>
            <a:r>
              <a:rPr lang="en-US" sz="1200" i="1" dirty="0"/>
              <a:t>Have a separate C19 webpage where the info can be filtered down, having a coronavirus filter is not enough, there were way too many options.</a:t>
            </a:r>
          </a:p>
          <a:p>
            <a:pPr marL="171450" indent="-171450">
              <a:buFont typeface="Arial" panose="020B0604020202020204" pitchFamily="34" charset="0"/>
              <a:buChar char="•"/>
            </a:pPr>
            <a:endParaRPr lang="en-US" sz="1050" i="1" dirty="0"/>
          </a:p>
          <a:p>
            <a:pPr marL="171450" indent="-171450">
              <a:buFont typeface="Arial" panose="020B0604020202020204" pitchFamily="34" charset="0"/>
              <a:buChar char="•"/>
            </a:pPr>
            <a:r>
              <a:rPr lang="en-US" sz="1200" i="1" dirty="0"/>
              <a:t>As the Coronavirus pandemic is a fairly unique and unusual set of circumstances that not many people have encountered before, it makes sense to have all advice relating to it available in a separate page. Partly for ease of access, but also so that people do not get confused about schemes that are only applicable for Corona vs schemes that are more general support (and that may not be running at the current time)</a:t>
            </a:r>
          </a:p>
          <a:p>
            <a:pPr marL="171450" indent="-171450">
              <a:buFont typeface="Arial" panose="020B0604020202020204" pitchFamily="34" charset="0"/>
              <a:buChar char="•"/>
            </a:pPr>
            <a:endParaRPr lang="en-US" sz="1000" i="1" dirty="0"/>
          </a:p>
          <a:p>
            <a:pPr marL="171450" indent="-171450">
              <a:buFont typeface="Arial" panose="020B0604020202020204" pitchFamily="34" charset="0"/>
              <a:buChar char="•"/>
            </a:pPr>
            <a:r>
              <a:rPr lang="en-US" sz="1200" i="1" dirty="0"/>
              <a:t>The filter option on the browse support page brings up a huge list of options and I would find it very disheartening and time consuming to scroll through all of them.  I attempted to use an additional filter to reduce the size of the list and it actually generated more pages rather than less.  I think people accessing the site want and need to have the information collated for them so that it is quick and clear where to look for urgent advice on specific tasks or problems related to Coronavirus.  Leaving them to scroll through all the support links in the Browse Support section would use up loads of extra time and I think there’s a far greater risk of them either giving up or missing a really useful piece of information.</a:t>
            </a:r>
          </a:p>
          <a:p>
            <a:pPr marL="171450" indent="-171450">
              <a:buFont typeface="Arial" panose="020B0604020202020204" pitchFamily="34" charset="0"/>
              <a:buChar char="•"/>
            </a:pPr>
            <a:endParaRPr lang="en-US" sz="900" i="1" dirty="0"/>
          </a:p>
          <a:p>
            <a:pPr marL="171450" indent="-171450">
              <a:buFont typeface="Arial" panose="020B0604020202020204" pitchFamily="34" charset="0"/>
              <a:buChar char="•"/>
            </a:pPr>
            <a:r>
              <a:rPr lang="en-US" sz="1200" i="1" dirty="0"/>
              <a:t>It makes it easier for users and safe times that is needed to take you to another webpage </a:t>
            </a:r>
            <a:r>
              <a:rPr lang="en-US" sz="1200" i="1"/>
              <a:t>or browse </a:t>
            </a:r>
            <a:r>
              <a:rPr lang="en-US" sz="1200" i="1" dirty="0"/>
              <a:t>through. I personally like to see virtually all the information I am looking for integrated on one page rather than creating several pages</a:t>
            </a:r>
          </a:p>
          <a:p>
            <a:pPr marL="171450" indent="-171450">
              <a:buFont typeface="Arial" panose="020B0604020202020204" pitchFamily="34" charset="0"/>
              <a:buChar char="•"/>
            </a:pPr>
            <a:endParaRPr lang="en-US" sz="1100" i="1" dirty="0"/>
          </a:p>
          <a:p>
            <a:pPr marL="171450" indent="-171450">
              <a:buFont typeface="Arial" panose="020B0604020202020204" pitchFamily="34" charset="0"/>
              <a:buChar char="•"/>
            </a:pPr>
            <a:r>
              <a:rPr lang="en-US" sz="1200" i="1" dirty="0"/>
              <a:t>Having a separate page makes sense to me as people may want to know more information about corona virus alone itself and how they may want to gain help in regards to corona virus having it filtered into all on one page/filer would definitely make it a lot more confusing and will make it look a lot more cramped then it is so a separate page would be the idea winner here.</a:t>
            </a:r>
          </a:p>
          <a:p>
            <a:endParaRPr lang="en-US" sz="1200" dirty="0"/>
          </a:p>
          <a:p>
            <a:r>
              <a:rPr lang="en-US" sz="1200" dirty="0"/>
              <a:t>       </a:t>
            </a:r>
          </a:p>
          <a:p>
            <a:r>
              <a:rPr lang="en-US" sz="1200" dirty="0"/>
              <a:t>     </a:t>
            </a:r>
          </a:p>
          <a:p>
            <a:endParaRPr lang="en-GB" sz="1400" dirty="0"/>
          </a:p>
          <a:p>
            <a:r>
              <a:rPr lang="en-US" sz="1100" dirty="0"/>
              <a:t> </a:t>
            </a:r>
            <a:endParaRPr lang="en-GB" sz="1100" dirty="0"/>
          </a:p>
        </p:txBody>
      </p:sp>
    </p:spTree>
    <p:extLst>
      <p:ext uri="{BB962C8B-B14F-4D97-AF65-F5344CB8AC3E}">
        <p14:creationId xmlns:p14="http://schemas.microsoft.com/office/powerpoint/2010/main" val="183408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Props1.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6BBD3D-5952-4429-8E4B-D240C2B83775}">
  <ds:schemaRefs>
    <ds:schemaRef ds:uri="http://schemas.microsoft.com/sharepoint/v3/contenttype/forms"/>
  </ds:schemaRefs>
</ds:datastoreItem>
</file>

<file path=customXml/itemProps3.xml><?xml version="1.0" encoding="utf-8"?>
<ds:datastoreItem xmlns:ds="http://schemas.openxmlformats.org/officeDocument/2006/customXml" ds:itemID="{F194AF57-505B-43E7-8B2B-F88E875D2B2E}">
  <ds:schemaRefs>
    <ds:schemaRef ds:uri="http://purl.org/dc/terms/"/>
    <ds:schemaRef ds:uri="http://schemas.openxmlformats.org/package/2006/metadata/core-properties"/>
    <ds:schemaRef ds:uri="http://schemas.microsoft.com/office/2006/documentManagement/types"/>
    <ds:schemaRef ds:uri="6db2c8f2-fe83-4eb7-aef3-51a35d5deb60"/>
    <ds:schemaRef ds:uri="5c0236c5-800f-4186-8dff-7b2f080b9de5"/>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53652</TotalTime>
  <Words>793</Words>
  <Application>Microsoft Office PowerPoint</Application>
  <PresentationFormat>A4 Paper (210x297 mm)</PresentationFormat>
  <Paragraphs>97</Paragraphs>
  <Slides>6</Slides>
  <Notes>5</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6</vt:i4>
      </vt:variant>
    </vt:vector>
  </HeadingPairs>
  <TitlesOfParts>
    <vt:vector size="13" baseType="lpstr">
      <vt:lpstr>Arial</vt:lpstr>
      <vt:lpstr>Calibri</vt:lpstr>
      <vt:lpstr>Verdana</vt:lpstr>
      <vt:lpstr>1_sdi template</vt:lpstr>
      <vt:lpstr>sdi template</vt:lpstr>
      <vt:lpstr>2_sdi template</vt:lpstr>
      <vt:lpstr>2_Customer Research 2017 - Screenshot only</vt:lpstr>
      <vt:lpstr>PowerPoint Presentation</vt:lpstr>
      <vt:lpstr>Who we tested with</vt:lpstr>
      <vt:lpstr>What we were trying to find out</vt:lpstr>
      <vt:lpstr>FBS Coronavirus information</vt:lpstr>
      <vt:lpstr>FBS Coronavirus information</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2260</cp:revision>
  <dcterms:created xsi:type="dcterms:W3CDTF">2013-05-29T15:18:42Z</dcterms:created>
  <dcterms:modified xsi:type="dcterms:W3CDTF">2020-06-30T14:14:41Z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