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  <p:sldMasterId id="2147483710" r:id="rId5"/>
    <p:sldMasterId id="2147483728" r:id="rId6"/>
    <p:sldMasterId id="2147483720" r:id="rId7"/>
  </p:sldMasterIdLst>
  <p:notesMasterIdLst>
    <p:notesMasterId r:id="rId22"/>
  </p:notesMasterIdLst>
  <p:sldIdLst>
    <p:sldId id="454" r:id="rId8"/>
    <p:sldId id="510" r:id="rId9"/>
    <p:sldId id="540" r:id="rId10"/>
    <p:sldId id="589" r:id="rId11"/>
    <p:sldId id="530" r:id="rId12"/>
    <p:sldId id="590" r:id="rId13"/>
    <p:sldId id="591" r:id="rId14"/>
    <p:sldId id="573" r:id="rId15"/>
    <p:sldId id="592" r:id="rId16"/>
    <p:sldId id="593" r:id="rId17"/>
    <p:sldId id="594" r:id="rId18"/>
    <p:sldId id="595" r:id="rId19"/>
    <p:sldId id="596" r:id="rId20"/>
    <p:sldId id="561" r:id="rId21"/>
  </p:sldIdLst>
  <p:sldSz cx="9906000" cy="6858000" type="A4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3120">
          <p15:clr>
            <a:srgbClr val="A4A3A4"/>
          </p15:clr>
        </p15:guide>
        <p15:guide id="4" pos="3347" userDrawn="1">
          <p15:clr>
            <a:srgbClr val="A4A3A4"/>
          </p15:clr>
        </p15:guide>
        <p15:guide id="5" pos="2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5811"/>
    <a:srgbClr val="2CB431"/>
    <a:srgbClr val="36434D"/>
    <a:srgbClr val="2CB4D2"/>
    <a:srgbClr val="D0BB7E"/>
    <a:srgbClr val="00427F"/>
    <a:srgbClr val="610E6C"/>
    <a:srgbClr val="5EB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39AD7D-DC1B-4AB2-9539-BFD1168FDB1D}" v="33" dt="2020-06-17T11:24:29.0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48" autoAdjust="0"/>
    <p:restoredTop sz="91398" autoAdjust="0"/>
  </p:normalViewPr>
  <p:slideViewPr>
    <p:cSldViewPr>
      <p:cViewPr varScale="1">
        <p:scale>
          <a:sx n="61" d="100"/>
          <a:sy n="61" d="100"/>
        </p:scale>
        <p:origin x="972" y="48"/>
      </p:cViewPr>
      <p:guideLst>
        <p:guide orient="horz" pos="890"/>
        <p:guide pos="3120"/>
        <p:guide pos="3347"/>
        <p:guide pos="2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85" d="100"/>
        <a:sy n="185" d="100"/>
      </p:scale>
      <p:origin x="0" y="0"/>
    </p:cViewPr>
  </p:notesTextViewPr>
  <p:sorterViewPr>
    <p:cViewPr>
      <p:scale>
        <a:sx n="100" d="100"/>
        <a:sy n="100" d="100"/>
      </p:scale>
      <p:origin x="0" y="1200"/>
    </p:cViewPr>
  </p:sorterViewPr>
  <p:notesViewPr>
    <p:cSldViewPr>
      <p:cViewPr varScale="1">
        <p:scale>
          <a:sx n="77" d="100"/>
          <a:sy n="77" d="100"/>
        </p:scale>
        <p:origin x="348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bhav Mittal" userId="0cec1447-ad5f-47c4-bef3-8ff0c5c26bca" providerId="ADAL" clId="{071BDE1B-AE51-4936-9EC7-DFDEF734A903}"/>
    <pc:docChg chg="modSld">
      <pc:chgData name="Anubhav Mittal" userId="0cec1447-ad5f-47c4-bef3-8ff0c5c26bca" providerId="ADAL" clId="{071BDE1B-AE51-4936-9EC7-DFDEF734A903}" dt="2020-06-18T09:45:07.289" v="88" actId="20577"/>
      <pc:docMkLst>
        <pc:docMk/>
      </pc:docMkLst>
      <pc:sldChg chg="modSp">
        <pc:chgData name="Anubhav Mittal" userId="0cec1447-ad5f-47c4-bef3-8ff0c5c26bca" providerId="ADAL" clId="{071BDE1B-AE51-4936-9EC7-DFDEF734A903}" dt="2020-06-18T09:45:07.289" v="88" actId="20577"/>
        <pc:sldMkLst>
          <pc:docMk/>
          <pc:sldMk cId="2820795509" sldId="510"/>
        </pc:sldMkLst>
        <pc:spChg chg="mod">
          <ac:chgData name="Anubhav Mittal" userId="0cec1447-ad5f-47c4-bef3-8ff0c5c26bca" providerId="ADAL" clId="{071BDE1B-AE51-4936-9EC7-DFDEF734A903}" dt="2020-06-18T09:45:07.289" v="88" actId="20577"/>
          <ac:spMkLst>
            <pc:docMk/>
            <pc:sldMk cId="2820795509" sldId="510"/>
            <ac:spMk id="3" creationId="{5FBEDDCC-E332-42C6-850C-19EA35A8C1E1}"/>
          </ac:spMkLst>
        </pc:spChg>
      </pc:sldChg>
      <pc:sldChg chg="modSp">
        <pc:chgData name="Anubhav Mittal" userId="0cec1447-ad5f-47c4-bef3-8ff0c5c26bca" providerId="ADAL" clId="{071BDE1B-AE51-4936-9EC7-DFDEF734A903}" dt="2020-06-17T16:03:10.508" v="15" actId="20577"/>
        <pc:sldMkLst>
          <pc:docMk/>
          <pc:sldMk cId="1520860431" sldId="540"/>
        </pc:sldMkLst>
        <pc:spChg chg="mod">
          <ac:chgData name="Anubhav Mittal" userId="0cec1447-ad5f-47c4-bef3-8ff0c5c26bca" providerId="ADAL" clId="{071BDE1B-AE51-4936-9EC7-DFDEF734A903}" dt="2020-06-17T16:03:10.508" v="15" actId="20577"/>
          <ac:spMkLst>
            <pc:docMk/>
            <pc:sldMk cId="1520860431" sldId="540"/>
            <ac:spMk id="6" creationId="{9048AE22-045D-5D48-B6B1-7A6473B1CF37}"/>
          </ac:spMkLst>
        </pc:spChg>
      </pc:sldChg>
      <pc:sldChg chg="modSp">
        <pc:chgData name="Anubhav Mittal" userId="0cec1447-ad5f-47c4-bef3-8ff0c5c26bca" providerId="ADAL" clId="{071BDE1B-AE51-4936-9EC7-DFDEF734A903}" dt="2020-06-17T16:04:57.759" v="67" actId="404"/>
        <pc:sldMkLst>
          <pc:docMk/>
          <pc:sldMk cId="294219260" sldId="589"/>
        </pc:sldMkLst>
        <pc:spChg chg="mod">
          <ac:chgData name="Anubhav Mittal" userId="0cec1447-ad5f-47c4-bef3-8ff0c5c26bca" providerId="ADAL" clId="{071BDE1B-AE51-4936-9EC7-DFDEF734A903}" dt="2020-06-17T16:04:36.996" v="57" actId="1076"/>
          <ac:spMkLst>
            <pc:docMk/>
            <pc:sldMk cId="294219260" sldId="589"/>
            <ac:spMk id="2" creationId="{8E03E6A4-DAE7-4962-8E6B-B7D70EB215C7}"/>
          </ac:spMkLst>
        </pc:spChg>
        <pc:spChg chg="mod">
          <ac:chgData name="Anubhav Mittal" userId="0cec1447-ad5f-47c4-bef3-8ff0c5c26bca" providerId="ADAL" clId="{071BDE1B-AE51-4936-9EC7-DFDEF734A903}" dt="2020-06-17T16:04:57.759" v="67" actId="404"/>
          <ac:spMkLst>
            <pc:docMk/>
            <pc:sldMk cId="294219260" sldId="589"/>
            <ac:spMk id="3" creationId="{5FBEDDCC-E332-42C6-850C-19EA35A8C1E1}"/>
          </ac:spMkLst>
        </pc:spChg>
      </pc:sldChg>
    </pc:docChg>
  </pc:docChgLst>
  <pc:docChgLst>
    <pc:chgData name="Anubhav Mittal" userId="0cec1447-ad5f-47c4-bef3-8ff0c5c26bca" providerId="ADAL" clId="{2326F06C-97B6-4017-9FFE-01E8F6EB828C}"/>
  </pc:docChgLst>
  <pc:docChgLst>
    <pc:chgData name="Anubhav Mittal" userId="0cec1447-ad5f-47c4-bef3-8ff0c5c26bca" providerId="ADAL" clId="{AA26CBE2-B6E4-4BC9-9A87-AB45B56EF3FA}"/>
    <pc:docChg chg="undo custSel addSld delSld modSld">
      <pc:chgData name="Anubhav Mittal" userId="0cec1447-ad5f-47c4-bef3-8ff0c5c26bca" providerId="ADAL" clId="{AA26CBE2-B6E4-4BC9-9A87-AB45B56EF3FA}" dt="2020-04-07T08:18:48.487" v="1182" actId="20577"/>
      <pc:docMkLst>
        <pc:docMk/>
      </pc:docMkLst>
      <pc:sldChg chg="modSp">
        <pc:chgData name="Anubhav Mittal" userId="0cec1447-ad5f-47c4-bef3-8ff0c5c26bca" providerId="ADAL" clId="{AA26CBE2-B6E4-4BC9-9A87-AB45B56EF3FA}" dt="2020-04-07T08:18:48.487" v="1182" actId="20577"/>
        <pc:sldMkLst>
          <pc:docMk/>
          <pc:sldMk cId="0" sldId="454"/>
        </pc:sldMkLst>
        <pc:spChg chg="mod">
          <ac:chgData name="Anubhav Mittal" userId="0cec1447-ad5f-47c4-bef3-8ff0c5c26bca" providerId="ADAL" clId="{AA26CBE2-B6E4-4BC9-9A87-AB45B56EF3FA}" dt="2020-04-07T08:18:48.487" v="1182" actId="20577"/>
          <ac:spMkLst>
            <pc:docMk/>
            <pc:sldMk cId="0" sldId="454"/>
            <ac:spMk id="4" creationId="{00000000-0000-0000-0000-000000000000}"/>
          </ac:spMkLst>
        </pc:spChg>
      </pc:sldChg>
      <pc:sldChg chg="modSp">
        <pc:chgData name="Anubhav Mittal" userId="0cec1447-ad5f-47c4-bef3-8ff0c5c26bca" providerId="ADAL" clId="{AA26CBE2-B6E4-4BC9-9A87-AB45B56EF3FA}" dt="2020-04-06T13:01:06.641" v="23" actId="20577"/>
        <pc:sldMkLst>
          <pc:docMk/>
          <pc:sldMk cId="2820795509" sldId="510"/>
        </pc:sldMkLst>
        <pc:spChg chg="mod">
          <ac:chgData name="Anubhav Mittal" userId="0cec1447-ad5f-47c4-bef3-8ff0c5c26bca" providerId="ADAL" clId="{AA26CBE2-B6E4-4BC9-9A87-AB45B56EF3FA}" dt="2020-04-06T13:01:06.641" v="23" actId="20577"/>
          <ac:spMkLst>
            <pc:docMk/>
            <pc:sldMk cId="2820795509" sldId="510"/>
            <ac:spMk id="3" creationId="{5FBEDDCC-E332-42C6-850C-19EA35A8C1E1}"/>
          </ac:spMkLst>
        </pc:spChg>
      </pc:sldChg>
      <pc:sldChg chg="addSp delSp modSp">
        <pc:chgData name="Anubhav Mittal" userId="0cec1447-ad5f-47c4-bef3-8ff0c5c26bca" providerId="ADAL" clId="{AA26CBE2-B6E4-4BC9-9A87-AB45B56EF3FA}" dt="2020-04-06T13:07:59.270" v="197" actId="20577"/>
        <pc:sldMkLst>
          <pc:docMk/>
          <pc:sldMk cId="598834772" sldId="530"/>
        </pc:sldMkLst>
        <pc:spChg chg="mod">
          <ac:chgData name="Anubhav Mittal" userId="0cec1447-ad5f-47c4-bef3-8ff0c5c26bca" providerId="ADAL" clId="{AA26CBE2-B6E4-4BC9-9A87-AB45B56EF3FA}" dt="2020-04-06T13:07:59.270" v="197" actId="20577"/>
          <ac:spMkLst>
            <pc:docMk/>
            <pc:sldMk cId="598834772" sldId="530"/>
            <ac:spMk id="3" creationId="{5FBEDDCC-E332-42C6-850C-19EA35A8C1E1}"/>
          </ac:spMkLst>
        </pc:spChg>
        <pc:graphicFrameChg chg="add mod modGraphic">
          <ac:chgData name="Anubhav Mittal" userId="0cec1447-ad5f-47c4-bef3-8ff0c5c26bca" providerId="ADAL" clId="{AA26CBE2-B6E4-4BC9-9A87-AB45B56EF3FA}" dt="2020-04-06T13:04:09.204" v="171" actId="14100"/>
          <ac:graphicFrameMkLst>
            <pc:docMk/>
            <pc:sldMk cId="598834772" sldId="530"/>
            <ac:graphicFrameMk id="4" creationId="{3C0EB295-8486-4BCD-9F76-F985DF03EA7D}"/>
          </ac:graphicFrameMkLst>
        </pc:graphicFrameChg>
        <pc:graphicFrameChg chg="add mod modGraphic">
          <ac:chgData name="Anubhav Mittal" userId="0cec1447-ad5f-47c4-bef3-8ff0c5c26bca" providerId="ADAL" clId="{AA26CBE2-B6E4-4BC9-9A87-AB45B56EF3FA}" dt="2020-04-06T13:07:17.791" v="178" actId="1076"/>
          <ac:graphicFrameMkLst>
            <pc:docMk/>
            <pc:sldMk cId="598834772" sldId="530"/>
            <ac:graphicFrameMk id="5" creationId="{EE021B4F-629E-42D2-B510-2B054A60DE71}"/>
          </ac:graphicFrameMkLst>
        </pc:graphicFrameChg>
        <pc:graphicFrameChg chg="del">
          <ac:chgData name="Anubhav Mittal" userId="0cec1447-ad5f-47c4-bef3-8ff0c5c26bca" providerId="ADAL" clId="{AA26CBE2-B6E4-4BC9-9A87-AB45B56EF3FA}" dt="2020-04-06T13:03:55.936" v="166" actId="478"/>
          <ac:graphicFrameMkLst>
            <pc:docMk/>
            <pc:sldMk cId="598834772" sldId="530"/>
            <ac:graphicFrameMk id="6" creationId="{EC16DFEE-661A-447E-9FF4-D4DF7C785FA1}"/>
          </ac:graphicFrameMkLst>
        </pc:graphicFrameChg>
        <pc:graphicFrameChg chg="del">
          <ac:chgData name="Anubhav Mittal" userId="0cec1447-ad5f-47c4-bef3-8ff0c5c26bca" providerId="ADAL" clId="{AA26CBE2-B6E4-4BC9-9A87-AB45B56EF3FA}" dt="2020-04-06T13:06:57.524" v="172" actId="478"/>
          <ac:graphicFrameMkLst>
            <pc:docMk/>
            <pc:sldMk cId="598834772" sldId="530"/>
            <ac:graphicFrameMk id="7" creationId="{96C7E62A-F10E-4D31-AF3A-9D3E24B4D839}"/>
          </ac:graphicFrameMkLst>
        </pc:graphicFrameChg>
      </pc:sldChg>
      <pc:sldChg chg="modSp">
        <pc:chgData name="Anubhav Mittal" userId="0cec1447-ad5f-47c4-bef3-8ff0c5c26bca" providerId="ADAL" clId="{AA26CBE2-B6E4-4BC9-9A87-AB45B56EF3FA}" dt="2020-04-07T08:00:06.509" v="1111" actId="6549"/>
        <pc:sldMkLst>
          <pc:docMk/>
          <pc:sldMk cId="1520860431" sldId="540"/>
        </pc:sldMkLst>
        <pc:spChg chg="mod">
          <ac:chgData name="Anubhav Mittal" userId="0cec1447-ad5f-47c4-bef3-8ff0c5c26bca" providerId="ADAL" clId="{AA26CBE2-B6E4-4BC9-9A87-AB45B56EF3FA}" dt="2020-04-07T08:00:06.509" v="1111" actId="6549"/>
          <ac:spMkLst>
            <pc:docMk/>
            <pc:sldMk cId="1520860431" sldId="540"/>
            <ac:spMk id="6" creationId="{9048AE22-045D-5D48-B6B1-7A6473B1CF37}"/>
          </ac:spMkLst>
        </pc:spChg>
      </pc:sldChg>
      <pc:sldChg chg="addSp delSp modSp">
        <pc:chgData name="Anubhav Mittal" userId="0cec1447-ad5f-47c4-bef3-8ff0c5c26bca" providerId="ADAL" clId="{AA26CBE2-B6E4-4BC9-9A87-AB45B56EF3FA}" dt="2020-04-06T13:42:16.253" v="601" actId="20577"/>
        <pc:sldMkLst>
          <pc:docMk/>
          <pc:sldMk cId="1192761563" sldId="554"/>
        </pc:sldMkLst>
        <pc:spChg chg="mod">
          <ac:chgData name="Anubhav Mittal" userId="0cec1447-ad5f-47c4-bef3-8ff0c5c26bca" providerId="ADAL" clId="{AA26CBE2-B6E4-4BC9-9A87-AB45B56EF3FA}" dt="2020-04-06T13:37:01.387" v="519" actId="404"/>
          <ac:spMkLst>
            <pc:docMk/>
            <pc:sldMk cId="1192761563" sldId="554"/>
            <ac:spMk id="2" creationId="{8E03E6A4-DAE7-4962-8E6B-B7D70EB215C7}"/>
          </ac:spMkLst>
        </pc:spChg>
        <pc:spChg chg="mod">
          <ac:chgData name="Anubhav Mittal" userId="0cec1447-ad5f-47c4-bef3-8ff0c5c26bca" providerId="ADAL" clId="{AA26CBE2-B6E4-4BC9-9A87-AB45B56EF3FA}" dt="2020-04-06T13:42:16.253" v="601" actId="20577"/>
          <ac:spMkLst>
            <pc:docMk/>
            <pc:sldMk cId="1192761563" sldId="554"/>
            <ac:spMk id="3" creationId="{5FBEDDCC-E332-42C6-850C-19EA35A8C1E1}"/>
          </ac:spMkLst>
        </pc:spChg>
        <pc:spChg chg="mod">
          <ac:chgData name="Anubhav Mittal" userId="0cec1447-ad5f-47c4-bef3-8ff0c5c26bca" providerId="ADAL" clId="{AA26CBE2-B6E4-4BC9-9A87-AB45B56EF3FA}" dt="2020-04-06T13:36:32.485" v="460" actId="6549"/>
          <ac:spMkLst>
            <pc:docMk/>
            <pc:sldMk cId="1192761563" sldId="554"/>
            <ac:spMk id="6" creationId="{C019F693-F96F-42FD-B7FF-F05107D04164}"/>
          </ac:spMkLst>
        </pc:spChg>
        <pc:graphicFrameChg chg="add del">
          <ac:chgData name="Anubhav Mittal" userId="0cec1447-ad5f-47c4-bef3-8ff0c5c26bca" providerId="ADAL" clId="{AA26CBE2-B6E4-4BC9-9A87-AB45B56EF3FA}" dt="2020-04-06T13:36:02.787" v="456"/>
          <ac:graphicFrameMkLst>
            <pc:docMk/>
            <pc:sldMk cId="1192761563" sldId="554"/>
            <ac:graphicFrameMk id="5" creationId="{5350D5F4-A15C-4AF2-B71E-234C407BB168}"/>
          </ac:graphicFrameMkLst>
        </pc:graphicFrameChg>
        <pc:picChg chg="del">
          <ac:chgData name="Anubhav Mittal" userId="0cec1447-ad5f-47c4-bef3-8ff0c5c26bca" providerId="ADAL" clId="{AA26CBE2-B6E4-4BC9-9A87-AB45B56EF3FA}" dt="2020-04-06T13:34:05.853" v="423" actId="478"/>
          <ac:picMkLst>
            <pc:docMk/>
            <pc:sldMk cId="1192761563" sldId="554"/>
            <ac:picMk id="4" creationId="{EC9FC25D-C219-4B7C-B9F3-FA5D73ADAF29}"/>
          </ac:picMkLst>
        </pc:picChg>
        <pc:picChg chg="add mod">
          <ac:chgData name="Anubhav Mittal" userId="0cec1447-ad5f-47c4-bef3-8ff0c5c26bca" providerId="ADAL" clId="{AA26CBE2-B6E4-4BC9-9A87-AB45B56EF3FA}" dt="2020-04-06T13:34:18.825" v="425" actId="1076"/>
          <ac:picMkLst>
            <pc:docMk/>
            <pc:sldMk cId="1192761563" sldId="554"/>
            <ac:picMk id="7" creationId="{5156A8C7-A90A-4716-81A3-2EF7E3E3CBA5}"/>
          </ac:picMkLst>
        </pc:picChg>
      </pc:sldChg>
    </pc:docChg>
  </pc:docChgLst>
  <pc:docChgLst>
    <pc:chgData name="Anubhav Mittal" userId="0cec1447-ad5f-47c4-bef3-8ff0c5c26bca" providerId="ADAL" clId="{10BEC6DD-86EC-43B8-AFE9-B0F66BE5ACD3}"/>
    <pc:docChg chg="undo custSel addSld delSld modSld sldOrd">
      <pc:chgData name="Anubhav Mittal" userId="0cec1447-ad5f-47c4-bef3-8ff0c5c26bca" providerId="ADAL" clId="{10BEC6DD-86EC-43B8-AFE9-B0F66BE5ACD3}" dt="2020-06-04T11:02:57.150" v="1326" actId="207"/>
      <pc:docMkLst>
        <pc:docMk/>
      </pc:docMkLst>
      <pc:sldChg chg="modSp">
        <pc:chgData name="Anubhav Mittal" userId="0cec1447-ad5f-47c4-bef3-8ff0c5c26bca" providerId="ADAL" clId="{10BEC6DD-86EC-43B8-AFE9-B0F66BE5ACD3}" dt="2020-06-04T11:02:31.895" v="1325" actId="20577"/>
        <pc:sldMkLst>
          <pc:docMk/>
          <pc:sldMk cId="1520860431" sldId="540"/>
        </pc:sldMkLst>
        <pc:spChg chg="mod">
          <ac:chgData name="Anubhav Mittal" userId="0cec1447-ad5f-47c4-bef3-8ff0c5c26bca" providerId="ADAL" clId="{10BEC6DD-86EC-43B8-AFE9-B0F66BE5ACD3}" dt="2020-06-04T11:02:31.895" v="1325" actId="20577"/>
          <ac:spMkLst>
            <pc:docMk/>
            <pc:sldMk cId="1520860431" sldId="540"/>
            <ac:spMk id="6" creationId="{9048AE22-045D-5D48-B6B1-7A6473B1CF37}"/>
          </ac:spMkLst>
        </pc:spChg>
      </pc:sldChg>
      <pc:sldChg chg="modSp">
        <pc:chgData name="Anubhav Mittal" userId="0cec1447-ad5f-47c4-bef3-8ff0c5c26bca" providerId="ADAL" clId="{10BEC6DD-86EC-43B8-AFE9-B0F66BE5ACD3}" dt="2020-06-04T11:02:57.150" v="1326" actId="207"/>
        <pc:sldMkLst>
          <pc:docMk/>
          <pc:sldMk cId="1192761563" sldId="554"/>
        </pc:sldMkLst>
        <pc:spChg chg="mod">
          <ac:chgData name="Anubhav Mittal" userId="0cec1447-ad5f-47c4-bef3-8ff0c5c26bca" providerId="ADAL" clId="{10BEC6DD-86EC-43B8-AFE9-B0F66BE5ACD3}" dt="2020-06-04T11:02:57.150" v="1326" actId="207"/>
          <ac:spMkLst>
            <pc:docMk/>
            <pc:sldMk cId="1192761563" sldId="554"/>
            <ac:spMk id="6" creationId="{C019F693-F96F-42FD-B7FF-F05107D04164}"/>
          </ac:spMkLst>
        </pc:spChg>
      </pc:sldChg>
      <pc:sldChg chg="modSp">
        <pc:chgData name="Anubhav Mittal" userId="0cec1447-ad5f-47c4-bef3-8ff0c5c26bca" providerId="ADAL" clId="{10BEC6DD-86EC-43B8-AFE9-B0F66BE5ACD3}" dt="2020-06-04T09:56:46.472" v="685" actId="313"/>
        <pc:sldMkLst>
          <pc:docMk/>
          <pc:sldMk cId="2837813883" sldId="585"/>
        </pc:sldMkLst>
        <pc:spChg chg="mod">
          <ac:chgData name="Anubhav Mittal" userId="0cec1447-ad5f-47c4-bef3-8ff0c5c26bca" providerId="ADAL" clId="{10BEC6DD-86EC-43B8-AFE9-B0F66BE5ACD3}" dt="2020-06-04T09:56:46.472" v="685" actId="313"/>
          <ac:spMkLst>
            <pc:docMk/>
            <pc:sldMk cId="2837813883" sldId="585"/>
            <ac:spMk id="6" creationId="{C019F693-F96F-42FD-B7FF-F05107D04164}"/>
          </ac:spMkLst>
        </pc:spChg>
      </pc:sldChg>
      <pc:sldChg chg="del">
        <pc:chgData name="Anubhav Mittal" userId="0cec1447-ad5f-47c4-bef3-8ff0c5c26bca" providerId="ADAL" clId="{10BEC6DD-86EC-43B8-AFE9-B0F66BE5ACD3}" dt="2020-06-04T09:56:37.700" v="684" actId="2696"/>
        <pc:sldMkLst>
          <pc:docMk/>
          <pc:sldMk cId="374065998" sldId="586"/>
        </pc:sldMkLst>
      </pc:sldChg>
      <pc:sldChg chg="modSp">
        <pc:chgData name="Anubhav Mittal" userId="0cec1447-ad5f-47c4-bef3-8ff0c5c26bca" providerId="ADAL" clId="{10BEC6DD-86EC-43B8-AFE9-B0F66BE5ACD3}" dt="2020-06-04T09:56:06.777" v="683" actId="313"/>
        <pc:sldMkLst>
          <pc:docMk/>
          <pc:sldMk cId="1902597447" sldId="587"/>
        </pc:sldMkLst>
        <pc:spChg chg="mod">
          <ac:chgData name="Anubhav Mittal" userId="0cec1447-ad5f-47c4-bef3-8ff0c5c26bca" providerId="ADAL" clId="{10BEC6DD-86EC-43B8-AFE9-B0F66BE5ACD3}" dt="2020-06-04T09:56:06.777" v="683" actId="313"/>
          <ac:spMkLst>
            <pc:docMk/>
            <pc:sldMk cId="1902597447" sldId="587"/>
            <ac:spMk id="6" creationId="{C019F693-F96F-42FD-B7FF-F05107D04164}"/>
          </ac:spMkLst>
        </pc:spChg>
      </pc:sldChg>
      <pc:sldChg chg="modSp">
        <pc:chgData name="Anubhav Mittal" userId="0cec1447-ad5f-47c4-bef3-8ff0c5c26bca" providerId="ADAL" clId="{10BEC6DD-86EC-43B8-AFE9-B0F66BE5ACD3}" dt="2020-05-29T12:53:32.928" v="43" actId="1076"/>
        <pc:sldMkLst>
          <pc:docMk/>
          <pc:sldMk cId="735923934" sldId="588"/>
        </pc:sldMkLst>
        <pc:spChg chg="mod">
          <ac:chgData name="Anubhav Mittal" userId="0cec1447-ad5f-47c4-bef3-8ff0c5c26bca" providerId="ADAL" clId="{10BEC6DD-86EC-43B8-AFE9-B0F66BE5ACD3}" dt="2020-05-29T12:53:19.827" v="41" actId="20577"/>
          <ac:spMkLst>
            <pc:docMk/>
            <pc:sldMk cId="735923934" sldId="588"/>
            <ac:spMk id="3" creationId="{5FBEDDCC-E332-42C6-850C-19EA35A8C1E1}"/>
          </ac:spMkLst>
        </pc:spChg>
        <pc:spChg chg="mod">
          <ac:chgData name="Anubhav Mittal" userId="0cec1447-ad5f-47c4-bef3-8ff0c5c26bca" providerId="ADAL" clId="{10BEC6DD-86EC-43B8-AFE9-B0F66BE5ACD3}" dt="2020-05-29T12:53:32.928" v="43" actId="1076"/>
          <ac:spMkLst>
            <pc:docMk/>
            <pc:sldMk cId="735923934" sldId="588"/>
            <ac:spMk id="6" creationId="{C019F693-F96F-42FD-B7FF-F05107D04164}"/>
          </ac:spMkLst>
        </pc:spChg>
        <pc:picChg chg="mod">
          <ac:chgData name="Anubhav Mittal" userId="0cec1447-ad5f-47c4-bef3-8ff0c5c26bca" providerId="ADAL" clId="{10BEC6DD-86EC-43B8-AFE9-B0F66BE5ACD3}" dt="2020-05-29T12:53:24.114" v="42" actId="14100"/>
          <ac:picMkLst>
            <pc:docMk/>
            <pc:sldMk cId="735923934" sldId="588"/>
            <ac:picMk id="7" creationId="{DB4AD148-900F-4A56-A430-B86ACD97749E}"/>
          </ac:picMkLst>
        </pc:picChg>
      </pc:sldChg>
      <pc:sldChg chg="delSp modSp add ord">
        <pc:chgData name="Anubhav Mittal" userId="0cec1447-ad5f-47c4-bef3-8ff0c5c26bca" providerId="ADAL" clId="{10BEC6DD-86EC-43B8-AFE9-B0F66BE5ACD3}" dt="2020-06-04T11:02:02.805" v="1322" actId="20577"/>
        <pc:sldMkLst>
          <pc:docMk/>
          <pc:sldMk cId="294219260" sldId="589"/>
        </pc:sldMkLst>
        <pc:spChg chg="mod">
          <ac:chgData name="Anubhav Mittal" userId="0cec1447-ad5f-47c4-bef3-8ff0c5c26bca" providerId="ADAL" clId="{10BEC6DD-86EC-43B8-AFE9-B0F66BE5ACD3}" dt="2020-06-04T09:48:12.273" v="53" actId="20577"/>
          <ac:spMkLst>
            <pc:docMk/>
            <pc:sldMk cId="294219260" sldId="589"/>
            <ac:spMk id="2" creationId="{8E03E6A4-DAE7-4962-8E6B-B7D70EB215C7}"/>
          </ac:spMkLst>
        </pc:spChg>
        <pc:spChg chg="mod">
          <ac:chgData name="Anubhav Mittal" userId="0cec1447-ad5f-47c4-bef3-8ff0c5c26bca" providerId="ADAL" clId="{10BEC6DD-86EC-43B8-AFE9-B0F66BE5ACD3}" dt="2020-06-04T11:02:02.805" v="1322" actId="20577"/>
          <ac:spMkLst>
            <pc:docMk/>
            <pc:sldMk cId="294219260" sldId="589"/>
            <ac:spMk id="3" creationId="{5FBEDDCC-E332-42C6-850C-19EA35A8C1E1}"/>
          </ac:spMkLst>
        </pc:spChg>
        <pc:spChg chg="del mod">
          <ac:chgData name="Anubhav Mittal" userId="0cec1447-ad5f-47c4-bef3-8ff0c5c26bca" providerId="ADAL" clId="{10BEC6DD-86EC-43B8-AFE9-B0F66BE5ACD3}" dt="2020-06-04T09:59:12.247" v="709" actId="478"/>
          <ac:spMkLst>
            <pc:docMk/>
            <pc:sldMk cId="294219260" sldId="589"/>
            <ac:spMk id="6" creationId="{C019F693-F96F-42FD-B7FF-F05107D04164}"/>
          </ac:spMkLst>
        </pc:spChg>
        <pc:picChg chg="del mod">
          <ac:chgData name="Anubhav Mittal" userId="0cec1447-ad5f-47c4-bef3-8ff0c5c26bca" providerId="ADAL" clId="{10BEC6DD-86EC-43B8-AFE9-B0F66BE5ACD3}" dt="2020-06-04T09:50:24.897" v="378" actId="478"/>
          <ac:picMkLst>
            <pc:docMk/>
            <pc:sldMk cId="294219260" sldId="589"/>
            <ac:picMk id="7" creationId="{DB4AD148-900F-4A56-A430-B86ACD97749E}"/>
          </ac:picMkLst>
        </pc:picChg>
      </pc:sldChg>
    </pc:docChg>
  </pc:docChgLst>
  <pc:docChgLst>
    <pc:chgData name="Anubhav Mittal" userId="0cec1447-ad5f-47c4-bef3-8ff0c5c26bca" providerId="ADAL" clId="{42003D49-6725-45DF-966B-B623AA1F8C89}"/>
    <pc:docChg chg="undo custSel addSld delSld modSld">
      <pc:chgData name="Anubhav Mittal" userId="0cec1447-ad5f-47c4-bef3-8ff0c5c26bca" providerId="ADAL" clId="{42003D49-6725-45DF-966B-B623AA1F8C89}" dt="2020-03-26T16:34:15.980" v="1514" actId="2696"/>
      <pc:docMkLst>
        <pc:docMk/>
      </pc:docMkLst>
      <pc:sldChg chg="modSp">
        <pc:chgData name="Anubhav Mittal" userId="0cec1447-ad5f-47c4-bef3-8ff0c5c26bca" providerId="ADAL" clId="{42003D49-6725-45DF-966B-B623AA1F8C89}" dt="2020-03-26T09:42:54.118" v="26" actId="20577"/>
        <pc:sldMkLst>
          <pc:docMk/>
          <pc:sldMk cId="0" sldId="454"/>
        </pc:sldMkLst>
        <pc:spChg chg="mod">
          <ac:chgData name="Anubhav Mittal" userId="0cec1447-ad5f-47c4-bef3-8ff0c5c26bca" providerId="ADAL" clId="{42003D49-6725-45DF-966B-B623AA1F8C89}" dt="2020-03-26T09:42:54.118" v="26" actId="20577"/>
          <ac:spMkLst>
            <pc:docMk/>
            <pc:sldMk cId="0" sldId="454"/>
            <ac:spMk id="4" creationId="{00000000-0000-0000-0000-000000000000}"/>
          </ac:spMkLst>
        </pc:spChg>
      </pc:sldChg>
      <pc:sldChg chg="modSp">
        <pc:chgData name="Anubhav Mittal" userId="0cec1447-ad5f-47c4-bef3-8ff0c5c26bca" providerId="ADAL" clId="{42003D49-6725-45DF-966B-B623AA1F8C89}" dt="2020-03-26T09:43:12.055" v="43" actId="20577"/>
        <pc:sldMkLst>
          <pc:docMk/>
          <pc:sldMk cId="2820795509" sldId="510"/>
        </pc:sldMkLst>
        <pc:spChg chg="mod">
          <ac:chgData name="Anubhav Mittal" userId="0cec1447-ad5f-47c4-bef3-8ff0c5c26bca" providerId="ADAL" clId="{42003D49-6725-45DF-966B-B623AA1F8C89}" dt="2020-03-26T09:43:12.055" v="43" actId="20577"/>
          <ac:spMkLst>
            <pc:docMk/>
            <pc:sldMk cId="2820795509" sldId="510"/>
            <ac:spMk id="3" creationId="{5FBEDDCC-E332-42C6-850C-19EA35A8C1E1}"/>
          </ac:spMkLst>
        </pc:spChg>
      </pc:sldChg>
      <pc:sldChg chg="addSp delSp modSp">
        <pc:chgData name="Anubhav Mittal" userId="0cec1447-ad5f-47c4-bef3-8ff0c5c26bca" providerId="ADAL" clId="{42003D49-6725-45DF-966B-B623AA1F8C89}" dt="2020-03-26T10:12:55.357" v="291" actId="20577"/>
        <pc:sldMkLst>
          <pc:docMk/>
          <pc:sldMk cId="598834772" sldId="530"/>
        </pc:sldMkLst>
        <pc:spChg chg="mod">
          <ac:chgData name="Anubhav Mittal" userId="0cec1447-ad5f-47c4-bef3-8ff0c5c26bca" providerId="ADAL" clId="{42003D49-6725-45DF-966B-B623AA1F8C89}" dt="2020-03-26T10:12:55.357" v="291" actId="20577"/>
          <ac:spMkLst>
            <pc:docMk/>
            <pc:sldMk cId="598834772" sldId="530"/>
            <ac:spMk id="2" creationId="{8E03E6A4-DAE7-4962-8E6B-B7D70EB215C7}"/>
          </ac:spMkLst>
        </pc:spChg>
        <pc:graphicFrameChg chg="del">
          <ac:chgData name="Anubhav Mittal" userId="0cec1447-ad5f-47c4-bef3-8ff0c5c26bca" providerId="ADAL" clId="{42003D49-6725-45DF-966B-B623AA1F8C89}" dt="2020-03-26T10:01:02.805" v="257" actId="478"/>
          <ac:graphicFrameMkLst>
            <pc:docMk/>
            <pc:sldMk cId="598834772" sldId="530"/>
            <ac:graphicFrameMk id="4" creationId="{820BE0C3-B5DB-4778-8473-FC63405930F9}"/>
          </ac:graphicFrameMkLst>
        </pc:graphicFrameChg>
        <pc:graphicFrameChg chg="del">
          <ac:chgData name="Anubhav Mittal" userId="0cec1447-ad5f-47c4-bef3-8ff0c5c26bca" providerId="ADAL" clId="{42003D49-6725-45DF-966B-B623AA1F8C89}" dt="2020-03-26T10:01:04.301" v="258" actId="478"/>
          <ac:graphicFrameMkLst>
            <pc:docMk/>
            <pc:sldMk cId="598834772" sldId="530"/>
            <ac:graphicFrameMk id="5" creationId="{2B796D0D-7D93-47FA-917F-A5FFAB0A31F3}"/>
          </ac:graphicFrameMkLst>
        </pc:graphicFrameChg>
        <pc:graphicFrameChg chg="add mod modGraphic">
          <ac:chgData name="Anubhav Mittal" userId="0cec1447-ad5f-47c4-bef3-8ff0c5c26bca" providerId="ADAL" clId="{42003D49-6725-45DF-966B-B623AA1F8C89}" dt="2020-03-26T10:06:23.438" v="263" actId="14734"/>
          <ac:graphicFrameMkLst>
            <pc:docMk/>
            <pc:sldMk cId="598834772" sldId="530"/>
            <ac:graphicFrameMk id="6" creationId="{EC16DFEE-661A-447E-9FF4-D4DF7C785FA1}"/>
          </ac:graphicFrameMkLst>
        </pc:graphicFrameChg>
        <pc:graphicFrameChg chg="add mod modGraphic">
          <ac:chgData name="Anubhav Mittal" userId="0cec1447-ad5f-47c4-bef3-8ff0c5c26bca" providerId="ADAL" clId="{42003D49-6725-45DF-966B-B623AA1F8C89}" dt="2020-03-26T10:08:57.149" v="271" actId="14100"/>
          <ac:graphicFrameMkLst>
            <pc:docMk/>
            <pc:sldMk cId="598834772" sldId="530"/>
            <ac:graphicFrameMk id="7" creationId="{96C7E62A-F10E-4D31-AF3A-9D3E24B4D839}"/>
          </ac:graphicFrameMkLst>
        </pc:graphicFrameChg>
      </pc:sldChg>
      <pc:sldChg chg="modSp">
        <pc:chgData name="Anubhav Mittal" userId="0cec1447-ad5f-47c4-bef3-8ff0c5c26bca" providerId="ADAL" clId="{42003D49-6725-45DF-966B-B623AA1F8C89}" dt="2020-03-26T09:44:19.004" v="256" actId="20577"/>
        <pc:sldMkLst>
          <pc:docMk/>
          <pc:sldMk cId="1520860431" sldId="540"/>
        </pc:sldMkLst>
        <pc:spChg chg="mod">
          <ac:chgData name="Anubhav Mittal" userId="0cec1447-ad5f-47c4-bef3-8ff0c5c26bca" providerId="ADAL" clId="{42003D49-6725-45DF-966B-B623AA1F8C89}" dt="2020-03-26T09:44:19.004" v="256" actId="20577"/>
          <ac:spMkLst>
            <pc:docMk/>
            <pc:sldMk cId="1520860431" sldId="540"/>
            <ac:spMk id="6" creationId="{9048AE22-045D-5D48-B6B1-7A6473B1CF37}"/>
          </ac:spMkLst>
        </pc:spChg>
      </pc:sldChg>
      <pc:sldChg chg="addSp delSp modSp">
        <pc:chgData name="Anubhav Mittal" userId="0cec1447-ad5f-47c4-bef3-8ff0c5c26bca" providerId="ADAL" clId="{42003D49-6725-45DF-966B-B623AA1F8C89}" dt="2020-03-26T10:27:58.002" v="620" actId="12"/>
        <pc:sldMkLst>
          <pc:docMk/>
          <pc:sldMk cId="1192761563" sldId="554"/>
        </pc:sldMkLst>
        <pc:spChg chg="mod">
          <ac:chgData name="Anubhav Mittal" userId="0cec1447-ad5f-47c4-bef3-8ff0c5c26bca" providerId="ADAL" clId="{42003D49-6725-45DF-966B-B623AA1F8C89}" dt="2020-03-26T10:23:32.770" v="561" actId="20577"/>
          <ac:spMkLst>
            <pc:docMk/>
            <pc:sldMk cId="1192761563" sldId="554"/>
            <ac:spMk id="2" creationId="{8E03E6A4-DAE7-4962-8E6B-B7D70EB215C7}"/>
          </ac:spMkLst>
        </pc:spChg>
        <pc:spChg chg="mod">
          <ac:chgData name="Anubhav Mittal" userId="0cec1447-ad5f-47c4-bef3-8ff0c5c26bca" providerId="ADAL" clId="{42003D49-6725-45DF-966B-B623AA1F8C89}" dt="2020-03-26T10:24:57.380" v="596" actId="20577"/>
          <ac:spMkLst>
            <pc:docMk/>
            <pc:sldMk cId="1192761563" sldId="554"/>
            <ac:spMk id="3" creationId="{5FBEDDCC-E332-42C6-850C-19EA35A8C1E1}"/>
          </ac:spMkLst>
        </pc:spChg>
        <pc:spChg chg="add mod">
          <ac:chgData name="Anubhav Mittal" userId="0cec1447-ad5f-47c4-bef3-8ff0c5c26bca" providerId="ADAL" clId="{42003D49-6725-45DF-966B-B623AA1F8C89}" dt="2020-03-26T10:27:58.002" v="620" actId="12"/>
          <ac:spMkLst>
            <pc:docMk/>
            <pc:sldMk cId="1192761563" sldId="554"/>
            <ac:spMk id="6" creationId="{C019F693-F96F-42FD-B7FF-F05107D04164}"/>
          </ac:spMkLst>
        </pc:spChg>
        <pc:graphicFrameChg chg="add del">
          <ac:chgData name="Anubhav Mittal" userId="0cec1447-ad5f-47c4-bef3-8ff0c5c26bca" providerId="ADAL" clId="{42003D49-6725-45DF-966B-B623AA1F8C89}" dt="2020-03-26T10:25:50.743" v="599"/>
          <ac:graphicFrameMkLst>
            <pc:docMk/>
            <pc:sldMk cId="1192761563" sldId="554"/>
            <ac:graphicFrameMk id="5" creationId="{E48EC1FD-8981-4FBE-B765-DF5D7302BF7C}"/>
          </ac:graphicFrameMkLst>
        </pc:graphicFrameChg>
        <pc:graphicFrameChg chg="add del">
          <ac:chgData name="Anubhav Mittal" userId="0cec1447-ad5f-47c4-bef3-8ff0c5c26bca" providerId="ADAL" clId="{42003D49-6725-45DF-966B-B623AA1F8C89}" dt="2020-03-26T10:27:32.609" v="614"/>
          <ac:graphicFrameMkLst>
            <pc:docMk/>
            <pc:sldMk cId="1192761563" sldId="554"/>
            <ac:graphicFrameMk id="7" creationId="{DC33D9C2-B2D7-4083-9D19-DDF5A595EF21}"/>
          </ac:graphicFrameMkLst>
        </pc:graphicFrameChg>
        <pc:graphicFrameChg chg="add del">
          <ac:chgData name="Anubhav Mittal" userId="0cec1447-ad5f-47c4-bef3-8ff0c5c26bca" providerId="ADAL" clId="{42003D49-6725-45DF-966B-B623AA1F8C89}" dt="2020-03-26T10:27:44.651" v="617"/>
          <ac:graphicFrameMkLst>
            <pc:docMk/>
            <pc:sldMk cId="1192761563" sldId="554"/>
            <ac:graphicFrameMk id="8" creationId="{BADD4748-5FE9-46FD-B37E-4C475981C3C3}"/>
          </ac:graphicFrameMkLst>
        </pc:graphicFrameChg>
        <pc:picChg chg="add mod">
          <ac:chgData name="Anubhav Mittal" userId="0cec1447-ad5f-47c4-bef3-8ff0c5c26bca" providerId="ADAL" clId="{42003D49-6725-45DF-966B-B623AA1F8C89}" dt="2020-03-26T10:25:00.285" v="597" actId="1076"/>
          <ac:picMkLst>
            <pc:docMk/>
            <pc:sldMk cId="1192761563" sldId="554"/>
            <ac:picMk id="4" creationId="{EC9FC25D-C219-4B7C-B9F3-FA5D73ADAF29}"/>
          </ac:picMkLst>
        </pc:picChg>
      </pc:sldChg>
    </pc:docChg>
  </pc:docChgLst>
  <pc:docChgLst>
    <pc:chgData name="Anubhav Mittal" userId="0cec1447-ad5f-47c4-bef3-8ff0c5c26bca" providerId="ADAL" clId="{F39BEDC5-EC11-4375-A5FB-6D570DF0659C}"/>
    <pc:docChg chg="undo custSel addSld delSld modSld sldOrd">
      <pc:chgData name="Anubhav Mittal" userId="0cec1447-ad5f-47c4-bef3-8ff0c5c26bca" providerId="ADAL" clId="{F39BEDC5-EC11-4375-A5FB-6D570DF0659C}" dt="2020-05-29T12:45:48.500" v="1116" actId="14100"/>
      <pc:docMkLst>
        <pc:docMk/>
      </pc:docMkLst>
      <pc:sldChg chg="modSp">
        <pc:chgData name="Anubhav Mittal" userId="0cec1447-ad5f-47c4-bef3-8ff0c5c26bca" providerId="ADAL" clId="{F39BEDC5-EC11-4375-A5FB-6D570DF0659C}" dt="2020-05-28T15:21:27.059" v="44" actId="20577"/>
        <pc:sldMkLst>
          <pc:docMk/>
          <pc:sldMk cId="0" sldId="454"/>
        </pc:sldMkLst>
        <pc:spChg chg="mod">
          <ac:chgData name="Anubhav Mittal" userId="0cec1447-ad5f-47c4-bef3-8ff0c5c26bca" providerId="ADAL" clId="{F39BEDC5-EC11-4375-A5FB-6D570DF0659C}" dt="2020-05-28T15:21:27.059" v="44" actId="20577"/>
          <ac:spMkLst>
            <pc:docMk/>
            <pc:sldMk cId="0" sldId="454"/>
            <ac:spMk id="4" creationId="{00000000-0000-0000-0000-000000000000}"/>
          </ac:spMkLst>
        </pc:spChg>
      </pc:sldChg>
      <pc:sldChg chg="modSp">
        <pc:chgData name="Anubhav Mittal" userId="0cec1447-ad5f-47c4-bef3-8ff0c5c26bca" providerId="ADAL" clId="{F39BEDC5-EC11-4375-A5FB-6D570DF0659C}" dt="2020-05-28T15:23:14.711" v="93" actId="20577"/>
        <pc:sldMkLst>
          <pc:docMk/>
          <pc:sldMk cId="2820795509" sldId="510"/>
        </pc:sldMkLst>
        <pc:spChg chg="mod">
          <ac:chgData name="Anubhav Mittal" userId="0cec1447-ad5f-47c4-bef3-8ff0c5c26bca" providerId="ADAL" clId="{F39BEDC5-EC11-4375-A5FB-6D570DF0659C}" dt="2020-05-28T15:23:14.711" v="93" actId="20577"/>
          <ac:spMkLst>
            <pc:docMk/>
            <pc:sldMk cId="2820795509" sldId="510"/>
            <ac:spMk id="3" creationId="{5FBEDDCC-E332-42C6-850C-19EA35A8C1E1}"/>
          </ac:spMkLst>
        </pc:spChg>
      </pc:sldChg>
      <pc:sldChg chg="addSp delSp modSp">
        <pc:chgData name="Anubhav Mittal" userId="0cec1447-ad5f-47c4-bef3-8ff0c5c26bca" providerId="ADAL" clId="{F39BEDC5-EC11-4375-A5FB-6D570DF0659C}" dt="2020-05-29T12:44:01.222" v="1053" actId="20577"/>
        <pc:sldMkLst>
          <pc:docMk/>
          <pc:sldMk cId="598834772" sldId="530"/>
        </pc:sldMkLst>
        <pc:spChg chg="mod">
          <ac:chgData name="Anubhav Mittal" userId="0cec1447-ad5f-47c4-bef3-8ff0c5c26bca" providerId="ADAL" clId="{F39BEDC5-EC11-4375-A5FB-6D570DF0659C}" dt="2020-05-29T12:44:01.222" v="1053" actId="20577"/>
          <ac:spMkLst>
            <pc:docMk/>
            <pc:sldMk cId="598834772" sldId="530"/>
            <ac:spMk id="3" creationId="{5FBEDDCC-E332-42C6-850C-19EA35A8C1E1}"/>
          </ac:spMkLst>
        </pc:spChg>
        <pc:graphicFrameChg chg="del">
          <ac:chgData name="Anubhav Mittal" userId="0cec1447-ad5f-47c4-bef3-8ff0c5c26bca" providerId="ADAL" clId="{F39BEDC5-EC11-4375-A5FB-6D570DF0659C}" dt="2020-05-28T15:29:41.764" v="278" actId="478"/>
          <ac:graphicFrameMkLst>
            <pc:docMk/>
            <pc:sldMk cId="598834772" sldId="530"/>
            <ac:graphicFrameMk id="4" creationId="{3C0EB295-8486-4BCD-9F76-F985DF03EA7D}"/>
          </ac:graphicFrameMkLst>
        </pc:graphicFrameChg>
        <pc:graphicFrameChg chg="del modGraphic">
          <ac:chgData name="Anubhav Mittal" userId="0cec1447-ad5f-47c4-bef3-8ff0c5c26bca" providerId="ADAL" clId="{F39BEDC5-EC11-4375-A5FB-6D570DF0659C}" dt="2020-05-28T15:42:35.693" v="284" actId="478"/>
          <ac:graphicFrameMkLst>
            <pc:docMk/>
            <pc:sldMk cId="598834772" sldId="530"/>
            <ac:graphicFrameMk id="5" creationId="{EE021B4F-629E-42D2-B510-2B054A60DE71}"/>
          </ac:graphicFrameMkLst>
        </pc:graphicFrameChg>
        <pc:graphicFrameChg chg="add mod modGraphic">
          <ac:chgData name="Anubhav Mittal" userId="0cec1447-ad5f-47c4-bef3-8ff0c5c26bca" providerId="ADAL" clId="{F39BEDC5-EC11-4375-A5FB-6D570DF0659C}" dt="2020-05-28T15:29:54.563" v="282" actId="14100"/>
          <ac:graphicFrameMkLst>
            <pc:docMk/>
            <pc:sldMk cId="598834772" sldId="530"/>
            <ac:graphicFrameMk id="6" creationId="{2F695A2B-D9B0-4FED-AA0F-8864A41496DB}"/>
          </ac:graphicFrameMkLst>
        </pc:graphicFrameChg>
        <pc:graphicFrameChg chg="add mod modGraphic">
          <ac:chgData name="Anubhav Mittal" userId="0cec1447-ad5f-47c4-bef3-8ff0c5c26bca" providerId="ADAL" clId="{F39BEDC5-EC11-4375-A5FB-6D570DF0659C}" dt="2020-05-28T15:42:59.620" v="291" actId="1076"/>
          <ac:graphicFrameMkLst>
            <pc:docMk/>
            <pc:sldMk cId="598834772" sldId="530"/>
            <ac:graphicFrameMk id="7" creationId="{74D01B60-C338-47E0-AEA2-85ECF61BCE7D}"/>
          </ac:graphicFrameMkLst>
        </pc:graphicFrameChg>
      </pc:sldChg>
      <pc:sldChg chg="modSp">
        <pc:chgData name="Anubhav Mittal" userId="0cec1447-ad5f-47c4-bef3-8ff0c5c26bca" providerId="ADAL" clId="{F39BEDC5-EC11-4375-A5FB-6D570DF0659C}" dt="2020-05-29T12:43:00.718" v="1031" actId="20577"/>
        <pc:sldMkLst>
          <pc:docMk/>
          <pc:sldMk cId="1520860431" sldId="540"/>
        </pc:sldMkLst>
        <pc:spChg chg="mod">
          <ac:chgData name="Anubhav Mittal" userId="0cec1447-ad5f-47c4-bef3-8ff0c5c26bca" providerId="ADAL" clId="{F39BEDC5-EC11-4375-A5FB-6D570DF0659C}" dt="2020-05-29T12:43:00.718" v="1031" actId="20577"/>
          <ac:spMkLst>
            <pc:docMk/>
            <pc:sldMk cId="1520860431" sldId="540"/>
            <ac:spMk id="6" creationId="{9048AE22-045D-5D48-B6B1-7A6473B1CF37}"/>
          </ac:spMkLst>
        </pc:spChg>
      </pc:sldChg>
      <pc:sldChg chg="modSp add del">
        <pc:chgData name="Anubhav Mittal" userId="0cec1447-ad5f-47c4-bef3-8ff0c5c26bca" providerId="ADAL" clId="{F39BEDC5-EC11-4375-A5FB-6D570DF0659C}" dt="2020-05-28T15:55:49.784" v="439" actId="1076"/>
        <pc:sldMkLst>
          <pc:docMk/>
          <pc:sldMk cId="1192761563" sldId="554"/>
        </pc:sldMkLst>
        <pc:spChg chg="mod">
          <ac:chgData name="Anubhav Mittal" userId="0cec1447-ad5f-47c4-bef3-8ff0c5c26bca" providerId="ADAL" clId="{F39BEDC5-EC11-4375-A5FB-6D570DF0659C}" dt="2020-05-28T15:52:19.901" v="415" actId="20577"/>
          <ac:spMkLst>
            <pc:docMk/>
            <pc:sldMk cId="1192761563" sldId="554"/>
            <ac:spMk id="2" creationId="{8E03E6A4-DAE7-4962-8E6B-B7D70EB215C7}"/>
          </ac:spMkLst>
        </pc:spChg>
        <pc:spChg chg="mod">
          <ac:chgData name="Anubhav Mittal" userId="0cec1447-ad5f-47c4-bef3-8ff0c5c26bca" providerId="ADAL" clId="{F39BEDC5-EC11-4375-A5FB-6D570DF0659C}" dt="2020-05-28T15:53:21.302" v="429" actId="20577"/>
          <ac:spMkLst>
            <pc:docMk/>
            <pc:sldMk cId="1192761563" sldId="554"/>
            <ac:spMk id="3" creationId="{5FBEDDCC-E332-42C6-850C-19EA35A8C1E1}"/>
          </ac:spMkLst>
        </pc:spChg>
        <pc:spChg chg="mod">
          <ac:chgData name="Anubhav Mittal" userId="0cec1447-ad5f-47c4-bef3-8ff0c5c26bca" providerId="ADAL" clId="{F39BEDC5-EC11-4375-A5FB-6D570DF0659C}" dt="2020-05-28T15:55:42.026" v="438" actId="207"/>
          <ac:spMkLst>
            <pc:docMk/>
            <pc:sldMk cId="1192761563" sldId="554"/>
            <ac:spMk id="6" creationId="{C019F693-F96F-42FD-B7FF-F05107D04164}"/>
          </ac:spMkLst>
        </pc:spChg>
        <pc:picChg chg="mod">
          <ac:chgData name="Anubhav Mittal" userId="0cec1447-ad5f-47c4-bef3-8ff0c5c26bca" providerId="ADAL" clId="{F39BEDC5-EC11-4375-A5FB-6D570DF0659C}" dt="2020-05-28T15:55:49.784" v="439" actId="1076"/>
          <ac:picMkLst>
            <pc:docMk/>
            <pc:sldMk cId="1192761563" sldId="554"/>
            <ac:picMk id="7" creationId="{5156A8C7-A90A-4716-81A3-2EF7E3E3CBA5}"/>
          </ac:picMkLst>
        </pc:picChg>
      </pc:sldChg>
      <pc:sldChg chg="addSp delSp modSp add">
        <pc:chgData name="Anubhav Mittal" userId="0cec1447-ad5f-47c4-bef3-8ff0c5c26bca" providerId="ADAL" clId="{F39BEDC5-EC11-4375-A5FB-6D570DF0659C}" dt="2020-05-29T12:44:29.343" v="1071" actId="20577"/>
        <pc:sldMkLst>
          <pc:docMk/>
          <pc:sldMk cId="1491005420" sldId="573"/>
        </pc:sldMkLst>
        <pc:spChg chg="mod">
          <ac:chgData name="Anubhav Mittal" userId="0cec1447-ad5f-47c4-bef3-8ff0c5c26bca" providerId="ADAL" clId="{F39BEDC5-EC11-4375-A5FB-6D570DF0659C}" dt="2020-05-28T15:47:36.603" v="377" actId="1076"/>
          <ac:spMkLst>
            <pc:docMk/>
            <pc:sldMk cId="1491005420" sldId="573"/>
            <ac:spMk id="2" creationId="{8E03E6A4-DAE7-4962-8E6B-B7D70EB215C7}"/>
          </ac:spMkLst>
        </pc:spChg>
        <pc:spChg chg="mod">
          <ac:chgData name="Anubhav Mittal" userId="0cec1447-ad5f-47c4-bef3-8ff0c5c26bca" providerId="ADAL" clId="{F39BEDC5-EC11-4375-A5FB-6D570DF0659C}" dt="2020-05-29T12:44:29.343" v="1071" actId="20577"/>
          <ac:spMkLst>
            <pc:docMk/>
            <pc:sldMk cId="1491005420" sldId="573"/>
            <ac:spMk id="3" creationId="{5FBEDDCC-E332-42C6-850C-19EA35A8C1E1}"/>
          </ac:spMkLst>
        </pc:spChg>
        <pc:graphicFrameChg chg="add mod modGraphic">
          <ac:chgData name="Anubhav Mittal" userId="0cec1447-ad5f-47c4-bef3-8ff0c5c26bca" providerId="ADAL" clId="{F39BEDC5-EC11-4375-A5FB-6D570DF0659C}" dt="2020-05-28T15:50:07.641" v="382" actId="14100"/>
          <ac:graphicFrameMkLst>
            <pc:docMk/>
            <pc:sldMk cId="1491005420" sldId="573"/>
            <ac:graphicFrameMk id="4" creationId="{D2179355-7277-4014-AE58-30AC9894931C}"/>
          </ac:graphicFrameMkLst>
        </pc:graphicFrameChg>
        <pc:graphicFrameChg chg="add mod modGraphic">
          <ac:chgData name="Anubhav Mittal" userId="0cec1447-ad5f-47c4-bef3-8ff0c5c26bca" providerId="ADAL" clId="{F39BEDC5-EC11-4375-A5FB-6D570DF0659C}" dt="2020-05-28T15:51:49.173" v="389" actId="14100"/>
          <ac:graphicFrameMkLst>
            <pc:docMk/>
            <pc:sldMk cId="1491005420" sldId="573"/>
            <ac:graphicFrameMk id="5" creationId="{E58B15A1-1D55-49E2-A423-6B2C82F26A76}"/>
          </ac:graphicFrameMkLst>
        </pc:graphicFrameChg>
        <pc:graphicFrameChg chg="del">
          <ac:chgData name="Anubhav Mittal" userId="0cec1447-ad5f-47c4-bef3-8ff0c5c26bca" providerId="ADAL" clId="{F39BEDC5-EC11-4375-A5FB-6D570DF0659C}" dt="2020-05-28T15:49:55.381" v="378" actId="478"/>
          <ac:graphicFrameMkLst>
            <pc:docMk/>
            <pc:sldMk cId="1491005420" sldId="573"/>
            <ac:graphicFrameMk id="6" creationId="{2F695A2B-D9B0-4FED-AA0F-8864A41496DB}"/>
          </ac:graphicFrameMkLst>
        </pc:graphicFrameChg>
        <pc:graphicFrameChg chg="del">
          <ac:chgData name="Anubhav Mittal" userId="0cec1447-ad5f-47c4-bef3-8ff0c5c26bca" providerId="ADAL" clId="{F39BEDC5-EC11-4375-A5FB-6D570DF0659C}" dt="2020-05-28T15:51:33.711" v="383" actId="478"/>
          <ac:graphicFrameMkLst>
            <pc:docMk/>
            <pc:sldMk cId="1491005420" sldId="573"/>
            <ac:graphicFrameMk id="7" creationId="{74D01B60-C338-47E0-AEA2-85ECF61BCE7D}"/>
          </ac:graphicFrameMkLst>
        </pc:graphicFrameChg>
      </pc:sldChg>
      <pc:sldChg chg="addSp delSp modSp add">
        <pc:chgData name="Anubhav Mittal" userId="0cec1447-ad5f-47c4-bef3-8ff0c5c26bca" providerId="ADAL" clId="{F39BEDC5-EC11-4375-A5FB-6D570DF0659C}" dt="2020-05-29T12:43:34.461" v="1032" actId="20577"/>
        <pc:sldMkLst>
          <pc:docMk/>
          <pc:sldMk cId="246959807" sldId="574"/>
        </pc:sldMkLst>
        <pc:spChg chg="mod">
          <ac:chgData name="Anubhav Mittal" userId="0cec1447-ad5f-47c4-bef3-8ff0c5c26bca" providerId="ADAL" clId="{F39BEDC5-EC11-4375-A5FB-6D570DF0659C}" dt="2020-05-29T12:43:34.461" v="1032" actId="20577"/>
          <ac:spMkLst>
            <pc:docMk/>
            <pc:sldMk cId="246959807" sldId="574"/>
            <ac:spMk id="3" creationId="{5FBEDDCC-E332-42C6-850C-19EA35A8C1E1}"/>
          </ac:spMkLst>
        </pc:spChg>
        <pc:spChg chg="add del">
          <ac:chgData name="Anubhav Mittal" userId="0cec1447-ad5f-47c4-bef3-8ff0c5c26bca" providerId="ADAL" clId="{F39BEDC5-EC11-4375-A5FB-6D570DF0659C}" dt="2020-05-29T10:24:02.717" v="532"/>
          <ac:spMkLst>
            <pc:docMk/>
            <pc:sldMk cId="246959807" sldId="574"/>
            <ac:spMk id="5" creationId="{1048B0D1-D13A-423B-94EF-F50B21E8966A}"/>
          </ac:spMkLst>
        </pc:spChg>
        <pc:spChg chg="del mod">
          <ac:chgData name="Anubhav Mittal" userId="0cec1447-ad5f-47c4-bef3-8ff0c5c26bca" providerId="ADAL" clId="{F39BEDC5-EC11-4375-A5FB-6D570DF0659C}" dt="2020-05-28T15:58:57.824" v="453" actId="478"/>
          <ac:spMkLst>
            <pc:docMk/>
            <pc:sldMk cId="246959807" sldId="574"/>
            <ac:spMk id="6" creationId="{C019F693-F96F-42FD-B7FF-F05107D04164}"/>
          </ac:spMkLst>
        </pc:spChg>
        <pc:graphicFrameChg chg="add mod modGraphic">
          <ac:chgData name="Anubhav Mittal" userId="0cec1447-ad5f-47c4-bef3-8ff0c5c26bca" providerId="ADAL" clId="{F39BEDC5-EC11-4375-A5FB-6D570DF0659C}" dt="2020-05-28T15:59:16.339" v="461" actId="403"/>
          <ac:graphicFrameMkLst>
            <pc:docMk/>
            <pc:sldMk cId="246959807" sldId="574"/>
            <ac:graphicFrameMk id="4" creationId="{99F0055D-91AA-4C1D-8C82-DAE94DA18122}"/>
          </ac:graphicFrameMkLst>
        </pc:graphicFrameChg>
        <pc:picChg chg="add del">
          <ac:chgData name="Anubhav Mittal" userId="0cec1447-ad5f-47c4-bef3-8ff0c5c26bca" providerId="ADAL" clId="{F39BEDC5-EC11-4375-A5FB-6D570DF0659C}" dt="2020-05-28T15:56:59.224" v="447" actId="478"/>
          <ac:picMkLst>
            <pc:docMk/>
            <pc:sldMk cId="246959807" sldId="574"/>
            <ac:picMk id="7" creationId="{5156A8C7-A90A-4716-81A3-2EF7E3E3CBA5}"/>
          </ac:picMkLst>
        </pc:picChg>
      </pc:sldChg>
      <pc:sldChg chg="addSp delSp modSp add ord">
        <pc:chgData name="Anubhav Mittal" userId="0cec1447-ad5f-47c4-bef3-8ff0c5c26bca" providerId="ADAL" clId="{F39BEDC5-EC11-4375-A5FB-6D570DF0659C}" dt="2020-05-29T10:08:28.657" v="478"/>
        <pc:sldMkLst>
          <pc:docMk/>
          <pc:sldMk cId="2157366256" sldId="575"/>
        </pc:sldMkLst>
        <pc:spChg chg="mod">
          <ac:chgData name="Anubhav Mittal" userId="0cec1447-ad5f-47c4-bef3-8ff0c5c26bca" providerId="ADAL" clId="{F39BEDC5-EC11-4375-A5FB-6D570DF0659C}" dt="2020-05-29T10:04:53.251" v="473" actId="20577"/>
          <ac:spMkLst>
            <pc:docMk/>
            <pc:sldMk cId="2157366256" sldId="575"/>
            <ac:spMk id="3" creationId="{5FBEDDCC-E332-42C6-850C-19EA35A8C1E1}"/>
          </ac:spMkLst>
        </pc:spChg>
        <pc:spChg chg="mod">
          <ac:chgData name="Anubhav Mittal" userId="0cec1447-ad5f-47c4-bef3-8ff0c5c26bca" providerId="ADAL" clId="{F39BEDC5-EC11-4375-A5FB-6D570DF0659C}" dt="2020-05-29T10:08:28.657" v="478"/>
          <ac:spMkLst>
            <pc:docMk/>
            <pc:sldMk cId="2157366256" sldId="575"/>
            <ac:spMk id="6" creationId="{C019F693-F96F-42FD-B7FF-F05107D04164}"/>
          </ac:spMkLst>
        </pc:spChg>
        <pc:picChg chg="del">
          <ac:chgData name="Anubhav Mittal" userId="0cec1447-ad5f-47c4-bef3-8ff0c5c26bca" providerId="ADAL" clId="{F39BEDC5-EC11-4375-A5FB-6D570DF0659C}" dt="2020-05-29T10:04:33.407" v="468" actId="478"/>
          <ac:picMkLst>
            <pc:docMk/>
            <pc:sldMk cId="2157366256" sldId="575"/>
            <ac:picMk id="7" creationId="{5156A8C7-A90A-4716-81A3-2EF7E3E3CBA5}"/>
          </ac:picMkLst>
        </pc:picChg>
        <pc:picChg chg="add mod">
          <ac:chgData name="Anubhav Mittal" userId="0cec1447-ad5f-47c4-bef3-8ff0c5c26bca" providerId="ADAL" clId="{F39BEDC5-EC11-4375-A5FB-6D570DF0659C}" dt="2020-05-29T10:05:03.526" v="475" actId="1076"/>
          <ac:picMkLst>
            <pc:docMk/>
            <pc:sldMk cId="2157366256" sldId="575"/>
            <ac:picMk id="8" creationId="{20EA1DDC-FB6F-4F07-8AA7-99B53002C9EF}"/>
          </ac:picMkLst>
        </pc:picChg>
      </pc:sldChg>
      <pc:sldChg chg="addSp delSp modSp add">
        <pc:chgData name="Anubhav Mittal" userId="0cec1447-ad5f-47c4-bef3-8ff0c5c26bca" providerId="ADAL" clId="{F39BEDC5-EC11-4375-A5FB-6D570DF0659C}" dt="2020-05-29T10:12:50.859" v="489"/>
        <pc:sldMkLst>
          <pc:docMk/>
          <pc:sldMk cId="3132690836" sldId="576"/>
        </pc:sldMkLst>
        <pc:spChg chg="mod">
          <ac:chgData name="Anubhav Mittal" userId="0cec1447-ad5f-47c4-bef3-8ff0c5c26bca" providerId="ADAL" clId="{F39BEDC5-EC11-4375-A5FB-6D570DF0659C}" dt="2020-05-29T10:09:26.606" v="486" actId="20577"/>
          <ac:spMkLst>
            <pc:docMk/>
            <pc:sldMk cId="3132690836" sldId="576"/>
            <ac:spMk id="3" creationId="{5FBEDDCC-E332-42C6-850C-19EA35A8C1E1}"/>
          </ac:spMkLst>
        </pc:spChg>
        <pc:spChg chg="mod">
          <ac:chgData name="Anubhav Mittal" userId="0cec1447-ad5f-47c4-bef3-8ff0c5c26bca" providerId="ADAL" clId="{F39BEDC5-EC11-4375-A5FB-6D570DF0659C}" dt="2020-05-29T10:12:50.859" v="489"/>
          <ac:spMkLst>
            <pc:docMk/>
            <pc:sldMk cId="3132690836" sldId="576"/>
            <ac:spMk id="6" creationId="{C019F693-F96F-42FD-B7FF-F05107D04164}"/>
          </ac:spMkLst>
        </pc:spChg>
        <pc:picChg chg="add">
          <ac:chgData name="Anubhav Mittal" userId="0cec1447-ad5f-47c4-bef3-8ff0c5c26bca" providerId="ADAL" clId="{F39BEDC5-EC11-4375-A5FB-6D570DF0659C}" dt="2020-05-29T10:09:16.756" v="482"/>
          <ac:picMkLst>
            <pc:docMk/>
            <pc:sldMk cId="3132690836" sldId="576"/>
            <ac:picMk id="7" creationId="{E9A7853E-A81E-41B1-ACD4-B0998C430A74}"/>
          </ac:picMkLst>
        </pc:picChg>
        <pc:picChg chg="del">
          <ac:chgData name="Anubhav Mittal" userId="0cec1447-ad5f-47c4-bef3-8ff0c5c26bca" providerId="ADAL" clId="{F39BEDC5-EC11-4375-A5FB-6D570DF0659C}" dt="2020-05-29T10:09:16.165" v="481" actId="478"/>
          <ac:picMkLst>
            <pc:docMk/>
            <pc:sldMk cId="3132690836" sldId="576"/>
            <ac:picMk id="8" creationId="{20EA1DDC-FB6F-4F07-8AA7-99B53002C9EF}"/>
          </ac:picMkLst>
        </pc:picChg>
      </pc:sldChg>
      <pc:sldChg chg="addSp delSp modSp add ord">
        <pc:chgData name="Anubhav Mittal" userId="0cec1447-ad5f-47c4-bef3-8ff0c5c26bca" providerId="ADAL" clId="{F39BEDC5-EC11-4375-A5FB-6D570DF0659C}" dt="2020-05-29T12:44:54.218" v="1092" actId="20577"/>
        <pc:sldMkLst>
          <pc:docMk/>
          <pc:sldMk cId="1441507754" sldId="577"/>
        </pc:sldMkLst>
        <pc:spChg chg="mod">
          <ac:chgData name="Anubhav Mittal" userId="0cec1447-ad5f-47c4-bef3-8ff0c5c26bca" providerId="ADAL" clId="{F39BEDC5-EC11-4375-A5FB-6D570DF0659C}" dt="2020-05-29T10:14:01.669" v="494" actId="20577"/>
          <ac:spMkLst>
            <pc:docMk/>
            <pc:sldMk cId="1441507754" sldId="577"/>
            <ac:spMk id="2" creationId="{8E03E6A4-DAE7-4962-8E6B-B7D70EB215C7}"/>
          </ac:spMkLst>
        </pc:spChg>
        <pc:spChg chg="mod">
          <ac:chgData name="Anubhav Mittal" userId="0cec1447-ad5f-47c4-bef3-8ff0c5c26bca" providerId="ADAL" clId="{F39BEDC5-EC11-4375-A5FB-6D570DF0659C}" dt="2020-05-29T12:44:54.218" v="1092" actId="20577"/>
          <ac:spMkLst>
            <pc:docMk/>
            <pc:sldMk cId="1441507754" sldId="577"/>
            <ac:spMk id="3" creationId="{5FBEDDCC-E332-42C6-850C-19EA35A8C1E1}"/>
          </ac:spMkLst>
        </pc:spChg>
        <pc:graphicFrameChg chg="del">
          <ac:chgData name="Anubhav Mittal" userId="0cec1447-ad5f-47c4-bef3-8ff0c5c26bca" providerId="ADAL" clId="{F39BEDC5-EC11-4375-A5FB-6D570DF0659C}" dt="2020-05-29T10:16:32.878" v="499" actId="478"/>
          <ac:graphicFrameMkLst>
            <pc:docMk/>
            <pc:sldMk cId="1441507754" sldId="577"/>
            <ac:graphicFrameMk id="4" creationId="{D2179355-7277-4014-AE58-30AC9894931C}"/>
          </ac:graphicFrameMkLst>
        </pc:graphicFrameChg>
        <pc:graphicFrameChg chg="del">
          <ac:chgData name="Anubhav Mittal" userId="0cec1447-ad5f-47c4-bef3-8ff0c5c26bca" providerId="ADAL" clId="{F39BEDC5-EC11-4375-A5FB-6D570DF0659C}" dt="2020-05-29T10:18:47.322" v="506" actId="478"/>
          <ac:graphicFrameMkLst>
            <pc:docMk/>
            <pc:sldMk cId="1441507754" sldId="577"/>
            <ac:graphicFrameMk id="5" creationId="{E58B15A1-1D55-49E2-A423-6B2C82F26A76}"/>
          </ac:graphicFrameMkLst>
        </pc:graphicFrameChg>
        <pc:graphicFrameChg chg="add mod modGraphic">
          <ac:chgData name="Anubhav Mittal" userId="0cec1447-ad5f-47c4-bef3-8ff0c5c26bca" providerId="ADAL" clId="{F39BEDC5-EC11-4375-A5FB-6D570DF0659C}" dt="2020-05-29T10:16:49.863" v="505" actId="14100"/>
          <ac:graphicFrameMkLst>
            <pc:docMk/>
            <pc:sldMk cId="1441507754" sldId="577"/>
            <ac:graphicFrameMk id="6" creationId="{3F276AC7-9698-40B0-BF14-5684E3B52DAF}"/>
          </ac:graphicFrameMkLst>
        </pc:graphicFrameChg>
        <pc:graphicFrameChg chg="add mod modGraphic">
          <ac:chgData name="Anubhav Mittal" userId="0cec1447-ad5f-47c4-bef3-8ff0c5c26bca" providerId="ADAL" clId="{F39BEDC5-EC11-4375-A5FB-6D570DF0659C}" dt="2020-05-29T10:19:17.969" v="512" actId="1076"/>
          <ac:graphicFrameMkLst>
            <pc:docMk/>
            <pc:sldMk cId="1441507754" sldId="577"/>
            <ac:graphicFrameMk id="7" creationId="{BA1DCDC5-1E3F-49DC-9D46-DC54F8A9292C}"/>
          </ac:graphicFrameMkLst>
        </pc:graphicFrameChg>
      </pc:sldChg>
      <pc:sldChg chg="addSp delSp modSp add ord">
        <pc:chgData name="Anubhav Mittal" userId="0cec1447-ad5f-47c4-bef3-8ff0c5c26bca" providerId="ADAL" clId="{F39BEDC5-EC11-4375-A5FB-6D570DF0659C}" dt="2020-05-29T10:25:09.195" v="542" actId="20577"/>
        <pc:sldMkLst>
          <pc:docMk/>
          <pc:sldMk cId="3024011484" sldId="578"/>
        </pc:sldMkLst>
        <pc:spChg chg="mod">
          <ac:chgData name="Anubhav Mittal" userId="0cec1447-ad5f-47c4-bef3-8ff0c5c26bca" providerId="ADAL" clId="{F39BEDC5-EC11-4375-A5FB-6D570DF0659C}" dt="2020-05-29T10:24:35.630" v="538" actId="20577"/>
          <ac:spMkLst>
            <pc:docMk/>
            <pc:sldMk cId="3024011484" sldId="578"/>
            <ac:spMk id="2" creationId="{8E03E6A4-DAE7-4962-8E6B-B7D70EB215C7}"/>
          </ac:spMkLst>
        </pc:spChg>
        <pc:spChg chg="mod">
          <ac:chgData name="Anubhav Mittal" userId="0cec1447-ad5f-47c4-bef3-8ff0c5c26bca" providerId="ADAL" clId="{F39BEDC5-EC11-4375-A5FB-6D570DF0659C}" dt="2020-05-29T10:25:09.195" v="542" actId="20577"/>
          <ac:spMkLst>
            <pc:docMk/>
            <pc:sldMk cId="3024011484" sldId="578"/>
            <ac:spMk id="3" creationId="{5FBEDDCC-E332-42C6-850C-19EA35A8C1E1}"/>
          </ac:spMkLst>
        </pc:spChg>
        <pc:spChg chg="mod">
          <ac:chgData name="Anubhav Mittal" userId="0cec1447-ad5f-47c4-bef3-8ff0c5c26bca" providerId="ADAL" clId="{F39BEDC5-EC11-4375-A5FB-6D570DF0659C}" dt="2020-05-29T10:23:20.869" v="530" actId="404"/>
          <ac:spMkLst>
            <pc:docMk/>
            <pc:sldMk cId="3024011484" sldId="578"/>
            <ac:spMk id="6" creationId="{C019F693-F96F-42FD-B7FF-F05107D04164}"/>
          </ac:spMkLst>
        </pc:spChg>
        <pc:picChg chg="del">
          <ac:chgData name="Anubhav Mittal" userId="0cec1447-ad5f-47c4-bef3-8ff0c5c26bca" providerId="ADAL" clId="{F39BEDC5-EC11-4375-A5FB-6D570DF0659C}" dt="2020-05-29T10:21:08.473" v="517" actId="478"/>
          <ac:picMkLst>
            <pc:docMk/>
            <pc:sldMk cId="3024011484" sldId="578"/>
            <ac:picMk id="7" creationId="{5156A8C7-A90A-4716-81A3-2EF7E3E3CBA5}"/>
          </ac:picMkLst>
        </pc:picChg>
        <pc:picChg chg="add del">
          <ac:chgData name="Anubhav Mittal" userId="0cec1447-ad5f-47c4-bef3-8ff0c5c26bca" providerId="ADAL" clId="{F39BEDC5-EC11-4375-A5FB-6D570DF0659C}" dt="2020-05-29T10:21:07.065" v="516" actId="478"/>
          <ac:picMkLst>
            <pc:docMk/>
            <pc:sldMk cId="3024011484" sldId="578"/>
            <ac:picMk id="8" creationId="{86486808-7F6D-49D0-89E6-01E0CA92E101}"/>
          </ac:picMkLst>
        </pc:picChg>
        <pc:picChg chg="add mod">
          <ac:chgData name="Anubhav Mittal" userId="0cec1447-ad5f-47c4-bef3-8ff0c5c26bca" providerId="ADAL" clId="{F39BEDC5-EC11-4375-A5FB-6D570DF0659C}" dt="2020-05-29T10:21:12.217" v="519" actId="1076"/>
          <ac:picMkLst>
            <pc:docMk/>
            <pc:sldMk cId="3024011484" sldId="578"/>
            <ac:picMk id="9" creationId="{B560D9F0-BFCF-4CDE-85EE-BA101A1507BF}"/>
          </ac:picMkLst>
        </pc:picChg>
      </pc:sldChg>
      <pc:sldChg chg="addSp delSp modSp add ord">
        <pc:chgData name="Anubhav Mittal" userId="0cec1447-ad5f-47c4-bef3-8ff0c5c26bca" providerId="ADAL" clId="{F39BEDC5-EC11-4375-A5FB-6D570DF0659C}" dt="2020-05-29T10:27:29.408" v="553" actId="14100"/>
        <pc:sldMkLst>
          <pc:docMk/>
          <pc:sldMk cId="1443290989" sldId="579"/>
        </pc:sldMkLst>
        <pc:spChg chg="mod">
          <ac:chgData name="Anubhav Mittal" userId="0cec1447-ad5f-47c4-bef3-8ff0c5c26bca" providerId="ADAL" clId="{F39BEDC5-EC11-4375-A5FB-6D570DF0659C}" dt="2020-05-29T10:24:14.690" v="536" actId="20577"/>
          <ac:spMkLst>
            <pc:docMk/>
            <pc:sldMk cId="1443290989" sldId="579"/>
            <ac:spMk id="2" creationId="{8E03E6A4-DAE7-4962-8E6B-B7D70EB215C7}"/>
          </ac:spMkLst>
        </pc:spChg>
        <pc:spChg chg="mod">
          <ac:chgData name="Anubhav Mittal" userId="0cec1447-ad5f-47c4-bef3-8ff0c5c26bca" providerId="ADAL" clId="{F39BEDC5-EC11-4375-A5FB-6D570DF0659C}" dt="2020-05-29T10:27:21.596" v="551" actId="20577"/>
          <ac:spMkLst>
            <pc:docMk/>
            <pc:sldMk cId="1443290989" sldId="579"/>
            <ac:spMk id="3" creationId="{5FBEDDCC-E332-42C6-850C-19EA35A8C1E1}"/>
          </ac:spMkLst>
        </pc:spChg>
        <pc:graphicFrameChg chg="del modGraphic">
          <ac:chgData name="Anubhav Mittal" userId="0cec1447-ad5f-47c4-bef3-8ff0c5c26bca" providerId="ADAL" clId="{F39BEDC5-EC11-4375-A5FB-6D570DF0659C}" dt="2020-05-29T10:25:25.792" v="548" actId="478"/>
          <ac:graphicFrameMkLst>
            <pc:docMk/>
            <pc:sldMk cId="1443290989" sldId="579"/>
            <ac:graphicFrameMk id="4" creationId="{99F0055D-91AA-4C1D-8C82-DAE94DA18122}"/>
          </ac:graphicFrameMkLst>
        </pc:graphicFrameChg>
        <pc:graphicFrameChg chg="add mod modGraphic">
          <ac:chgData name="Anubhav Mittal" userId="0cec1447-ad5f-47c4-bef3-8ff0c5c26bca" providerId="ADAL" clId="{F39BEDC5-EC11-4375-A5FB-6D570DF0659C}" dt="2020-05-29T10:27:29.408" v="553" actId="14100"/>
          <ac:graphicFrameMkLst>
            <pc:docMk/>
            <pc:sldMk cId="1443290989" sldId="579"/>
            <ac:graphicFrameMk id="5" creationId="{29A4526F-4F16-402D-9F9A-C444EB4E015A}"/>
          </ac:graphicFrameMkLst>
        </pc:graphicFrameChg>
      </pc:sldChg>
      <pc:sldChg chg="addSp delSp modSp add">
        <pc:chgData name="Anubhav Mittal" userId="0cec1447-ad5f-47c4-bef3-8ff0c5c26bca" providerId="ADAL" clId="{F39BEDC5-EC11-4375-A5FB-6D570DF0659C}" dt="2020-05-29T10:31:20.840" v="606" actId="20577"/>
        <pc:sldMkLst>
          <pc:docMk/>
          <pc:sldMk cId="122508883" sldId="580"/>
        </pc:sldMkLst>
        <pc:spChg chg="mod">
          <ac:chgData name="Anubhav Mittal" userId="0cec1447-ad5f-47c4-bef3-8ff0c5c26bca" providerId="ADAL" clId="{F39BEDC5-EC11-4375-A5FB-6D570DF0659C}" dt="2020-05-29T10:31:20.840" v="606" actId="20577"/>
          <ac:spMkLst>
            <pc:docMk/>
            <pc:sldMk cId="122508883" sldId="580"/>
            <ac:spMk id="3" creationId="{5FBEDDCC-E332-42C6-850C-19EA35A8C1E1}"/>
          </ac:spMkLst>
        </pc:spChg>
        <pc:graphicFrameChg chg="del">
          <ac:chgData name="Anubhav Mittal" userId="0cec1447-ad5f-47c4-bef3-8ff0c5c26bca" providerId="ADAL" clId="{F39BEDC5-EC11-4375-A5FB-6D570DF0659C}" dt="2020-05-29T10:28:12.767" v="557" actId="478"/>
          <ac:graphicFrameMkLst>
            <pc:docMk/>
            <pc:sldMk cId="122508883" sldId="580"/>
            <ac:graphicFrameMk id="5" creationId="{29A4526F-4F16-402D-9F9A-C444EB4E015A}"/>
          </ac:graphicFrameMkLst>
        </pc:graphicFrameChg>
        <pc:picChg chg="add mod">
          <ac:chgData name="Anubhav Mittal" userId="0cec1447-ad5f-47c4-bef3-8ff0c5c26bca" providerId="ADAL" clId="{F39BEDC5-EC11-4375-A5FB-6D570DF0659C}" dt="2020-05-29T10:29:01.590" v="575" actId="1076"/>
          <ac:picMkLst>
            <pc:docMk/>
            <pc:sldMk cId="122508883" sldId="580"/>
            <ac:picMk id="6" creationId="{18161667-47FE-4142-BD8F-A5D6C0B1566E}"/>
          </ac:picMkLst>
        </pc:picChg>
      </pc:sldChg>
      <pc:sldChg chg="addSp delSp modSp add ord">
        <pc:chgData name="Anubhav Mittal" userId="0cec1447-ad5f-47c4-bef3-8ff0c5c26bca" providerId="ADAL" clId="{F39BEDC5-EC11-4375-A5FB-6D570DF0659C}" dt="2020-05-29T10:34:19.316" v="627"/>
        <pc:sldMkLst>
          <pc:docMk/>
          <pc:sldMk cId="2594218989" sldId="581"/>
        </pc:sldMkLst>
        <pc:spChg chg="mod">
          <ac:chgData name="Anubhav Mittal" userId="0cec1447-ad5f-47c4-bef3-8ff0c5c26bca" providerId="ADAL" clId="{F39BEDC5-EC11-4375-A5FB-6D570DF0659C}" dt="2020-05-29T10:31:58.722" v="610" actId="20577"/>
          <ac:spMkLst>
            <pc:docMk/>
            <pc:sldMk cId="2594218989" sldId="581"/>
            <ac:spMk id="2" creationId="{8E03E6A4-DAE7-4962-8E6B-B7D70EB215C7}"/>
          </ac:spMkLst>
        </pc:spChg>
        <pc:spChg chg="mod">
          <ac:chgData name="Anubhav Mittal" userId="0cec1447-ad5f-47c4-bef3-8ff0c5c26bca" providerId="ADAL" clId="{F39BEDC5-EC11-4375-A5FB-6D570DF0659C}" dt="2020-05-29T10:32:36.699" v="622" actId="20577"/>
          <ac:spMkLst>
            <pc:docMk/>
            <pc:sldMk cId="2594218989" sldId="581"/>
            <ac:spMk id="3" creationId="{5FBEDDCC-E332-42C6-850C-19EA35A8C1E1}"/>
          </ac:spMkLst>
        </pc:spChg>
        <pc:spChg chg="add del">
          <ac:chgData name="Anubhav Mittal" userId="0cec1447-ad5f-47c4-bef3-8ff0c5c26bca" providerId="ADAL" clId="{F39BEDC5-EC11-4375-A5FB-6D570DF0659C}" dt="2020-05-29T10:34:19.316" v="627"/>
          <ac:spMkLst>
            <pc:docMk/>
            <pc:sldMk cId="2594218989" sldId="581"/>
            <ac:spMk id="4" creationId="{75AE55DA-25CF-4047-AC14-83D72E4F82B7}"/>
          </ac:spMkLst>
        </pc:spChg>
        <pc:spChg chg="mod">
          <ac:chgData name="Anubhav Mittal" userId="0cec1447-ad5f-47c4-bef3-8ff0c5c26bca" providerId="ADAL" clId="{F39BEDC5-EC11-4375-A5FB-6D570DF0659C}" dt="2020-05-29T10:33:58.770" v="625"/>
          <ac:spMkLst>
            <pc:docMk/>
            <pc:sldMk cId="2594218989" sldId="581"/>
            <ac:spMk id="6" creationId="{C019F693-F96F-42FD-B7FF-F05107D04164}"/>
          </ac:spMkLst>
        </pc:spChg>
        <pc:picChg chg="add mod">
          <ac:chgData name="Anubhav Mittal" userId="0cec1447-ad5f-47c4-bef3-8ff0c5c26bca" providerId="ADAL" clId="{F39BEDC5-EC11-4375-A5FB-6D570DF0659C}" dt="2020-05-29T10:32:31.381" v="615" actId="1076"/>
          <ac:picMkLst>
            <pc:docMk/>
            <pc:sldMk cId="2594218989" sldId="581"/>
            <ac:picMk id="8" creationId="{7BF9EB1D-AF73-49C6-A616-750A1302B2A1}"/>
          </ac:picMkLst>
        </pc:picChg>
      </pc:sldChg>
      <pc:sldChg chg="delSp modSp add">
        <pc:chgData name="Anubhav Mittal" userId="0cec1447-ad5f-47c4-bef3-8ff0c5c26bca" providerId="ADAL" clId="{F39BEDC5-EC11-4375-A5FB-6D570DF0659C}" dt="2020-05-29T10:37:54.372" v="734" actId="1076"/>
        <pc:sldMkLst>
          <pc:docMk/>
          <pc:sldMk cId="562114328" sldId="582"/>
        </pc:sldMkLst>
        <pc:spChg chg="mod">
          <ac:chgData name="Anubhav Mittal" userId="0cec1447-ad5f-47c4-bef3-8ff0c5c26bca" providerId="ADAL" clId="{F39BEDC5-EC11-4375-A5FB-6D570DF0659C}" dt="2020-05-29T10:37:44.583" v="733" actId="20577"/>
          <ac:spMkLst>
            <pc:docMk/>
            <pc:sldMk cId="562114328" sldId="582"/>
            <ac:spMk id="3" creationId="{5FBEDDCC-E332-42C6-850C-19EA35A8C1E1}"/>
          </ac:spMkLst>
        </pc:spChg>
        <pc:spChg chg="mod">
          <ac:chgData name="Anubhav Mittal" userId="0cec1447-ad5f-47c4-bef3-8ff0c5c26bca" providerId="ADAL" clId="{F39BEDC5-EC11-4375-A5FB-6D570DF0659C}" dt="2020-05-29T10:37:54.372" v="734" actId="1076"/>
          <ac:spMkLst>
            <pc:docMk/>
            <pc:sldMk cId="562114328" sldId="582"/>
            <ac:spMk id="6" creationId="{C019F693-F96F-42FD-B7FF-F05107D04164}"/>
          </ac:spMkLst>
        </pc:spChg>
        <pc:picChg chg="del">
          <ac:chgData name="Anubhav Mittal" userId="0cec1447-ad5f-47c4-bef3-8ff0c5c26bca" providerId="ADAL" clId="{F39BEDC5-EC11-4375-A5FB-6D570DF0659C}" dt="2020-05-29T10:34:54.068" v="633" actId="478"/>
          <ac:picMkLst>
            <pc:docMk/>
            <pc:sldMk cId="562114328" sldId="582"/>
            <ac:picMk id="7" creationId="{E9A7853E-A81E-41B1-ACD4-B0998C430A74}"/>
          </ac:picMkLst>
        </pc:picChg>
        <pc:picChg chg="del">
          <ac:chgData name="Anubhav Mittal" userId="0cec1447-ad5f-47c4-bef3-8ff0c5c26bca" providerId="ADAL" clId="{F39BEDC5-EC11-4375-A5FB-6D570DF0659C}" dt="2020-05-29T10:34:52.259" v="632" actId="478"/>
          <ac:picMkLst>
            <pc:docMk/>
            <pc:sldMk cId="562114328" sldId="582"/>
            <ac:picMk id="8" creationId="{7BF9EB1D-AF73-49C6-A616-750A1302B2A1}"/>
          </ac:picMkLst>
        </pc:picChg>
      </pc:sldChg>
      <pc:sldChg chg="addSp delSp modSp add ord">
        <pc:chgData name="Anubhav Mittal" userId="0cec1447-ad5f-47c4-bef3-8ff0c5c26bca" providerId="ADAL" clId="{F39BEDC5-EC11-4375-A5FB-6D570DF0659C}" dt="2020-05-29T12:45:10.220" v="1112" actId="20577"/>
        <pc:sldMkLst>
          <pc:docMk/>
          <pc:sldMk cId="1275769212" sldId="583"/>
        </pc:sldMkLst>
        <pc:spChg chg="mod">
          <ac:chgData name="Anubhav Mittal" userId="0cec1447-ad5f-47c4-bef3-8ff0c5c26bca" providerId="ADAL" clId="{F39BEDC5-EC11-4375-A5FB-6D570DF0659C}" dt="2020-05-29T10:38:42.573" v="738" actId="20577"/>
          <ac:spMkLst>
            <pc:docMk/>
            <pc:sldMk cId="1275769212" sldId="583"/>
            <ac:spMk id="2" creationId="{8E03E6A4-DAE7-4962-8E6B-B7D70EB215C7}"/>
          </ac:spMkLst>
        </pc:spChg>
        <pc:spChg chg="mod">
          <ac:chgData name="Anubhav Mittal" userId="0cec1447-ad5f-47c4-bef3-8ff0c5c26bca" providerId="ADAL" clId="{F39BEDC5-EC11-4375-A5FB-6D570DF0659C}" dt="2020-05-29T12:45:10.220" v="1112" actId="20577"/>
          <ac:spMkLst>
            <pc:docMk/>
            <pc:sldMk cId="1275769212" sldId="583"/>
            <ac:spMk id="3" creationId="{5FBEDDCC-E332-42C6-850C-19EA35A8C1E1}"/>
          </ac:spMkLst>
        </pc:spChg>
        <pc:graphicFrameChg chg="add mod modGraphic">
          <ac:chgData name="Anubhav Mittal" userId="0cec1447-ad5f-47c4-bef3-8ff0c5c26bca" providerId="ADAL" clId="{F39BEDC5-EC11-4375-A5FB-6D570DF0659C}" dt="2020-05-29T10:41:17.357" v="748" actId="14100"/>
          <ac:graphicFrameMkLst>
            <pc:docMk/>
            <pc:sldMk cId="1275769212" sldId="583"/>
            <ac:graphicFrameMk id="4" creationId="{7B38CA4A-F2D9-4673-BC6E-2DD865599E14}"/>
          </ac:graphicFrameMkLst>
        </pc:graphicFrameChg>
        <pc:graphicFrameChg chg="add mod modGraphic">
          <ac:chgData name="Anubhav Mittal" userId="0cec1447-ad5f-47c4-bef3-8ff0c5c26bca" providerId="ADAL" clId="{F39BEDC5-EC11-4375-A5FB-6D570DF0659C}" dt="2020-05-29T10:42:41.116" v="754" actId="1076"/>
          <ac:graphicFrameMkLst>
            <pc:docMk/>
            <pc:sldMk cId="1275769212" sldId="583"/>
            <ac:graphicFrameMk id="5" creationId="{5CBFA5C9-9214-403E-A449-9B7A71FAD0B7}"/>
          </ac:graphicFrameMkLst>
        </pc:graphicFrameChg>
        <pc:graphicFrameChg chg="del">
          <ac:chgData name="Anubhav Mittal" userId="0cec1447-ad5f-47c4-bef3-8ff0c5c26bca" providerId="ADAL" clId="{F39BEDC5-EC11-4375-A5FB-6D570DF0659C}" dt="2020-05-29T10:39:02.485" v="743" actId="478"/>
          <ac:graphicFrameMkLst>
            <pc:docMk/>
            <pc:sldMk cId="1275769212" sldId="583"/>
            <ac:graphicFrameMk id="6" creationId="{3F276AC7-9698-40B0-BF14-5684E3B52DAF}"/>
          </ac:graphicFrameMkLst>
        </pc:graphicFrameChg>
        <pc:graphicFrameChg chg="del">
          <ac:chgData name="Anubhav Mittal" userId="0cec1447-ad5f-47c4-bef3-8ff0c5c26bca" providerId="ADAL" clId="{F39BEDC5-EC11-4375-A5FB-6D570DF0659C}" dt="2020-05-29T10:39:05.340" v="744" actId="478"/>
          <ac:graphicFrameMkLst>
            <pc:docMk/>
            <pc:sldMk cId="1275769212" sldId="583"/>
            <ac:graphicFrameMk id="7" creationId="{BA1DCDC5-1E3F-49DC-9D46-DC54F8A9292C}"/>
          </ac:graphicFrameMkLst>
        </pc:graphicFrameChg>
      </pc:sldChg>
      <pc:sldChg chg="addSp delSp modSp add ord">
        <pc:chgData name="Anubhav Mittal" userId="0cec1447-ad5f-47c4-bef3-8ff0c5c26bca" providerId="ADAL" clId="{F39BEDC5-EC11-4375-A5FB-6D570DF0659C}" dt="2020-05-29T10:46:37.242" v="768" actId="6549"/>
        <pc:sldMkLst>
          <pc:docMk/>
          <pc:sldMk cId="287457111" sldId="584"/>
        </pc:sldMkLst>
        <pc:spChg chg="mod">
          <ac:chgData name="Anubhav Mittal" userId="0cec1447-ad5f-47c4-bef3-8ff0c5c26bca" providerId="ADAL" clId="{F39BEDC5-EC11-4375-A5FB-6D570DF0659C}" dt="2020-05-29T10:43:38.250" v="758" actId="20577"/>
          <ac:spMkLst>
            <pc:docMk/>
            <pc:sldMk cId="287457111" sldId="584"/>
            <ac:spMk id="2" creationId="{8E03E6A4-DAE7-4962-8E6B-B7D70EB215C7}"/>
          </ac:spMkLst>
        </pc:spChg>
        <pc:spChg chg="mod">
          <ac:chgData name="Anubhav Mittal" userId="0cec1447-ad5f-47c4-bef3-8ff0c5c26bca" providerId="ADAL" clId="{F39BEDC5-EC11-4375-A5FB-6D570DF0659C}" dt="2020-05-29T10:44:00.415" v="762" actId="20577"/>
          <ac:spMkLst>
            <pc:docMk/>
            <pc:sldMk cId="287457111" sldId="584"/>
            <ac:spMk id="3" creationId="{5FBEDDCC-E332-42C6-850C-19EA35A8C1E1}"/>
          </ac:spMkLst>
        </pc:spChg>
        <pc:spChg chg="mod">
          <ac:chgData name="Anubhav Mittal" userId="0cec1447-ad5f-47c4-bef3-8ff0c5c26bca" providerId="ADAL" clId="{F39BEDC5-EC11-4375-A5FB-6D570DF0659C}" dt="2020-05-29T10:46:37.242" v="768" actId="6549"/>
          <ac:spMkLst>
            <pc:docMk/>
            <pc:sldMk cId="287457111" sldId="584"/>
            <ac:spMk id="6" creationId="{C019F693-F96F-42FD-B7FF-F05107D04164}"/>
          </ac:spMkLst>
        </pc:spChg>
        <pc:picChg chg="add">
          <ac:chgData name="Anubhav Mittal" userId="0cec1447-ad5f-47c4-bef3-8ff0c5c26bca" providerId="ADAL" clId="{F39BEDC5-EC11-4375-A5FB-6D570DF0659C}" dt="2020-05-29T10:44:08.882" v="764"/>
          <ac:picMkLst>
            <pc:docMk/>
            <pc:sldMk cId="287457111" sldId="584"/>
            <ac:picMk id="7" creationId="{296795B0-68E1-45F4-AA58-8FB79EAC83E4}"/>
          </ac:picMkLst>
        </pc:picChg>
        <pc:picChg chg="del">
          <ac:chgData name="Anubhav Mittal" userId="0cec1447-ad5f-47c4-bef3-8ff0c5c26bca" providerId="ADAL" clId="{F39BEDC5-EC11-4375-A5FB-6D570DF0659C}" dt="2020-05-29T10:44:07.809" v="763" actId="478"/>
          <ac:picMkLst>
            <pc:docMk/>
            <pc:sldMk cId="287457111" sldId="584"/>
            <ac:picMk id="9" creationId="{B560D9F0-BFCF-4CDE-85EE-BA101A1507BF}"/>
          </ac:picMkLst>
        </pc:picChg>
      </pc:sldChg>
      <pc:sldChg chg="addSp delSp modSp add">
        <pc:chgData name="Anubhav Mittal" userId="0cec1447-ad5f-47c4-bef3-8ff0c5c26bca" providerId="ADAL" clId="{F39BEDC5-EC11-4375-A5FB-6D570DF0659C}" dt="2020-05-29T10:50:31.146" v="784"/>
        <pc:sldMkLst>
          <pc:docMk/>
          <pc:sldMk cId="2837813883" sldId="585"/>
        </pc:sldMkLst>
        <pc:spChg chg="mod">
          <ac:chgData name="Anubhav Mittal" userId="0cec1447-ad5f-47c4-bef3-8ff0c5c26bca" providerId="ADAL" clId="{F39BEDC5-EC11-4375-A5FB-6D570DF0659C}" dt="2020-05-29T10:47:54.343" v="779" actId="20577"/>
          <ac:spMkLst>
            <pc:docMk/>
            <pc:sldMk cId="2837813883" sldId="585"/>
            <ac:spMk id="3" creationId="{5FBEDDCC-E332-42C6-850C-19EA35A8C1E1}"/>
          </ac:spMkLst>
        </pc:spChg>
        <pc:spChg chg="add del">
          <ac:chgData name="Anubhav Mittal" userId="0cec1447-ad5f-47c4-bef3-8ff0c5c26bca" providerId="ADAL" clId="{F39BEDC5-EC11-4375-A5FB-6D570DF0659C}" dt="2020-05-29T10:50:31.146" v="784"/>
          <ac:spMkLst>
            <pc:docMk/>
            <pc:sldMk cId="2837813883" sldId="585"/>
            <ac:spMk id="4" creationId="{0FEE4DE2-E0A0-4BF6-B969-F46ADFC25F69}"/>
          </ac:spMkLst>
        </pc:spChg>
        <pc:spChg chg="mod">
          <ac:chgData name="Anubhav Mittal" userId="0cec1447-ad5f-47c4-bef3-8ff0c5c26bca" providerId="ADAL" clId="{F39BEDC5-EC11-4375-A5FB-6D570DF0659C}" dt="2020-05-29T10:50:07.539" v="782"/>
          <ac:spMkLst>
            <pc:docMk/>
            <pc:sldMk cId="2837813883" sldId="585"/>
            <ac:spMk id="6" creationId="{C019F693-F96F-42FD-B7FF-F05107D04164}"/>
          </ac:spMkLst>
        </pc:spChg>
        <pc:picChg chg="del">
          <ac:chgData name="Anubhav Mittal" userId="0cec1447-ad5f-47c4-bef3-8ff0c5c26bca" providerId="ADAL" clId="{F39BEDC5-EC11-4375-A5FB-6D570DF0659C}" dt="2020-05-29T10:47:46.025" v="772" actId="478"/>
          <ac:picMkLst>
            <pc:docMk/>
            <pc:sldMk cId="2837813883" sldId="585"/>
            <ac:picMk id="7" creationId="{296795B0-68E1-45F4-AA58-8FB79EAC83E4}"/>
          </ac:picMkLst>
        </pc:picChg>
        <pc:picChg chg="add mod">
          <ac:chgData name="Anubhav Mittal" userId="0cec1447-ad5f-47c4-bef3-8ff0c5c26bca" providerId="ADAL" clId="{F39BEDC5-EC11-4375-A5FB-6D570DF0659C}" dt="2020-05-29T10:47:49.309" v="774" actId="1076"/>
          <ac:picMkLst>
            <pc:docMk/>
            <pc:sldMk cId="2837813883" sldId="585"/>
            <ac:picMk id="8" creationId="{908F45F4-E18B-4066-9753-F42F43DE0E86}"/>
          </ac:picMkLst>
        </pc:picChg>
      </pc:sldChg>
      <pc:sldChg chg="add">
        <pc:chgData name="Anubhav Mittal" userId="0cec1447-ad5f-47c4-bef3-8ff0c5c26bca" providerId="ADAL" clId="{F39BEDC5-EC11-4375-A5FB-6D570DF0659C}" dt="2020-05-29T10:52:21.365" v="800"/>
        <pc:sldMkLst>
          <pc:docMk/>
          <pc:sldMk cId="1902597447" sldId="587"/>
        </pc:sldMkLst>
      </pc:sldChg>
      <pc:sldChg chg="addSp delSp modSp add">
        <pc:chgData name="Anubhav Mittal" userId="0cec1447-ad5f-47c4-bef3-8ff0c5c26bca" providerId="ADAL" clId="{F39BEDC5-EC11-4375-A5FB-6D570DF0659C}" dt="2020-05-29T12:45:48.500" v="1116" actId="14100"/>
        <pc:sldMkLst>
          <pc:docMk/>
          <pc:sldMk cId="735923934" sldId="588"/>
        </pc:sldMkLst>
        <pc:spChg chg="mod">
          <ac:chgData name="Anubhav Mittal" userId="0cec1447-ad5f-47c4-bef3-8ff0c5c26bca" providerId="ADAL" clId="{F39BEDC5-EC11-4375-A5FB-6D570DF0659C}" dt="2020-05-29T10:52:55.001" v="823" actId="20577"/>
          <ac:spMkLst>
            <pc:docMk/>
            <pc:sldMk cId="735923934" sldId="588"/>
            <ac:spMk id="2" creationId="{8E03E6A4-DAE7-4962-8E6B-B7D70EB215C7}"/>
          </ac:spMkLst>
        </pc:spChg>
        <pc:spChg chg="mod">
          <ac:chgData name="Anubhav Mittal" userId="0cec1447-ad5f-47c4-bef3-8ff0c5c26bca" providerId="ADAL" clId="{F39BEDC5-EC11-4375-A5FB-6D570DF0659C}" dt="2020-05-29T12:45:48.500" v="1116" actId="14100"/>
          <ac:spMkLst>
            <pc:docMk/>
            <pc:sldMk cId="735923934" sldId="588"/>
            <ac:spMk id="3" creationId="{5FBEDDCC-E332-42C6-850C-19EA35A8C1E1}"/>
          </ac:spMkLst>
        </pc:spChg>
        <pc:spChg chg="mod">
          <ac:chgData name="Anubhav Mittal" userId="0cec1447-ad5f-47c4-bef3-8ff0c5c26bca" providerId="ADAL" clId="{F39BEDC5-EC11-4375-A5FB-6D570DF0659C}" dt="2020-05-29T11:02:49.065" v="1000" actId="113"/>
          <ac:spMkLst>
            <pc:docMk/>
            <pc:sldMk cId="735923934" sldId="588"/>
            <ac:spMk id="6" creationId="{C019F693-F96F-42FD-B7FF-F05107D04164}"/>
          </ac:spMkLst>
        </pc:spChg>
        <pc:picChg chg="add mod">
          <ac:chgData name="Anubhav Mittal" userId="0cec1447-ad5f-47c4-bef3-8ff0c5c26bca" providerId="ADAL" clId="{F39BEDC5-EC11-4375-A5FB-6D570DF0659C}" dt="2020-05-29T12:45:27.547" v="1113" actId="14100"/>
          <ac:picMkLst>
            <pc:docMk/>
            <pc:sldMk cId="735923934" sldId="588"/>
            <ac:picMk id="7" creationId="{DB4AD148-900F-4A56-A430-B86ACD97749E}"/>
          </ac:picMkLst>
        </pc:picChg>
        <pc:picChg chg="del">
          <ac:chgData name="Anubhav Mittal" userId="0cec1447-ad5f-47c4-bef3-8ff0c5c26bca" providerId="ADAL" clId="{F39BEDC5-EC11-4375-A5FB-6D570DF0659C}" dt="2020-05-29T11:00:00.175" v="906" actId="478"/>
          <ac:picMkLst>
            <pc:docMk/>
            <pc:sldMk cId="735923934" sldId="588"/>
            <ac:picMk id="9" creationId="{FBF97071-EEAB-45ED-AD4F-7D17522183E8}"/>
          </ac:picMkLst>
        </pc:picChg>
      </pc:sldChg>
    </pc:docChg>
  </pc:docChgLst>
  <pc:docChgLst>
    <pc:chgData name="Anubhav Mittal" userId="0cec1447-ad5f-47c4-bef3-8ff0c5c26bca" providerId="ADAL" clId="{9C39AD7D-DC1B-4AB2-9539-BFD1168FDB1D}"/>
    <pc:docChg chg="undo custSel addSld delSld modSld sldOrd">
      <pc:chgData name="Anubhav Mittal" userId="0cec1447-ad5f-47c4-bef3-8ff0c5c26bca" providerId="ADAL" clId="{9C39AD7D-DC1B-4AB2-9539-BFD1168FDB1D}" dt="2020-06-17T11:27:38.579" v="2404" actId="313"/>
      <pc:docMkLst>
        <pc:docMk/>
      </pc:docMkLst>
      <pc:sldChg chg="modSp">
        <pc:chgData name="Anubhav Mittal" userId="0cec1447-ad5f-47c4-bef3-8ff0c5c26bca" providerId="ADAL" clId="{9C39AD7D-DC1B-4AB2-9539-BFD1168FDB1D}" dt="2020-06-17T10:41:35.408" v="2324" actId="20577"/>
        <pc:sldMkLst>
          <pc:docMk/>
          <pc:sldMk cId="0" sldId="454"/>
        </pc:sldMkLst>
        <pc:spChg chg="mod">
          <ac:chgData name="Anubhav Mittal" userId="0cec1447-ad5f-47c4-bef3-8ff0c5c26bca" providerId="ADAL" clId="{9C39AD7D-DC1B-4AB2-9539-BFD1168FDB1D}" dt="2020-06-17T10:41:35.408" v="2324" actId="20577"/>
          <ac:spMkLst>
            <pc:docMk/>
            <pc:sldMk cId="0" sldId="454"/>
            <ac:spMk id="4" creationId="{00000000-0000-0000-0000-000000000000}"/>
          </ac:spMkLst>
        </pc:spChg>
      </pc:sldChg>
      <pc:sldChg chg="modSp">
        <pc:chgData name="Anubhav Mittal" userId="0cec1447-ad5f-47c4-bef3-8ff0c5c26bca" providerId="ADAL" clId="{9C39AD7D-DC1B-4AB2-9539-BFD1168FDB1D}" dt="2020-06-17T09:41:28.548" v="15" actId="20577"/>
        <pc:sldMkLst>
          <pc:docMk/>
          <pc:sldMk cId="2820795509" sldId="510"/>
        </pc:sldMkLst>
        <pc:spChg chg="mod">
          <ac:chgData name="Anubhav Mittal" userId="0cec1447-ad5f-47c4-bef3-8ff0c5c26bca" providerId="ADAL" clId="{9C39AD7D-DC1B-4AB2-9539-BFD1168FDB1D}" dt="2020-06-17T09:41:28.548" v="15" actId="20577"/>
          <ac:spMkLst>
            <pc:docMk/>
            <pc:sldMk cId="2820795509" sldId="510"/>
            <ac:spMk id="3" creationId="{5FBEDDCC-E332-42C6-850C-19EA35A8C1E1}"/>
          </ac:spMkLst>
        </pc:spChg>
      </pc:sldChg>
      <pc:sldChg chg="addSp delSp modSp">
        <pc:chgData name="Anubhav Mittal" userId="0cec1447-ad5f-47c4-bef3-8ff0c5c26bca" providerId="ADAL" clId="{9C39AD7D-DC1B-4AB2-9539-BFD1168FDB1D}" dt="2020-06-17T09:54:19.779" v="656" actId="20577"/>
        <pc:sldMkLst>
          <pc:docMk/>
          <pc:sldMk cId="598834772" sldId="530"/>
        </pc:sldMkLst>
        <pc:spChg chg="mod">
          <ac:chgData name="Anubhav Mittal" userId="0cec1447-ad5f-47c4-bef3-8ff0c5c26bca" providerId="ADAL" clId="{9C39AD7D-DC1B-4AB2-9539-BFD1168FDB1D}" dt="2020-06-17T09:54:19.779" v="656" actId="20577"/>
          <ac:spMkLst>
            <pc:docMk/>
            <pc:sldMk cId="598834772" sldId="530"/>
            <ac:spMk id="2" creationId="{8E03E6A4-DAE7-4962-8E6B-B7D70EB215C7}"/>
          </ac:spMkLst>
        </pc:spChg>
        <pc:graphicFrameChg chg="add mod modGraphic">
          <ac:chgData name="Anubhav Mittal" userId="0cec1447-ad5f-47c4-bef3-8ff0c5c26bca" providerId="ADAL" clId="{9C39AD7D-DC1B-4AB2-9539-BFD1168FDB1D}" dt="2020-06-17T09:46:22.826" v="456" actId="20577"/>
          <ac:graphicFrameMkLst>
            <pc:docMk/>
            <pc:sldMk cId="598834772" sldId="530"/>
            <ac:graphicFrameMk id="4" creationId="{714E0535-CCC1-42E2-B7E6-E54F8D1D68C9}"/>
          </ac:graphicFrameMkLst>
        </pc:graphicFrameChg>
        <pc:graphicFrameChg chg="add mod modGraphic">
          <ac:chgData name="Anubhav Mittal" userId="0cec1447-ad5f-47c4-bef3-8ff0c5c26bca" providerId="ADAL" clId="{9C39AD7D-DC1B-4AB2-9539-BFD1168FDB1D}" dt="2020-06-17T09:48:33.319" v="461" actId="14100"/>
          <ac:graphicFrameMkLst>
            <pc:docMk/>
            <pc:sldMk cId="598834772" sldId="530"/>
            <ac:graphicFrameMk id="5" creationId="{39DD70D9-01FE-4A05-9E12-62FE4FE262EC}"/>
          </ac:graphicFrameMkLst>
        </pc:graphicFrameChg>
        <pc:graphicFrameChg chg="del">
          <ac:chgData name="Anubhav Mittal" userId="0cec1447-ad5f-47c4-bef3-8ff0c5c26bca" providerId="ADAL" clId="{9C39AD7D-DC1B-4AB2-9539-BFD1168FDB1D}" dt="2020-06-17T09:45:47.574" v="426" actId="478"/>
          <ac:graphicFrameMkLst>
            <pc:docMk/>
            <pc:sldMk cId="598834772" sldId="530"/>
            <ac:graphicFrameMk id="6" creationId="{2F695A2B-D9B0-4FED-AA0F-8864A41496DB}"/>
          </ac:graphicFrameMkLst>
        </pc:graphicFrameChg>
        <pc:graphicFrameChg chg="del">
          <ac:chgData name="Anubhav Mittal" userId="0cec1447-ad5f-47c4-bef3-8ff0c5c26bca" providerId="ADAL" clId="{9C39AD7D-DC1B-4AB2-9539-BFD1168FDB1D}" dt="2020-06-17T09:46:31.423" v="457" actId="478"/>
          <ac:graphicFrameMkLst>
            <pc:docMk/>
            <pc:sldMk cId="598834772" sldId="530"/>
            <ac:graphicFrameMk id="7" creationId="{74D01B60-C338-47E0-AEA2-85ECF61BCE7D}"/>
          </ac:graphicFrameMkLst>
        </pc:graphicFrameChg>
      </pc:sldChg>
      <pc:sldChg chg="modSp">
        <pc:chgData name="Anubhav Mittal" userId="0cec1447-ad5f-47c4-bef3-8ff0c5c26bca" providerId="ADAL" clId="{9C39AD7D-DC1B-4AB2-9539-BFD1168FDB1D}" dt="2020-06-17T11:27:38.579" v="2404" actId="313"/>
        <pc:sldMkLst>
          <pc:docMk/>
          <pc:sldMk cId="1520860431" sldId="540"/>
        </pc:sldMkLst>
        <pc:spChg chg="mod">
          <ac:chgData name="Anubhav Mittal" userId="0cec1447-ad5f-47c4-bef3-8ff0c5c26bca" providerId="ADAL" clId="{9C39AD7D-DC1B-4AB2-9539-BFD1168FDB1D}" dt="2020-06-17T11:27:38.579" v="2404" actId="313"/>
          <ac:spMkLst>
            <pc:docMk/>
            <pc:sldMk cId="1520860431" sldId="540"/>
            <ac:spMk id="6" creationId="{9048AE22-045D-5D48-B6B1-7A6473B1CF37}"/>
          </ac:spMkLst>
        </pc:spChg>
      </pc:sldChg>
      <pc:sldChg chg="del">
        <pc:chgData name="Anubhav Mittal" userId="0cec1447-ad5f-47c4-bef3-8ff0c5c26bca" providerId="ADAL" clId="{9C39AD7D-DC1B-4AB2-9539-BFD1168FDB1D}" dt="2020-06-17T10:06:33.960" v="1080" actId="2696"/>
        <pc:sldMkLst>
          <pc:docMk/>
          <pc:sldMk cId="1192761563" sldId="554"/>
        </pc:sldMkLst>
      </pc:sldChg>
      <pc:sldChg chg="addSp delSp modSp">
        <pc:chgData name="Anubhav Mittal" userId="0cec1447-ad5f-47c4-bef3-8ff0c5c26bca" providerId="ADAL" clId="{9C39AD7D-DC1B-4AB2-9539-BFD1168FDB1D}" dt="2020-06-17T11:10:06.480" v="2330" actId="20577"/>
        <pc:sldMkLst>
          <pc:docMk/>
          <pc:sldMk cId="1491005420" sldId="573"/>
        </pc:sldMkLst>
        <pc:spChg chg="mod">
          <ac:chgData name="Anubhav Mittal" userId="0cec1447-ad5f-47c4-bef3-8ff0c5c26bca" providerId="ADAL" clId="{9C39AD7D-DC1B-4AB2-9539-BFD1168FDB1D}" dt="2020-06-17T10:00:58.460" v="997" actId="20577"/>
          <ac:spMkLst>
            <pc:docMk/>
            <pc:sldMk cId="1491005420" sldId="573"/>
            <ac:spMk id="2" creationId="{8E03E6A4-DAE7-4962-8E6B-B7D70EB215C7}"/>
          </ac:spMkLst>
        </pc:spChg>
        <pc:spChg chg="mod">
          <ac:chgData name="Anubhav Mittal" userId="0cec1447-ad5f-47c4-bef3-8ff0c5c26bca" providerId="ADAL" clId="{9C39AD7D-DC1B-4AB2-9539-BFD1168FDB1D}" dt="2020-06-17T10:05:58.417" v="1076" actId="20577"/>
          <ac:spMkLst>
            <pc:docMk/>
            <pc:sldMk cId="1491005420" sldId="573"/>
            <ac:spMk id="3" creationId="{5FBEDDCC-E332-42C6-850C-19EA35A8C1E1}"/>
          </ac:spMkLst>
        </pc:spChg>
        <pc:graphicFrameChg chg="del">
          <ac:chgData name="Anubhav Mittal" userId="0cec1447-ad5f-47c4-bef3-8ff0c5c26bca" providerId="ADAL" clId="{9C39AD7D-DC1B-4AB2-9539-BFD1168FDB1D}" dt="2020-06-17T10:02:49.372" v="1061" actId="478"/>
          <ac:graphicFrameMkLst>
            <pc:docMk/>
            <pc:sldMk cId="1491005420" sldId="573"/>
            <ac:graphicFrameMk id="4" creationId="{D2179355-7277-4014-AE58-30AC9894931C}"/>
          </ac:graphicFrameMkLst>
        </pc:graphicFrameChg>
        <pc:graphicFrameChg chg="del">
          <ac:chgData name="Anubhav Mittal" userId="0cec1447-ad5f-47c4-bef3-8ff0c5c26bca" providerId="ADAL" clId="{9C39AD7D-DC1B-4AB2-9539-BFD1168FDB1D}" dt="2020-06-17T10:05:22.757" v="1067" actId="478"/>
          <ac:graphicFrameMkLst>
            <pc:docMk/>
            <pc:sldMk cId="1491005420" sldId="573"/>
            <ac:graphicFrameMk id="5" creationId="{E58B15A1-1D55-49E2-A423-6B2C82F26A76}"/>
          </ac:graphicFrameMkLst>
        </pc:graphicFrameChg>
        <pc:graphicFrameChg chg="add mod modGraphic">
          <ac:chgData name="Anubhav Mittal" userId="0cec1447-ad5f-47c4-bef3-8ff0c5c26bca" providerId="ADAL" clId="{9C39AD7D-DC1B-4AB2-9539-BFD1168FDB1D}" dt="2020-06-17T10:05:49.969" v="1074" actId="403"/>
          <ac:graphicFrameMkLst>
            <pc:docMk/>
            <pc:sldMk cId="1491005420" sldId="573"/>
            <ac:graphicFrameMk id="6" creationId="{AD7DE1DD-AC7B-4243-AD56-64BF03C14574}"/>
          </ac:graphicFrameMkLst>
        </pc:graphicFrameChg>
        <pc:graphicFrameChg chg="add mod modGraphic">
          <ac:chgData name="Anubhav Mittal" userId="0cec1447-ad5f-47c4-bef3-8ff0c5c26bca" providerId="ADAL" clId="{9C39AD7D-DC1B-4AB2-9539-BFD1168FDB1D}" dt="2020-06-17T11:10:06.480" v="2330" actId="20577"/>
          <ac:graphicFrameMkLst>
            <pc:docMk/>
            <pc:sldMk cId="1491005420" sldId="573"/>
            <ac:graphicFrameMk id="7" creationId="{096DA3FA-99EB-4994-BA33-A71C956EA78C}"/>
          </ac:graphicFrameMkLst>
        </pc:graphicFrameChg>
      </pc:sldChg>
      <pc:sldChg chg="del">
        <pc:chgData name="Anubhav Mittal" userId="0cec1447-ad5f-47c4-bef3-8ff0c5c26bca" providerId="ADAL" clId="{9C39AD7D-DC1B-4AB2-9539-BFD1168FDB1D}" dt="2020-06-17T10:06:39.530" v="1081" actId="2696"/>
        <pc:sldMkLst>
          <pc:docMk/>
          <pc:sldMk cId="246959807" sldId="574"/>
        </pc:sldMkLst>
      </pc:sldChg>
      <pc:sldChg chg="del">
        <pc:chgData name="Anubhav Mittal" userId="0cec1447-ad5f-47c4-bef3-8ff0c5c26bca" providerId="ADAL" clId="{9C39AD7D-DC1B-4AB2-9539-BFD1168FDB1D}" dt="2020-06-17T10:36:22.104" v="2117" actId="2696"/>
        <pc:sldMkLst>
          <pc:docMk/>
          <pc:sldMk cId="2157366256" sldId="575"/>
        </pc:sldMkLst>
      </pc:sldChg>
      <pc:sldChg chg="del">
        <pc:chgData name="Anubhav Mittal" userId="0cec1447-ad5f-47c4-bef3-8ff0c5c26bca" providerId="ADAL" clId="{9C39AD7D-DC1B-4AB2-9539-BFD1168FDB1D}" dt="2020-06-17T10:36:22.645" v="2118" actId="2696"/>
        <pc:sldMkLst>
          <pc:docMk/>
          <pc:sldMk cId="3132690836" sldId="576"/>
        </pc:sldMkLst>
      </pc:sldChg>
      <pc:sldChg chg="del">
        <pc:chgData name="Anubhav Mittal" userId="0cec1447-ad5f-47c4-bef3-8ff0c5c26bca" providerId="ADAL" clId="{9C39AD7D-DC1B-4AB2-9539-BFD1168FDB1D}" dt="2020-06-17T10:36:22.907" v="2119" actId="2696"/>
        <pc:sldMkLst>
          <pc:docMk/>
          <pc:sldMk cId="1441507754" sldId="577"/>
        </pc:sldMkLst>
      </pc:sldChg>
      <pc:sldChg chg="del">
        <pc:chgData name="Anubhav Mittal" userId="0cec1447-ad5f-47c4-bef3-8ff0c5c26bca" providerId="ADAL" clId="{9C39AD7D-DC1B-4AB2-9539-BFD1168FDB1D}" dt="2020-06-17T10:36:23.462" v="2120" actId="2696"/>
        <pc:sldMkLst>
          <pc:docMk/>
          <pc:sldMk cId="3024011484" sldId="578"/>
        </pc:sldMkLst>
      </pc:sldChg>
      <pc:sldChg chg="del">
        <pc:chgData name="Anubhav Mittal" userId="0cec1447-ad5f-47c4-bef3-8ff0c5c26bca" providerId="ADAL" clId="{9C39AD7D-DC1B-4AB2-9539-BFD1168FDB1D}" dt="2020-06-17T10:36:23.888" v="2121" actId="2696"/>
        <pc:sldMkLst>
          <pc:docMk/>
          <pc:sldMk cId="1443290989" sldId="579"/>
        </pc:sldMkLst>
      </pc:sldChg>
      <pc:sldChg chg="del">
        <pc:chgData name="Anubhav Mittal" userId="0cec1447-ad5f-47c4-bef3-8ff0c5c26bca" providerId="ADAL" clId="{9C39AD7D-DC1B-4AB2-9539-BFD1168FDB1D}" dt="2020-06-17T10:36:24.372" v="2122" actId="2696"/>
        <pc:sldMkLst>
          <pc:docMk/>
          <pc:sldMk cId="122508883" sldId="580"/>
        </pc:sldMkLst>
      </pc:sldChg>
      <pc:sldChg chg="del">
        <pc:chgData name="Anubhav Mittal" userId="0cec1447-ad5f-47c4-bef3-8ff0c5c26bca" providerId="ADAL" clId="{9C39AD7D-DC1B-4AB2-9539-BFD1168FDB1D}" dt="2020-06-17T10:36:24.806" v="2123" actId="2696"/>
        <pc:sldMkLst>
          <pc:docMk/>
          <pc:sldMk cId="2594218989" sldId="581"/>
        </pc:sldMkLst>
      </pc:sldChg>
      <pc:sldChg chg="del">
        <pc:chgData name="Anubhav Mittal" userId="0cec1447-ad5f-47c4-bef3-8ff0c5c26bca" providerId="ADAL" clId="{9C39AD7D-DC1B-4AB2-9539-BFD1168FDB1D}" dt="2020-06-17T10:36:25.403" v="2124" actId="2696"/>
        <pc:sldMkLst>
          <pc:docMk/>
          <pc:sldMk cId="562114328" sldId="582"/>
        </pc:sldMkLst>
      </pc:sldChg>
      <pc:sldChg chg="del">
        <pc:chgData name="Anubhav Mittal" userId="0cec1447-ad5f-47c4-bef3-8ff0c5c26bca" providerId="ADAL" clId="{9C39AD7D-DC1B-4AB2-9539-BFD1168FDB1D}" dt="2020-06-17T10:36:25.800" v="2125" actId="2696"/>
        <pc:sldMkLst>
          <pc:docMk/>
          <pc:sldMk cId="1275769212" sldId="583"/>
        </pc:sldMkLst>
      </pc:sldChg>
      <pc:sldChg chg="del">
        <pc:chgData name="Anubhav Mittal" userId="0cec1447-ad5f-47c4-bef3-8ff0c5c26bca" providerId="ADAL" clId="{9C39AD7D-DC1B-4AB2-9539-BFD1168FDB1D}" dt="2020-06-17T10:36:26.285" v="2126" actId="2696"/>
        <pc:sldMkLst>
          <pc:docMk/>
          <pc:sldMk cId="287457111" sldId="584"/>
        </pc:sldMkLst>
      </pc:sldChg>
      <pc:sldChg chg="del">
        <pc:chgData name="Anubhav Mittal" userId="0cec1447-ad5f-47c4-bef3-8ff0c5c26bca" providerId="ADAL" clId="{9C39AD7D-DC1B-4AB2-9539-BFD1168FDB1D}" dt="2020-06-17T10:36:26.748" v="2127" actId="2696"/>
        <pc:sldMkLst>
          <pc:docMk/>
          <pc:sldMk cId="2837813883" sldId="585"/>
        </pc:sldMkLst>
      </pc:sldChg>
      <pc:sldChg chg="del">
        <pc:chgData name="Anubhav Mittal" userId="0cec1447-ad5f-47c4-bef3-8ff0c5c26bca" providerId="ADAL" clId="{9C39AD7D-DC1B-4AB2-9539-BFD1168FDB1D}" dt="2020-06-17T10:36:27.281" v="2128" actId="2696"/>
        <pc:sldMkLst>
          <pc:docMk/>
          <pc:sldMk cId="1902597447" sldId="587"/>
        </pc:sldMkLst>
      </pc:sldChg>
      <pc:sldChg chg="del">
        <pc:chgData name="Anubhav Mittal" userId="0cec1447-ad5f-47c4-bef3-8ff0c5c26bca" providerId="ADAL" clId="{9C39AD7D-DC1B-4AB2-9539-BFD1168FDB1D}" dt="2020-06-17T10:36:32.778" v="2129" actId="2696"/>
        <pc:sldMkLst>
          <pc:docMk/>
          <pc:sldMk cId="735923934" sldId="588"/>
        </pc:sldMkLst>
      </pc:sldChg>
      <pc:sldChg chg="modSp">
        <pc:chgData name="Anubhav Mittal" userId="0cec1447-ad5f-47c4-bef3-8ff0c5c26bca" providerId="ADAL" clId="{9C39AD7D-DC1B-4AB2-9539-BFD1168FDB1D}" dt="2020-06-17T11:27:01.595" v="2390" actId="403"/>
        <pc:sldMkLst>
          <pc:docMk/>
          <pc:sldMk cId="294219260" sldId="589"/>
        </pc:sldMkLst>
        <pc:spChg chg="mod">
          <ac:chgData name="Anubhav Mittal" userId="0cec1447-ad5f-47c4-bef3-8ff0c5c26bca" providerId="ADAL" clId="{9C39AD7D-DC1B-4AB2-9539-BFD1168FDB1D}" dt="2020-06-17T11:27:01.595" v="2390" actId="403"/>
          <ac:spMkLst>
            <pc:docMk/>
            <pc:sldMk cId="294219260" sldId="589"/>
            <ac:spMk id="3" creationId="{5FBEDDCC-E332-42C6-850C-19EA35A8C1E1}"/>
          </ac:spMkLst>
        </pc:spChg>
      </pc:sldChg>
      <pc:sldChg chg="addSp delSp modSp add">
        <pc:chgData name="Anubhav Mittal" userId="0cec1447-ad5f-47c4-bef3-8ff0c5c26bca" providerId="ADAL" clId="{9C39AD7D-DC1B-4AB2-9539-BFD1168FDB1D}" dt="2020-06-17T09:54:25.873" v="671" actId="20577"/>
        <pc:sldMkLst>
          <pc:docMk/>
          <pc:sldMk cId="2853350195" sldId="590"/>
        </pc:sldMkLst>
        <pc:spChg chg="mod">
          <ac:chgData name="Anubhav Mittal" userId="0cec1447-ad5f-47c4-bef3-8ff0c5c26bca" providerId="ADAL" clId="{9C39AD7D-DC1B-4AB2-9539-BFD1168FDB1D}" dt="2020-06-17T09:54:25.873" v="671" actId="20577"/>
          <ac:spMkLst>
            <pc:docMk/>
            <pc:sldMk cId="2853350195" sldId="590"/>
            <ac:spMk id="2" creationId="{8E03E6A4-DAE7-4962-8E6B-B7D70EB215C7}"/>
          </ac:spMkLst>
        </pc:spChg>
        <pc:spChg chg="mod">
          <ac:chgData name="Anubhav Mittal" userId="0cec1447-ad5f-47c4-bef3-8ff0c5c26bca" providerId="ADAL" clId="{9C39AD7D-DC1B-4AB2-9539-BFD1168FDB1D}" dt="2020-06-17T09:53:37.904" v="622" actId="20577"/>
          <ac:spMkLst>
            <pc:docMk/>
            <pc:sldMk cId="2853350195" sldId="590"/>
            <ac:spMk id="3" creationId="{5FBEDDCC-E332-42C6-850C-19EA35A8C1E1}"/>
          </ac:spMkLst>
        </pc:spChg>
        <pc:graphicFrameChg chg="del">
          <ac:chgData name="Anubhav Mittal" userId="0cec1447-ad5f-47c4-bef3-8ff0c5c26bca" providerId="ADAL" clId="{9C39AD7D-DC1B-4AB2-9539-BFD1168FDB1D}" dt="2020-06-17T09:52:47.318" v="577" actId="478"/>
          <ac:graphicFrameMkLst>
            <pc:docMk/>
            <pc:sldMk cId="2853350195" sldId="590"/>
            <ac:graphicFrameMk id="4" creationId="{714E0535-CCC1-42E2-B7E6-E54F8D1D68C9}"/>
          </ac:graphicFrameMkLst>
        </pc:graphicFrameChg>
        <pc:graphicFrameChg chg="del">
          <ac:chgData name="Anubhav Mittal" userId="0cec1447-ad5f-47c4-bef3-8ff0c5c26bca" providerId="ADAL" clId="{9C39AD7D-DC1B-4AB2-9539-BFD1168FDB1D}" dt="2020-06-17T09:52:49.389" v="578" actId="478"/>
          <ac:graphicFrameMkLst>
            <pc:docMk/>
            <pc:sldMk cId="2853350195" sldId="590"/>
            <ac:graphicFrameMk id="5" creationId="{39DD70D9-01FE-4A05-9E12-62FE4FE262EC}"/>
          </ac:graphicFrameMkLst>
        </pc:graphicFrameChg>
        <pc:graphicFrameChg chg="add mod modGraphic">
          <ac:chgData name="Anubhav Mittal" userId="0cec1447-ad5f-47c4-bef3-8ff0c5c26bca" providerId="ADAL" clId="{9C39AD7D-DC1B-4AB2-9539-BFD1168FDB1D}" dt="2020-06-17T09:53:58.772" v="624" actId="403"/>
          <ac:graphicFrameMkLst>
            <pc:docMk/>
            <pc:sldMk cId="2853350195" sldId="590"/>
            <ac:graphicFrameMk id="6" creationId="{B5B4E0B5-959B-49E9-AAA4-6902353E023C}"/>
          </ac:graphicFrameMkLst>
        </pc:graphicFrameChg>
      </pc:sldChg>
      <pc:sldChg chg="addSp delSp modSp add del">
        <pc:chgData name="Anubhav Mittal" userId="0cec1447-ad5f-47c4-bef3-8ff0c5c26bca" providerId="ADAL" clId="{9C39AD7D-DC1B-4AB2-9539-BFD1168FDB1D}" dt="2020-06-17T11:05:07.591" v="2328" actId="2696"/>
        <pc:sldMkLst>
          <pc:docMk/>
          <pc:sldMk cId="3236110070" sldId="591"/>
        </pc:sldMkLst>
        <pc:spChg chg="mod">
          <ac:chgData name="Anubhav Mittal" userId="0cec1447-ad5f-47c4-bef3-8ff0c5c26bca" providerId="ADAL" clId="{9C39AD7D-DC1B-4AB2-9539-BFD1168FDB1D}" dt="2020-06-17T09:54:50.811" v="687" actId="6549"/>
          <ac:spMkLst>
            <pc:docMk/>
            <pc:sldMk cId="3236110070" sldId="591"/>
            <ac:spMk id="2" creationId="{8E03E6A4-DAE7-4962-8E6B-B7D70EB215C7}"/>
          </ac:spMkLst>
        </pc:spChg>
        <pc:spChg chg="mod">
          <ac:chgData name="Anubhav Mittal" userId="0cec1447-ad5f-47c4-bef3-8ff0c5c26bca" providerId="ADAL" clId="{9C39AD7D-DC1B-4AB2-9539-BFD1168FDB1D}" dt="2020-06-17T09:59:36.107" v="932" actId="6549"/>
          <ac:spMkLst>
            <pc:docMk/>
            <pc:sldMk cId="3236110070" sldId="591"/>
            <ac:spMk id="3" creationId="{5FBEDDCC-E332-42C6-850C-19EA35A8C1E1}"/>
          </ac:spMkLst>
        </pc:spChg>
        <pc:graphicFrameChg chg="add mod modGraphic">
          <ac:chgData name="Anubhav Mittal" userId="0cec1447-ad5f-47c4-bef3-8ff0c5c26bca" providerId="ADAL" clId="{9C39AD7D-DC1B-4AB2-9539-BFD1168FDB1D}" dt="2020-06-17T09:59:52.545" v="961" actId="20577"/>
          <ac:graphicFrameMkLst>
            <pc:docMk/>
            <pc:sldMk cId="3236110070" sldId="591"/>
            <ac:graphicFrameMk id="4" creationId="{59ED6833-3A16-458C-8A95-2AD75E76B11A}"/>
          </ac:graphicFrameMkLst>
        </pc:graphicFrameChg>
        <pc:graphicFrameChg chg="del">
          <ac:chgData name="Anubhav Mittal" userId="0cec1447-ad5f-47c4-bef3-8ff0c5c26bca" providerId="ADAL" clId="{9C39AD7D-DC1B-4AB2-9539-BFD1168FDB1D}" dt="2020-06-17T09:56:11.024" v="900" actId="478"/>
          <ac:graphicFrameMkLst>
            <pc:docMk/>
            <pc:sldMk cId="3236110070" sldId="591"/>
            <ac:graphicFrameMk id="6" creationId="{B5B4E0B5-959B-49E9-AAA4-6902353E023C}"/>
          </ac:graphicFrameMkLst>
        </pc:graphicFrameChg>
      </pc:sldChg>
      <pc:sldChg chg="addSp delSp modSp add ord">
        <pc:chgData name="Anubhav Mittal" userId="0cec1447-ad5f-47c4-bef3-8ff0c5c26bca" providerId="ADAL" clId="{9C39AD7D-DC1B-4AB2-9539-BFD1168FDB1D}" dt="2020-06-17T11:12:31.341" v="2331" actId="20577"/>
        <pc:sldMkLst>
          <pc:docMk/>
          <pc:sldMk cId="1369513773" sldId="592"/>
        </pc:sldMkLst>
        <pc:spChg chg="mod">
          <ac:chgData name="Anubhav Mittal" userId="0cec1447-ad5f-47c4-bef3-8ff0c5c26bca" providerId="ADAL" clId="{9C39AD7D-DC1B-4AB2-9539-BFD1168FDB1D}" dt="2020-06-17T10:07:10.236" v="1148" actId="404"/>
          <ac:spMkLst>
            <pc:docMk/>
            <pc:sldMk cId="1369513773" sldId="592"/>
            <ac:spMk id="2" creationId="{8E03E6A4-DAE7-4962-8E6B-B7D70EB215C7}"/>
          </ac:spMkLst>
        </pc:spChg>
        <pc:spChg chg="mod">
          <ac:chgData name="Anubhav Mittal" userId="0cec1447-ad5f-47c4-bef3-8ff0c5c26bca" providerId="ADAL" clId="{9C39AD7D-DC1B-4AB2-9539-BFD1168FDB1D}" dt="2020-06-17T10:07:18.977" v="1162" actId="20577"/>
          <ac:spMkLst>
            <pc:docMk/>
            <pc:sldMk cId="1369513773" sldId="592"/>
            <ac:spMk id="3" creationId="{5FBEDDCC-E332-42C6-850C-19EA35A8C1E1}"/>
          </ac:spMkLst>
        </pc:spChg>
        <pc:graphicFrameChg chg="add mod modGraphic">
          <ac:chgData name="Anubhav Mittal" userId="0cec1447-ad5f-47c4-bef3-8ff0c5c26bca" providerId="ADAL" clId="{9C39AD7D-DC1B-4AB2-9539-BFD1168FDB1D}" dt="2020-06-17T11:12:31.341" v="2331" actId="20577"/>
          <ac:graphicFrameMkLst>
            <pc:docMk/>
            <pc:sldMk cId="1369513773" sldId="592"/>
            <ac:graphicFrameMk id="4" creationId="{C530769B-043D-4CA6-8F4D-6A84BFC09198}"/>
          </ac:graphicFrameMkLst>
        </pc:graphicFrameChg>
        <pc:graphicFrameChg chg="del">
          <ac:chgData name="Anubhav Mittal" userId="0cec1447-ad5f-47c4-bef3-8ff0c5c26bca" providerId="ADAL" clId="{9C39AD7D-DC1B-4AB2-9539-BFD1168FDB1D}" dt="2020-06-17T10:07:24.128" v="1163" actId="478"/>
          <ac:graphicFrameMkLst>
            <pc:docMk/>
            <pc:sldMk cId="1369513773" sldId="592"/>
            <ac:graphicFrameMk id="6" creationId="{B5B4E0B5-959B-49E9-AAA4-6902353E023C}"/>
          </ac:graphicFrameMkLst>
        </pc:graphicFrameChg>
      </pc:sldChg>
      <pc:sldChg chg="addSp delSp modSp add">
        <pc:chgData name="Anubhav Mittal" userId="0cec1447-ad5f-47c4-bef3-8ff0c5c26bca" providerId="ADAL" clId="{9C39AD7D-DC1B-4AB2-9539-BFD1168FDB1D}" dt="2020-06-17T10:24:11.240" v="1365" actId="20577"/>
        <pc:sldMkLst>
          <pc:docMk/>
          <pc:sldMk cId="878486221" sldId="593"/>
        </pc:sldMkLst>
        <pc:spChg chg="mod">
          <ac:chgData name="Anubhav Mittal" userId="0cec1447-ad5f-47c4-bef3-8ff0c5c26bca" providerId="ADAL" clId="{9C39AD7D-DC1B-4AB2-9539-BFD1168FDB1D}" dt="2020-06-17T10:10:02.801" v="1200" actId="313"/>
          <ac:spMkLst>
            <pc:docMk/>
            <pc:sldMk cId="878486221" sldId="593"/>
            <ac:spMk id="2" creationId="{8E03E6A4-DAE7-4962-8E6B-B7D70EB215C7}"/>
          </ac:spMkLst>
        </pc:spChg>
        <pc:spChg chg="mod">
          <ac:chgData name="Anubhav Mittal" userId="0cec1447-ad5f-47c4-bef3-8ff0c5c26bca" providerId="ADAL" clId="{9C39AD7D-DC1B-4AB2-9539-BFD1168FDB1D}" dt="2020-06-17T10:23:45.223" v="1343" actId="20577"/>
          <ac:spMkLst>
            <pc:docMk/>
            <pc:sldMk cId="878486221" sldId="593"/>
            <ac:spMk id="3" creationId="{5FBEDDCC-E332-42C6-850C-19EA35A8C1E1}"/>
          </ac:spMkLst>
        </pc:spChg>
        <pc:graphicFrameChg chg="del">
          <ac:chgData name="Anubhav Mittal" userId="0cec1447-ad5f-47c4-bef3-8ff0c5c26bca" providerId="ADAL" clId="{9C39AD7D-DC1B-4AB2-9539-BFD1168FDB1D}" dt="2020-06-17T10:22:37.419" v="1201" actId="478"/>
          <ac:graphicFrameMkLst>
            <pc:docMk/>
            <pc:sldMk cId="878486221" sldId="593"/>
            <ac:graphicFrameMk id="4" creationId="{C530769B-043D-4CA6-8F4D-6A84BFC09198}"/>
          </ac:graphicFrameMkLst>
        </pc:graphicFrameChg>
        <pc:graphicFrameChg chg="add mod modGraphic">
          <ac:chgData name="Anubhav Mittal" userId="0cec1447-ad5f-47c4-bef3-8ff0c5c26bca" providerId="ADAL" clId="{9C39AD7D-DC1B-4AB2-9539-BFD1168FDB1D}" dt="2020-06-17T10:24:11.240" v="1365" actId="20577"/>
          <ac:graphicFrameMkLst>
            <pc:docMk/>
            <pc:sldMk cId="878486221" sldId="593"/>
            <ac:graphicFrameMk id="5" creationId="{403D0D73-24BE-4A2E-89CF-E3FAF98DD367}"/>
          </ac:graphicFrameMkLst>
        </pc:graphicFrameChg>
      </pc:sldChg>
      <pc:sldChg chg="modSp add">
        <pc:chgData name="Anubhav Mittal" userId="0cec1447-ad5f-47c4-bef3-8ff0c5c26bca" providerId="ADAL" clId="{9C39AD7D-DC1B-4AB2-9539-BFD1168FDB1D}" dt="2020-06-17T11:19:32.420" v="2332" actId="1076"/>
        <pc:sldMkLst>
          <pc:docMk/>
          <pc:sldMk cId="2638148438" sldId="594"/>
        </pc:sldMkLst>
        <pc:spChg chg="mod">
          <ac:chgData name="Anubhav Mittal" userId="0cec1447-ad5f-47c4-bef3-8ff0c5c26bca" providerId="ADAL" clId="{9C39AD7D-DC1B-4AB2-9539-BFD1168FDB1D}" dt="2020-06-17T10:26:54.774" v="1632" actId="20577"/>
          <ac:spMkLst>
            <pc:docMk/>
            <pc:sldMk cId="2638148438" sldId="594"/>
            <ac:spMk id="3" creationId="{5FBEDDCC-E332-42C6-850C-19EA35A8C1E1}"/>
          </ac:spMkLst>
        </pc:spChg>
        <pc:graphicFrameChg chg="mod modGraphic">
          <ac:chgData name="Anubhav Mittal" userId="0cec1447-ad5f-47c4-bef3-8ff0c5c26bca" providerId="ADAL" clId="{9C39AD7D-DC1B-4AB2-9539-BFD1168FDB1D}" dt="2020-06-17T11:19:32.420" v="2332" actId="1076"/>
          <ac:graphicFrameMkLst>
            <pc:docMk/>
            <pc:sldMk cId="2638148438" sldId="594"/>
            <ac:graphicFrameMk id="5" creationId="{403D0D73-24BE-4A2E-89CF-E3FAF98DD367}"/>
          </ac:graphicFrameMkLst>
        </pc:graphicFrameChg>
      </pc:sldChg>
      <pc:sldChg chg="addSp delSp modSp add">
        <pc:chgData name="Anubhav Mittal" userId="0cec1447-ad5f-47c4-bef3-8ff0c5c26bca" providerId="ADAL" clId="{9C39AD7D-DC1B-4AB2-9539-BFD1168FDB1D}" dt="2020-06-17T10:35:56.389" v="2116" actId="20577"/>
        <pc:sldMkLst>
          <pc:docMk/>
          <pc:sldMk cId="2221377193" sldId="595"/>
        </pc:sldMkLst>
        <pc:spChg chg="mod">
          <ac:chgData name="Anubhav Mittal" userId="0cec1447-ad5f-47c4-bef3-8ff0c5c26bca" providerId="ADAL" clId="{9C39AD7D-DC1B-4AB2-9539-BFD1168FDB1D}" dt="2020-06-17T10:28:00.164" v="1664" actId="313"/>
          <ac:spMkLst>
            <pc:docMk/>
            <pc:sldMk cId="2221377193" sldId="595"/>
            <ac:spMk id="2" creationId="{8E03E6A4-DAE7-4962-8E6B-B7D70EB215C7}"/>
          </ac:spMkLst>
        </pc:spChg>
        <pc:spChg chg="mod">
          <ac:chgData name="Anubhav Mittal" userId="0cec1447-ad5f-47c4-bef3-8ff0c5c26bca" providerId="ADAL" clId="{9C39AD7D-DC1B-4AB2-9539-BFD1168FDB1D}" dt="2020-06-17T10:35:56.389" v="2116" actId="20577"/>
          <ac:spMkLst>
            <pc:docMk/>
            <pc:sldMk cId="2221377193" sldId="595"/>
            <ac:spMk id="3" creationId="{5FBEDDCC-E332-42C6-850C-19EA35A8C1E1}"/>
          </ac:spMkLst>
        </pc:spChg>
        <pc:graphicFrameChg chg="del">
          <ac:chgData name="Anubhav Mittal" userId="0cec1447-ad5f-47c4-bef3-8ff0c5c26bca" providerId="ADAL" clId="{9C39AD7D-DC1B-4AB2-9539-BFD1168FDB1D}" dt="2020-06-17T10:29:32.200" v="2007" actId="478"/>
          <ac:graphicFrameMkLst>
            <pc:docMk/>
            <pc:sldMk cId="2221377193" sldId="595"/>
            <ac:graphicFrameMk id="5" creationId="{403D0D73-24BE-4A2E-89CF-E3FAF98DD367}"/>
          </ac:graphicFrameMkLst>
        </pc:graphicFrameChg>
        <pc:picChg chg="add mod">
          <ac:chgData name="Anubhav Mittal" userId="0cec1447-ad5f-47c4-bef3-8ff0c5c26bca" providerId="ADAL" clId="{9C39AD7D-DC1B-4AB2-9539-BFD1168FDB1D}" dt="2020-06-17T10:35:30.478" v="2096" actId="1076"/>
          <ac:picMkLst>
            <pc:docMk/>
            <pc:sldMk cId="2221377193" sldId="595"/>
            <ac:picMk id="6" creationId="{BC039818-8A63-4662-84AB-2B27686E78AF}"/>
          </ac:picMkLst>
        </pc:picChg>
      </pc:sldChg>
      <pc:sldChg chg="add del ord">
        <pc:chgData name="Anubhav Mittal" userId="0cec1447-ad5f-47c4-bef3-8ff0c5c26bca" providerId="ADAL" clId="{9C39AD7D-DC1B-4AB2-9539-BFD1168FDB1D}" dt="2020-06-17T10:37:09.877" v="2132" actId="2696"/>
        <pc:sldMkLst>
          <pc:docMk/>
          <pc:sldMk cId="847957552" sldId="596"/>
        </pc:sldMkLst>
      </pc:sldChg>
      <pc:sldChg chg="addSp delSp modSp add">
        <pc:chgData name="Anubhav Mittal" userId="0cec1447-ad5f-47c4-bef3-8ff0c5c26bca" providerId="ADAL" clId="{9C39AD7D-DC1B-4AB2-9539-BFD1168FDB1D}" dt="2020-06-17T10:41:05.023" v="2286" actId="6549"/>
        <pc:sldMkLst>
          <pc:docMk/>
          <pc:sldMk cId="1889359908" sldId="596"/>
        </pc:sldMkLst>
        <pc:spChg chg="mod">
          <ac:chgData name="Anubhav Mittal" userId="0cec1447-ad5f-47c4-bef3-8ff0c5c26bca" providerId="ADAL" clId="{9C39AD7D-DC1B-4AB2-9539-BFD1168FDB1D}" dt="2020-06-17T10:41:05.023" v="2286" actId="6549"/>
          <ac:spMkLst>
            <pc:docMk/>
            <pc:sldMk cId="1889359908" sldId="596"/>
            <ac:spMk id="2" creationId="{8E03E6A4-DAE7-4962-8E6B-B7D70EB215C7}"/>
          </ac:spMkLst>
        </pc:spChg>
        <pc:spChg chg="mod">
          <ac:chgData name="Anubhav Mittal" userId="0cec1447-ad5f-47c4-bef3-8ff0c5c26bca" providerId="ADAL" clId="{9C39AD7D-DC1B-4AB2-9539-BFD1168FDB1D}" dt="2020-06-17T10:40:47.888" v="2263" actId="20577"/>
          <ac:spMkLst>
            <pc:docMk/>
            <pc:sldMk cId="1889359908" sldId="596"/>
            <ac:spMk id="3" creationId="{5FBEDDCC-E332-42C6-850C-19EA35A8C1E1}"/>
          </ac:spMkLst>
        </pc:spChg>
        <pc:picChg chg="add mod">
          <ac:chgData name="Anubhav Mittal" userId="0cec1447-ad5f-47c4-bef3-8ff0c5c26bca" providerId="ADAL" clId="{9C39AD7D-DC1B-4AB2-9539-BFD1168FDB1D}" dt="2020-06-17T10:40:55.779" v="2264" actId="1076"/>
          <ac:picMkLst>
            <pc:docMk/>
            <pc:sldMk cId="1889359908" sldId="596"/>
            <ac:picMk id="5" creationId="{41EC23A2-F90A-4397-ABFA-E906BD217E03}"/>
          </ac:picMkLst>
        </pc:picChg>
        <pc:picChg chg="del">
          <ac:chgData name="Anubhav Mittal" userId="0cec1447-ad5f-47c4-bef3-8ff0c5c26bca" providerId="ADAL" clId="{9C39AD7D-DC1B-4AB2-9539-BFD1168FDB1D}" dt="2020-06-17T10:37:27.632" v="2135" actId="478"/>
          <ac:picMkLst>
            <pc:docMk/>
            <pc:sldMk cId="1889359908" sldId="596"/>
            <ac:picMk id="6" creationId="{BC039818-8A63-4662-84AB-2B27686E78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FD778BC-D3A7-4949-A09A-9357A970C10F}" type="datetimeFigureOut">
              <a:rPr lang="en-GB"/>
              <a:pPr>
                <a:defRPr/>
              </a:pPr>
              <a:t>17/06/2020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A998410-66B9-46FC-8898-E1B0EAEDC3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714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89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526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046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922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104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438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983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1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43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661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931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354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64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46112A-4B7F-7A47-97DF-61781BDD4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2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464" y="980728"/>
            <a:ext cx="9649072" cy="52565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260648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464" y="980728"/>
            <a:ext cx="9649072" cy="52565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260648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282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Research 2017 - Task Sk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22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ustomer Research 2017 - Task Slide Screensho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64" y="44624"/>
            <a:ext cx="9649072" cy="8640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052736"/>
            <a:ext cx="9649072" cy="56166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489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FB38B4-86B5-FD4F-B8C3-A8CDDEEF8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5" r:id="rId3"/>
    <p:sldLayoutId id="2147483730" r:id="rId4"/>
    <p:sldLayoutId id="214748369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8464" y="116632"/>
            <a:ext cx="9649071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88640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64" y="980804"/>
            <a:ext cx="9649071" cy="53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3BB1D2C7-9A25-DE4B-8177-AD357945EC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6496" y="6475239"/>
            <a:ext cx="4319588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600" dirty="0" err="1">
                <a:solidFill>
                  <a:srgbClr val="00427F"/>
                </a:solidFill>
                <a:latin typeface="Arial" charset="0"/>
                <a:cs typeface="Arial" charset="0"/>
              </a:rPr>
              <a:t>www.scottish-enterprise.com</a:t>
            </a:r>
            <a:endParaRPr lang="en-GB" sz="1600" dirty="0">
              <a:solidFill>
                <a:srgbClr val="00427F"/>
              </a:solidFill>
              <a:latin typeface="Arial" charset="0"/>
              <a:cs typeface="Arial" charset="0"/>
            </a:endParaRPr>
          </a:p>
        </p:txBody>
      </p:sp>
      <p:pic>
        <p:nvPicPr>
          <p:cNvPr id="10" name="Picture 2" descr="SE landscape logo (cmyk).jpg">
            <a:extLst>
              <a:ext uri="{FF2B5EF4-FFF2-40B4-BE49-F238E27FC236}">
                <a16:creationId xmlns:a16="http://schemas.microsoft.com/office/drawing/2014/main" id="{ABEBAB7E-13D1-A148-8C9F-0865B3F8B1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2488" y="6448251"/>
            <a:ext cx="2214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8464" y="116632"/>
            <a:ext cx="9649071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88640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64" y="980804"/>
            <a:ext cx="9649071" cy="568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090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2480" y="6237312"/>
            <a:ext cx="374441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742950" y="764704"/>
            <a:ext cx="8420100" cy="475138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GB" sz="4000" b="1" dirty="0"/>
              <a:t>SEP</a:t>
            </a:r>
          </a:p>
          <a:p>
            <a:pPr marL="0" indent="0" algn="ctr">
              <a:buNone/>
            </a:pPr>
            <a:r>
              <a:rPr lang="en-GB" sz="4000" b="1" dirty="0"/>
              <a:t>User Research</a:t>
            </a:r>
          </a:p>
          <a:p>
            <a:pPr marL="0" indent="0" algn="ctr">
              <a:buNone/>
            </a:pPr>
            <a:endParaRPr lang="en-GB" sz="2800" b="1" dirty="0"/>
          </a:p>
          <a:p>
            <a:pPr marL="0" indent="0" algn="ctr">
              <a:buNone/>
            </a:pPr>
            <a:r>
              <a:rPr lang="en-GB" sz="2800" b="1" dirty="0"/>
              <a:t>(New filter “guidance”)</a:t>
            </a:r>
          </a:p>
          <a:p>
            <a:pPr marL="0" indent="0" algn="ctr">
              <a:buNone/>
            </a:pPr>
            <a:endParaRPr lang="en-GB" sz="2800" b="1" dirty="0"/>
          </a:p>
          <a:p>
            <a:pPr marL="0" indent="0" algn="ctr">
              <a:buNone/>
            </a:pPr>
            <a:r>
              <a:rPr lang="en-GB" sz="2800" b="1" dirty="0"/>
              <a:t>June 2020</a:t>
            </a:r>
          </a:p>
          <a:p>
            <a:pPr algn="ctr"/>
            <a:endParaRPr lang="en-GB" b="1" dirty="0"/>
          </a:p>
          <a:p>
            <a:pPr marL="0" indent="0" algn="ctr">
              <a:buNone/>
            </a:pPr>
            <a:r>
              <a:rPr lang="en-GB" b="1" dirty="0"/>
              <a:t>Anubhav Mittal </a:t>
            </a:r>
          </a:p>
        </p:txBody>
      </p:sp>
      <p:sp>
        <p:nvSpPr>
          <p:cNvPr id="55298" name="AutoShape 2" descr="Image result for sdi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tx1"/>
                </a:solidFill>
              </a:rPr>
              <a:t>FBS new filter “guidance”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5530626"/>
          </a:xfrm>
        </p:spPr>
        <p:txBody>
          <a:bodyPr/>
          <a:lstStyle/>
          <a:p>
            <a:pPr marL="11113"/>
            <a:r>
              <a:rPr lang="en-GB" sz="2000" dirty="0"/>
              <a:t>Users were asked to share their thoughts around introduction of a new filter called “guidance” and following feedback was shared:</a:t>
            </a:r>
          </a:p>
          <a:p>
            <a:pPr marL="11113" algn="ctr"/>
            <a:r>
              <a:rPr lang="en-GB" sz="2000" dirty="0"/>
              <a:t>	</a:t>
            </a:r>
          </a:p>
          <a:p>
            <a:pPr marL="11113" algn="ctr"/>
            <a:r>
              <a:rPr lang="en-GB" b="1" dirty="0"/>
              <a:t>Top 3 things per user</a:t>
            </a:r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3D0D73-24BE-4A2E-89CF-E3FAF98DD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691149"/>
              </p:ext>
            </p:extLst>
          </p:nvPr>
        </p:nvGraphicFramePr>
        <p:xfrm>
          <a:off x="776536" y="2864644"/>
          <a:ext cx="8136904" cy="3318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399">
                  <a:extLst>
                    <a:ext uri="{9D8B030D-6E8A-4147-A177-3AD203B41FA5}">
                      <a16:colId xmlns:a16="http://schemas.microsoft.com/office/drawing/2014/main" val="846422228"/>
                    </a:ext>
                  </a:extLst>
                </a:gridCol>
                <a:gridCol w="2709823">
                  <a:extLst>
                    <a:ext uri="{9D8B030D-6E8A-4147-A177-3AD203B41FA5}">
                      <a16:colId xmlns:a16="http://schemas.microsoft.com/office/drawing/2014/main" val="991987031"/>
                    </a:ext>
                  </a:extLst>
                </a:gridCol>
                <a:gridCol w="2711682">
                  <a:extLst>
                    <a:ext uri="{9D8B030D-6E8A-4147-A177-3AD203B41FA5}">
                      <a16:colId xmlns:a16="http://schemas.microsoft.com/office/drawing/2014/main" val="1354962250"/>
                    </a:ext>
                  </a:extLst>
                </a:gridCol>
              </a:tblGrid>
              <a:tr h="2660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Top 1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Top 2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Top 3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8917734"/>
                  </a:ext>
                </a:extLst>
              </a:tr>
              <a:tr h="2660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resourceful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helpful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relevant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1063325"/>
                  </a:ext>
                </a:extLst>
              </a:tr>
              <a:tr h="2660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Sounds like a channel for help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would be useful for tailored advice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adds another useful filter type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5859337"/>
                  </a:ext>
                </a:extLst>
              </a:tr>
              <a:tr h="2660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 assume it would be official advice.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It should sit alongside the other filters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77394"/>
                  </a:ext>
                </a:extLst>
              </a:tr>
              <a:tr h="2660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Made sense as is guidance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3638157"/>
                  </a:ext>
                </a:extLst>
              </a:tr>
              <a:tr h="2660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Gives support for struggling businesses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Really useful for all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Allows businesses to access the latest rules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3643630"/>
                  </a:ext>
                </a:extLst>
              </a:tr>
              <a:tr h="5503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helpful as it is all the necessary information you need to know such as pay rates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it has many resources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there are tips to start a business which is tricky but they make it seem easy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0464789"/>
                  </a:ext>
                </a:extLst>
              </a:tr>
              <a:tr h="2660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Needed!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8828060"/>
                  </a:ext>
                </a:extLst>
              </a:tr>
              <a:tr h="5503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Feels very broad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Not sure what that would bring back in relation to me and my situation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9405516"/>
                  </a:ext>
                </a:extLst>
              </a:tr>
              <a:tr h="2660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it is a bit vague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it could be rephrased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it’s more of a header for sub tabs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0487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486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tx1"/>
                </a:solidFill>
              </a:rPr>
              <a:t>FBS new filter “guidance”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5530626"/>
          </a:xfrm>
        </p:spPr>
        <p:txBody>
          <a:bodyPr/>
          <a:lstStyle/>
          <a:p>
            <a:pPr marL="11113"/>
            <a:r>
              <a:rPr lang="en-GB" sz="2000" dirty="0"/>
              <a:t>We asked the users to share their comments about what this new filter mean for them and the sort of things that it could contain, following comments were made:</a:t>
            </a:r>
          </a:p>
          <a:p>
            <a:pPr marL="11113" algn="ctr"/>
            <a:r>
              <a:rPr lang="en-GB" b="1" dirty="0"/>
              <a:t>Top 3 things per user</a:t>
            </a:r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3D0D73-24BE-4A2E-89CF-E3FAF98DD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471961"/>
              </p:ext>
            </p:extLst>
          </p:nvPr>
        </p:nvGraphicFramePr>
        <p:xfrm>
          <a:off x="884548" y="2420888"/>
          <a:ext cx="8136904" cy="40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399">
                  <a:extLst>
                    <a:ext uri="{9D8B030D-6E8A-4147-A177-3AD203B41FA5}">
                      <a16:colId xmlns:a16="http://schemas.microsoft.com/office/drawing/2014/main" val="846422228"/>
                    </a:ext>
                  </a:extLst>
                </a:gridCol>
                <a:gridCol w="2709823">
                  <a:extLst>
                    <a:ext uri="{9D8B030D-6E8A-4147-A177-3AD203B41FA5}">
                      <a16:colId xmlns:a16="http://schemas.microsoft.com/office/drawing/2014/main" val="991987031"/>
                    </a:ext>
                  </a:extLst>
                </a:gridCol>
                <a:gridCol w="2711682">
                  <a:extLst>
                    <a:ext uri="{9D8B030D-6E8A-4147-A177-3AD203B41FA5}">
                      <a16:colId xmlns:a16="http://schemas.microsoft.com/office/drawing/2014/main" val="1354962250"/>
                    </a:ext>
                  </a:extLst>
                </a:gridCol>
              </a:tblGrid>
              <a:tr h="3189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Top 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Top 2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Top 3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8917734"/>
                  </a:ext>
                </a:extLst>
              </a:tr>
              <a:tr h="3189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resourceful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helpful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relevant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1063325"/>
                  </a:ext>
                </a:extLst>
              </a:tr>
              <a:tr h="3189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Sounds like a channel for help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would be useful for tailored advice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adds another useful filter type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5859337"/>
                  </a:ext>
                </a:extLst>
              </a:tr>
              <a:tr h="3189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 assume it would be official advice.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It should sit alongside the other filters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77394"/>
                  </a:ext>
                </a:extLst>
              </a:tr>
              <a:tr h="3189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Made sense as is guidance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3638157"/>
                  </a:ext>
                </a:extLst>
              </a:tr>
              <a:tr h="4474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Gives support for struggling businesses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Really useful for all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Allows businesses to access the latest rules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3643630"/>
                  </a:ext>
                </a:extLst>
              </a:tr>
              <a:tr h="6786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helpful as it is all the necessary information you need to know such as pay rates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it has many resources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there are tips to start a business which is tricky but they make it seem easy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0464789"/>
                  </a:ext>
                </a:extLst>
              </a:tr>
              <a:tr h="3189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Needed!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8828060"/>
                  </a:ext>
                </a:extLst>
              </a:tr>
              <a:tr h="6598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Feels very broad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 sure what that would bring back in relation to me and my situation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9405516"/>
                  </a:ext>
                </a:extLst>
              </a:tr>
              <a:tr h="3189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it is a bit vague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it could be rephrased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it’s more of a header for sub tabs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0487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148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tx1"/>
                </a:solidFill>
              </a:rPr>
              <a:t>FBS new filter “guidance” and “self-help guides”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5530626"/>
          </a:xfrm>
        </p:spPr>
        <p:txBody>
          <a:bodyPr/>
          <a:lstStyle/>
          <a:p>
            <a:pPr marL="11113"/>
            <a:r>
              <a:rPr lang="en-GB" sz="1800" dirty="0"/>
              <a:t>We wanted to understand if users were able to understand the difference between the new filter “guidance” and existing filter “self-help guides”, following views were shared:</a:t>
            </a:r>
          </a:p>
          <a:p>
            <a:endParaRPr lang="en-US" b="1" dirty="0"/>
          </a:p>
          <a:p>
            <a:r>
              <a:rPr lang="en-US" b="1" dirty="0"/>
              <a:t>In your opinion are the following filters different? </a:t>
            </a:r>
          </a:p>
          <a:p>
            <a:r>
              <a:rPr lang="en-US" sz="1400" b="1" dirty="0"/>
              <a:t>"self-help guides" and the new filter "guidance“</a:t>
            </a: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        Yes=8/No=2</a:t>
            </a:r>
          </a:p>
          <a:p>
            <a:endParaRPr lang="en-US" sz="1400" b="1" dirty="0"/>
          </a:p>
          <a:p>
            <a:endParaRPr lang="en-GB" b="1" dirty="0"/>
          </a:p>
          <a:p>
            <a:r>
              <a:rPr lang="en-US" sz="1200" dirty="0"/>
              <a:t> </a:t>
            </a:r>
            <a:endParaRPr lang="en-GB" sz="1200" dirty="0"/>
          </a:p>
          <a:p>
            <a:pPr marL="182563" indent="-171450">
              <a:buFont typeface="Arial" panose="020B0604020202020204" pitchFamily="34" charset="0"/>
              <a:buChar char="•"/>
            </a:pPr>
            <a:r>
              <a:rPr lang="en-US" sz="1200" i="1" dirty="0"/>
              <a:t>Self-help is more about yourself, guidance suggests nationwide issues</a:t>
            </a:r>
          </a:p>
          <a:p>
            <a:pPr marL="182563" indent="-171450">
              <a:buFont typeface="Arial" panose="020B0604020202020204" pitchFamily="34" charset="0"/>
              <a:buChar char="•"/>
            </a:pPr>
            <a:r>
              <a:rPr lang="en-US" sz="1200" i="1" dirty="0"/>
              <a:t>Self-help says self-study or ways I can advance my position. Guidance suggests thing I am being advised to do.</a:t>
            </a:r>
          </a:p>
          <a:p>
            <a:pPr marL="182563" indent="-171450">
              <a:buFont typeface="Arial" panose="020B0604020202020204" pitchFamily="34" charset="0"/>
              <a:buChar char="•"/>
            </a:pPr>
            <a:r>
              <a:rPr lang="en-US" sz="1200" i="1" dirty="0"/>
              <a:t>The self-help guides me through a process whilst guidance could apply to what others are doing also</a:t>
            </a:r>
          </a:p>
          <a:p>
            <a:pPr marL="182563" indent="-171450">
              <a:buFont typeface="Arial" panose="020B0604020202020204" pitchFamily="34" charset="0"/>
              <a:buChar char="•"/>
            </a:pPr>
            <a:r>
              <a:rPr lang="en-US" sz="1200" i="1" dirty="0"/>
              <a:t>Self-help guides feels more focused and specific. I would feel more confident with the results</a:t>
            </a:r>
          </a:p>
          <a:p>
            <a:pPr marL="182563" indent="-171450">
              <a:buFont typeface="Arial" panose="020B0604020202020204" pitchFamily="34" charset="0"/>
              <a:buChar char="•"/>
            </a:pPr>
            <a:endParaRPr lang="en-US" sz="1200" i="1" dirty="0"/>
          </a:p>
          <a:p>
            <a:pPr marL="182563" indent="-171450">
              <a:buFont typeface="Arial" panose="020B0604020202020204" pitchFamily="34" charset="0"/>
              <a:buChar char="•"/>
            </a:pPr>
            <a:r>
              <a:rPr lang="en-US" sz="1200" i="1" dirty="0"/>
              <a:t>Guidance is more general, and government based.</a:t>
            </a:r>
          </a:p>
          <a:p>
            <a:pPr marL="182563" indent="-171450">
              <a:buFont typeface="Arial" panose="020B0604020202020204" pitchFamily="34" charset="0"/>
              <a:buChar char="•"/>
            </a:pPr>
            <a:r>
              <a:rPr lang="en-US" sz="1200" i="1" dirty="0"/>
              <a:t>Guidance is very general but self-help guides are is more specific to your business</a:t>
            </a:r>
          </a:p>
          <a:p>
            <a:pPr marL="182563" indent="-171450">
              <a:buFont typeface="Arial" panose="020B0604020202020204" pitchFamily="34" charset="0"/>
              <a:buChar char="•"/>
            </a:pPr>
            <a:r>
              <a:rPr lang="en-US" sz="1200" i="1" dirty="0"/>
              <a:t>Guidance is advice and information whereas self-help points more towards instructions and what to do.</a:t>
            </a:r>
          </a:p>
          <a:p>
            <a:pPr marL="182563" indent="-171450">
              <a:buFont typeface="Arial" panose="020B0604020202020204" pitchFamily="34" charset="0"/>
              <a:buChar char="•"/>
            </a:pPr>
            <a:endParaRPr lang="en-US" sz="1200" i="1" dirty="0"/>
          </a:p>
          <a:p>
            <a:pPr marL="182563" indent="-171450">
              <a:buFont typeface="Arial" panose="020B0604020202020204" pitchFamily="34" charset="0"/>
              <a:buChar char="•"/>
            </a:pPr>
            <a:r>
              <a:rPr lang="en-US" sz="1200" i="1" dirty="0"/>
              <a:t>One is for you to do by yourself, the other is assisted.</a:t>
            </a:r>
          </a:p>
        </p:txBody>
      </p:sp>
      <p:pic>
        <p:nvPicPr>
          <p:cNvPr id="6" name="C1022C6100">
            <a:extLst>
              <a:ext uri="{FF2B5EF4-FFF2-40B4-BE49-F238E27FC236}">
                <a16:creationId xmlns:a16="http://schemas.microsoft.com/office/drawing/2014/main" id="{BC039818-8A63-4662-84AB-2B27686E78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72680" y="2662913"/>
            <a:ext cx="5760640" cy="11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77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tx1"/>
                </a:solidFill>
              </a:rPr>
              <a:t>FBS new filter “guidance”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5530626"/>
          </a:xfrm>
        </p:spPr>
        <p:txBody>
          <a:bodyPr/>
          <a:lstStyle/>
          <a:p>
            <a:pPr marL="11113"/>
            <a:r>
              <a:rPr lang="en-GB" sz="1800" dirty="0"/>
              <a:t>And finally, below are some comments in relation to use introducing this new filter:</a:t>
            </a:r>
          </a:p>
          <a:p>
            <a:endParaRPr lang="en-US" b="1" dirty="0"/>
          </a:p>
          <a:p>
            <a:r>
              <a:rPr lang="en-US" b="1" dirty="0"/>
              <a:t>If we introduced this new filter "guidance" would you use it?</a:t>
            </a:r>
            <a:endParaRPr lang="en-GB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        Yes=10/No=0</a:t>
            </a:r>
          </a:p>
          <a:p>
            <a:endParaRPr lang="en-US" sz="1400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US" sz="1200" dirty="0"/>
              <a:t> </a:t>
            </a:r>
            <a:endParaRPr lang="en-GB" sz="1200" dirty="0"/>
          </a:p>
          <a:p>
            <a:pPr marL="182563" indent="-171450">
              <a:buFont typeface="Arial" panose="020B0604020202020204" pitchFamily="34" charset="0"/>
              <a:buChar char="•"/>
            </a:pPr>
            <a:r>
              <a:rPr lang="en-US" sz="1200" i="1" dirty="0"/>
              <a:t>It will be very useful</a:t>
            </a:r>
          </a:p>
          <a:p>
            <a:pPr marL="182563" indent="-171450">
              <a:buFont typeface="Arial" panose="020B0604020202020204" pitchFamily="34" charset="0"/>
              <a:buChar char="•"/>
            </a:pPr>
            <a:r>
              <a:rPr lang="en-US" sz="1200" i="1" dirty="0"/>
              <a:t>I would expect to see the steps that I am expected to take.</a:t>
            </a:r>
          </a:p>
          <a:p>
            <a:pPr marL="182563" indent="-171450">
              <a:buFont typeface="Arial" panose="020B0604020202020204" pitchFamily="34" charset="0"/>
              <a:buChar char="•"/>
            </a:pPr>
            <a:r>
              <a:rPr lang="en-US" sz="1200" i="1" dirty="0"/>
              <a:t>It would allow me to be familiar with the latest information regarding coronavirus</a:t>
            </a:r>
          </a:p>
          <a:p>
            <a:pPr marL="182563" indent="-171450">
              <a:buFont typeface="Arial" panose="020B0604020202020204" pitchFamily="34" charset="0"/>
              <a:buChar char="•"/>
            </a:pPr>
            <a:r>
              <a:rPr lang="en-US" sz="1200" i="1" dirty="0"/>
              <a:t>Would help with guiding my way through support</a:t>
            </a:r>
          </a:p>
          <a:p>
            <a:pPr marL="182563" indent="-171450">
              <a:buFont typeface="Arial" panose="020B0604020202020204" pitchFamily="34" charset="0"/>
              <a:buChar char="•"/>
            </a:pPr>
            <a:endParaRPr lang="en-US" sz="1200" i="1" dirty="0"/>
          </a:p>
          <a:p>
            <a:pPr marL="182563" indent="-171450">
              <a:buFont typeface="Arial" panose="020B0604020202020204" pitchFamily="34" charset="0"/>
              <a:buChar char="•"/>
            </a:pPr>
            <a:r>
              <a:rPr lang="en-US" sz="1200" i="1" dirty="0"/>
              <a:t>Possibly but unless it can pinpoint areas to recover and grow, I would not find it useful</a:t>
            </a:r>
          </a:p>
          <a:p>
            <a:pPr marL="182563" indent="-171450">
              <a:buFont typeface="Arial" panose="020B0604020202020204" pitchFamily="34" charset="0"/>
              <a:buChar char="•"/>
            </a:pPr>
            <a:endParaRPr lang="en-US" sz="1200" i="1" dirty="0"/>
          </a:p>
          <a:p>
            <a:pPr marL="182563" indent="-171450">
              <a:buFont typeface="Arial" panose="020B0604020202020204" pitchFamily="34" charset="0"/>
              <a:buChar char="•"/>
            </a:pPr>
            <a:r>
              <a:rPr lang="en-US" sz="1200" i="1" dirty="0"/>
              <a:t>Yes, if it provided additional assistance</a:t>
            </a:r>
          </a:p>
        </p:txBody>
      </p:sp>
      <p:pic>
        <p:nvPicPr>
          <p:cNvPr id="5" name="C1022C6101">
            <a:extLst>
              <a:ext uri="{FF2B5EF4-FFF2-40B4-BE49-F238E27FC236}">
                <a16:creationId xmlns:a16="http://schemas.microsoft.com/office/drawing/2014/main" id="{41EC23A2-F90A-4397-ABFA-E906BD217E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16696" y="2144153"/>
            <a:ext cx="57531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59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706090"/>
          </a:xfrm>
        </p:spPr>
        <p:txBody>
          <a:bodyPr/>
          <a:lstStyle/>
          <a:p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r>
              <a:rPr lang="en-GB" sz="3200" dirty="0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8AE22-045D-5D48-B6B1-7A6473B1CF37}"/>
              </a:ext>
            </a:extLst>
          </p:cNvPr>
          <p:cNvSpPr txBox="1"/>
          <p:nvPr/>
        </p:nvSpPr>
        <p:spPr>
          <a:xfrm>
            <a:off x="141383" y="1038532"/>
            <a:ext cx="9361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 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99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Who we tested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70852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10 Online un-moderated test sessions, with </a:t>
            </a:r>
            <a:r>
              <a:rPr lang="en-GB" sz="3200" dirty="0" err="1"/>
              <a:t>Userzoom</a:t>
            </a:r>
            <a:r>
              <a:rPr lang="en-GB" sz="3200" dirty="0"/>
              <a:t> panel, for usability testing</a:t>
            </a:r>
          </a:p>
          <a:p>
            <a:endParaRPr lang="en-GB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Male – 8 / Female – 2</a:t>
            </a:r>
          </a:p>
          <a:p>
            <a:endParaRPr lang="en-GB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Location: UK wide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Date issued and completed – 16</a:t>
            </a:r>
            <a:r>
              <a:rPr lang="en-GB" sz="3200" baseline="30000" dirty="0"/>
              <a:t>th</a:t>
            </a:r>
            <a:r>
              <a:rPr lang="en-GB" sz="3200" dirty="0"/>
              <a:t> June 2020</a:t>
            </a:r>
            <a:br>
              <a:rPr lang="en-GB" sz="3200" dirty="0"/>
            </a:br>
            <a:endParaRPr lang="en-GB" sz="32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2079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1143000"/>
          </a:xfrm>
        </p:spPr>
        <p:txBody>
          <a:bodyPr/>
          <a:lstStyle/>
          <a:p>
            <a:r>
              <a:rPr lang="en-GB" sz="3200">
                <a:solidFill>
                  <a:schemeClr val="tx1"/>
                </a:solidFill>
              </a:rPr>
              <a:t>What we were trying to find out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EFFC9E-026D-6540-8361-53FF8CDB64F9}"/>
              </a:ext>
            </a:extLst>
          </p:cNvPr>
          <p:cNvCxnSpPr/>
          <p:nvPr/>
        </p:nvCxnSpPr>
        <p:spPr>
          <a:xfrm>
            <a:off x="272480" y="908720"/>
            <a:ext cx="9361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48AE22-045D-5D48-B6B1-7A6473B1CF37}"/>
              </a:ext>
            </a:extLst>
          </p:cNvPr>
          <p:cNvSpPr txBox="1"/>
          <p:nvPr/>
        </p:nvSpPr>
        <p:spPr>
          <a:xfrm>
            <a:off x="272419" y="1124744"/>
            <a:ext cx="93610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explored the following things: </a:t>
            </a:r>
          </a:p>
          <a:p>
            <a:endParaRPr lang="en-GB" dirty="0"/>
          </a:p>
          <a:p>
            <a:r>
              <a:rPr lang="en-GB" dirty="0"/>
              <a:t>1) Users likes and dislikes about the homepage of </a:t>
            </a:r>
            <a:r>
              <a:rPr lang="en-GB" dirty="0" err="1"/>
              <a:t>findbusinesssupport.gov.scot</a:t>
            </a:r>
            <a:r>
              <a:rPr lang="en-GB" dirty="0"/>
              <a:t> website</a:t>
            </a:r>
          </a:p>
          <a:p>
            <a:endParaRPr lang="en-GB" dirty="0"/>
          </a:p>
          <a:p>
            <a:r>
              <a:rPr lang="en-GB" dirty="0"/>
              <a:t>   	-If they felt, there was anything missing </a:t>
            </a:r>
          </a:p>
          <a:p>
            <a:endParaRPr lang="en-GB" dirty="0"/>
          </a:p>
          <a:p>
            <a:r>
              <a:rPr lang="en-GB" dirty="0"/>
              <a:t>2) Feedback on the new image on the homepage</a:t>
            </a:r>
          </a:p>
          <a:p>
            <a:endParaRPr lang="en-GB" dirty="0"/>
          </a:p>
          <a:p>
            <a:r>
              <a:rPr lang="en-GB" dirty="0"/>
              <a:t>3) Get feedback around a new filter option called “guidance” on the “browse support”         webpage of the website to understand </a:t>
            </a:r>
          </a:p>
          <a:p>
            <a:endParaRPr lang="en-GB" dirty="0"/>
          </a:p>
          <a:p>
            <a:r>
              <a:rPr lang="en-GB" dirty="0"/>
              <a:t>	-if they would understand what “guidance” means</a:t>
            </a:r>
          </a:p>
          <a:p>
            <a:r>
              <a:rPr lang="en-GB" dirty="0"/>
              <a:t>	-the difference between “guidance” and “self-help guides” filter categories and </a:t>
            </a:r>
          </a:p>
          <a:p>
            <a:r>
              <a:rPr lang="en-GB" dirty="0"/>
              <a:t>	-if they would use this new filter option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52086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21196"/>
            <a:ext cx="8915400" cy="1143000"/>
          </a:xfrm>
        </p:spPr>
        <p:txBody>
          <a:bodyPr/>
          <a:lstStyle/>
          <a:p>
            <a:r>
              <a:rPr lang="en-GB" sz="3600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080" y="692696"/>
            <a:ext cx="9189840" cy="6165304"/>
          </a:xfrm>
        </p:spPr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dirty="0"/>
              <a:t>Majority of users (6 out of 10) liked the new homepage image and shared following comments: </a:t>
            </a:r>
          </a:p>
          <a:p>
            <a:r>
              <a:rPr lang="en-GB" sz="1100" i="1" dirty="0"/>
              <a:t>	</a:t>
            </a:r>
          </a:p>
          <a:p>
            <a:r>
              <a:rPr lang="en-GB" sz="1100" i="1" dirty="0"/>
              <a:t>	New normal, Pleasant, Welcoming, Relatable, Well chosen </a:t>
            </a:r>
            <a:endParaRPr lang="en-GB" sz="1100" dirty="0"/>
          </a:p>
          <a:p>
            <a:r>
              <a:rPr lang="en-GB" sz="1200" dirty="0"/>
              <a:t>  </a:t>
            </a:r>
          </a:p>
          <a:p>
            <a:r>
              <a:rPr lang="en-GB" sz="1200" dirty="0"/>
              <a:t>     And some (4 out of 10) felt: </a:t>
            </a:r>
          </a:p>
          <a:p>
            <a:pPr lvl="1"/>
            <a:r>
              <a:rPr lang="en-GB" sz="1050" i="1" dirty="0"/>
              <a:t>	</a:t>
            </a:r>
          </a:p>
          <a:p>
            <a:pPr lvl="1"/>
            <a:r>
              <a:rPr lang="en-GB" sz="1050" i="1" dirty="0"/>
              <a:t>	Woman behind laptop doesn’t particularly show support, Uninspiring, It’s a bit dull</a:t>
            </a:r>
          </a:p>
          <a:p>
            <a:pPr lvl="1"/>
            <a:endParaRPr lang="en-GB" sz="105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dirty="0"/>
              <a:t>There were lots of positive comments about the current filters in the “browse support” section: </a:t>
            </a:r>
          </a:p>
          <a:p>
            <a:r>
              <a:rPr lang="en-GB" sz="1100" i="1" dirty="0"/>
              <a:t>	</a:t>
            </a:r>
          </a:p>
          <a:p>
            <a:r>
              <a:rPr lang="en-GB" sz="1100" i="1" dirty="0"/>
              <a:t>	Easy to use and understand, well structured, simple </a:t>
            </a:r>
            <a:endParaRPr lang="en-GB" sz="1100" dirty="0"/>
          </a:p>
          <a:p>
            <a:r>
              <a:rPr lang="en-GB" sz="1200" i="1" dirty="0"/>
              <a:t>     </a:t>
            </a:r>
          </a:p>
          <a:p>
            <a:r>
              <a:rPr lang="en-GB" sz="1200" i="1" dirty="0"/>
              <a:t>     </a:t>
            </a:r>
            <a:r>
              <a:rPr lang="en-GB" sz="1200" dirty="0"/>
              <a:t>And some negative comments such as: </a:t>
            </a:r>
          </a:p>
          <a:p>
            <a:r>
              <a:rPr lang="en-GB" sz="1100" dirty="0"/>
              <a:t>	</a:t>
            </a:r>
          </a:p>
          <a:p>
            <a:r>
              <a:rPr lang="en-GB" sz="1100" i="1" dirty="0"/>
              <a:t>	Not a lot of filters, Some search results were irrelevant, All filters should have been displayed</a:t>
            </a:r>
          </a:p>
          <a:p>
            <a:endParaRPr lang="en-GB" sz="9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dirty="0"/>
              <a:t>There were not many suggestions around missing filters, one which comes up again and again is around the size of business – small, medium and large other than that users were content with the current filters </a:t>
            </a:r>
          </a:p>
          <a:p>
            <a:pPr lvl="0"/>
            <a:endParaRPr lang="en-GB" sz="8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dirty="0"/>
              <a:t>We asked users to provide their feedback about a new filter called “guidance” and all (10 users) of them said that they would like this new filter introduced and that they would use this filter for the following things: </a:t>
            </a:r>
          </a:p>
          <a:p>
            <a:pPr lvl="1"/>
            <a:endParaRPr lang="en-GB" sz="1000" i="1" dirty="0"/>
          </a:p>
          <a:p>
            <a:pPr lvl="1"/>
            <a:r>
              <a:rPr lang="en-GB" sz="1000" i="1" dirty="0"/>
              <a:t>It would be official advice</a:t>
            </a:r>
            <a:endParaRPr lang="en-GB" sz="1000" dirty="0"/>
          </a:p>
          <a:p>
            <a:pPr lvl="1"/>
            <a:r>
              <a:rPr lang="en-GB" sz="1000" i="1" dirty="0"/>
              <a:t>Sounds like a channel for help </a:t>
            </a:r>
            <a:endParaRPr lang="en-GB" sz="1000" dirty="0"/>
          </a:p>
          <a:p>
            <a:pPr lvl="1"/>
            <a:r>
              <a:rPr lang="en-GB" sz="1000" i="1" dirty="0"/>
              <a:t>Allows business to access latest rules </a:t>
            </a:r>
            <a:endParaRPr lang="en-GB" sz="1000" dirty="0"/>
          </a:p>
          <a:p>
            <a:pPr lvl="1"/>
            <a:r>
              <a:rPr lang="en-GB" sz="1000" i="1" dirty="0"/>
              <a:t>It could contain many resources </a:t>
            </a:r>
            <a:endParaRPr lang="en-GB" sz="1000" dirty="0"/>
          </a:p>
          <a:p>
            <a:pPr lvl="1"/>
            <a:r>
              <a:rPr lang="en-GB" sz="1000" i="1" dirty="0"/>
              <a:t>It’s a bit vague so not sure</a:t>
            </a:r>
          </a:p>
          <a:p>
            <a:pPr lvl="1"/>
            <a:endParaRPr lang="en-GB" sz="1000" i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dirty="0"/>
              <a:t>Majority 8 out of 10 were able to understand that this new filter “guidance” was different to the current filter “self-help guides”: </a:t>
            </a:r>
          </a:p>
          <a:p>
            <a:pPr lvl="1"/>
            <a:r>
              <a:rPr lang="en-US" sz="1000" i="1" dirty="0"/>
              <a:t>Self-help says self-study or ways I can advance my position. Guidance suggests thing I am being advised to do</a:t>
            </a:r>
            <a:endParaRPr lang="en-GB" sz="1000" dirty="0"/>
          </a:p>
          <a:p>
            <a:pPr lvl="1"/>
            <a:r>
              <a:rPr lang="en-US" sz="1000" i="1" dirty="0"/>
              <a:t>Guidance is very general but self-help guides are is more specific to your business</a:t>
            </a:r>
            <a:endParaRPr lang="en-GB" sz="1000" dirty="0"/>
          </a:p>
          <a:p>
            <a:r>
              <a:rPr lang="en-GB" sz="1200" dirty="0"/>
              <a:t> </a:t>
            </a:r>
          </a:p>
          <a:p>
            <a:r>
              <a:rPr lang="en-GB" sz="1200" dirty="0"/>
              <a:t> </a:t>
            </a:r>
          </a:p>
          <a:p>
            <a:endParaRPr lang="en-GB" sz="1100" dirty="0"/>
          </a:p>
          <a:p>
            <a:pPr lvl="1"/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29421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FBS website – likes and dislikes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5530626"/>
          </a:xfrm>
        </p:spPr>
        <p:txBody>
          <a:bodyPr/>
          <a:lstStyle/>
          <a:p>
            <a:pPr marL="11113"/>
            <a:r>
              <a:rPr lang="en-GB" sz="2000" dirty="0"/>
              <a:t>When we asked the users about their likes and dislikes upon looking at the website following things were mentioned:</a:t>
            </a:r>
          </a:p>
          <a:p>
            <a:pPr marL="11113"/>
            <a:r>
              <a:rPr lang="en-GB" sz="2000" dirty="0"/>
              <a:t>	</a:t>
            </a:r>
            <a:r>
              <a:rPr lang="en-GB" b="1" dirty="0"/>
              <a:t>Top 3 likes per user</a:t>
            </a:r>
            <a:r>
              <a:rPr lang="en-GB" dirty="0"/>
              <a:t>			</a:t>
            </a:r>
            <a:r>
              <a:rPr lang="en-GB" b="1" dirty="0"/>
              <a:t>Top 3 dislikes per user</a:t>
            </a:r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4E0535-CCC1-42E2-B7E6-E54F8D1D6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734237"/>
              </p:ext>
            </p:extLst>
          </p:nvPr>
        </p:nvGraphicFramePr>
        <p:xfrm>
          <a:off x="154026" y="2209292"/>
          <a:ext cx="4582950" cy="4558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918">
                  <a:extLst>
                    <a:ext uri="{9D8B030D-6E8A-4147-A177-3AD203B41FA5}">
                      <a16:colId xmlns:a16="http://schemas.microsoft.com/office/drawing/2014/main" val="2897580271"/>
                    </a:ext>
                  </a:extLst>
                </a:gridCol>
                <a:gridCol w="1523637">
                  <a:extLst>
                    <a:ext uri="{9D8B030D-6E8A-4147-A177-3AD203B41FA5}">
                      <a16:colId xmlns:a16="http://schemas.microsoft.com/office/drawing/2014/main" val="2600941336"/>
                    </a:ext>
                  </a:extLst>
                </a:gridCol>
                <a:gridCol w="1529395">
                  <a:extLst>
                    <a:ext uri="{9D8B030D-6E8A-4147-A177-3AD203B41FA5}">
                      <a16:colId xmlns:a16="http://schemas.microsoft.com/office/drawing/2014/main" val="2082033423"/>
                    </a:ext>
                  </a:extLst>
                </a:gridCol>
              </a:tblGrid>
              <a:tr h="3755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Top 1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Top 2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Top 3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0649676"/>
                  </a:ext>
                </a:extLst>
              </a:tr>
              <a:tr h="3755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clear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logical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helpful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8628950"/>
                  </a:ext>
                </a:extLst>
              </a:tr>
              <a:tr h="3755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text size was very legible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easy to navigate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clear and concise information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3770418"/>
                  </a:ext>
                </a:extLst>
              </a:tr>
              <a:tr h="3755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Professional looking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too long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Got straight to the point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6098099"/>
                  </a:ext>
                </a:extLst>
              </a:tr>
              <a:tr h="3755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clear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simple to use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contract information for help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3695962"/>
                  </a:ext>
                </a:extLst>
              </a:tr>
              <a:tr h="3755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Easy to navigate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Clear bold front page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Well designed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0272733"/>
                  </a:ext>
                </a:extLst>
              </a:tr>
              <a:tr h="7769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layout was easy to use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colour scheme worked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tabs at the top made it easy to navigate the site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1695333"/>
                  </a:ext>
                </a:extLst>
              </a:tr>
              <a:tr h="7769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clean layout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top tab has a covid 19 shortlink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it’s not over saturated with links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5522250"/>
                  </a:ext>
                </a:extLst>
              </a:tr>
              <a:tr h="3755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Easy to read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Simple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too cluttered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167614"/>
                  </a:ext>
                </a:extLst>
              </a:tr>
              <a:tr h="3755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Clean view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Fresh colours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Background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03426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DD70D9-01FE-4A05-9E12-62FE4FE26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90911"/>
              </p:ext>
            </p:extLst>
          </p:nvPr>
        </p:nvGraphicFramePr>
        <p:xfrm>
          <a:off x="4953000" y="2209292"/>
          <a:ext cx="4798975" cy="4558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745">
                  <a:extLst>
                    <a:ext uri="{9D8B030D-6E8A-4147-A177-3AD203B41FA5}">
                      <a16:colId xmlns:a16="http://schemas.microsoft.com/office/drawing/2014/main" val="3265554502"/>
                    </a:ext>
                  </a:extLst>
                </a:gridCol>
                <a:gridCol w="1598745">
                  <a:extLst>
                    <a:ext uri="{9D8B030D-6E8A-4147-A177-3AD203B41FA5}">
                      <a16:colId xmlns:a16="http://schemas.microsoft.com/office/drawing/2014/main" val="1569382235"/>
                    </a:ext>
                  </a:extLst>
                </a:gridCol>
                <a:gridCol w="1601485">
                  <a:extLst>
                    <a:ext uri="{9D8B030D-6E8A-4147-A177-3AD203B41FA5}">
                      <a16:colId xmlns:a16="http://schemas.microsoft.com/office/drawing/2014/main" val="2101906647"/>
                    </a:ext>
                  </a:extLst>
                </a:gridCol>
              </a:tblGrid>
              <a:tr h="2457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Top 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Top 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Top 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5288520"/>
                  </a:ext>
                </a:extLst>
              </a:tr>
              <a:tr h="2457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Bland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4706030"/>
                  </a:ext>
                </a:extLst>
              </a:tr>
              <a:tr h="5083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Pretty bland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have to dig around for information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able to search for content on the landing page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3455075"/>
                  </a:ext>
                </a:extLst>
              </a:tr>
              <a:tr h="5083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black box obscured too much of the picture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377242"/>
                  </a:ext>
                </a:extLst>
              </a:tr>
              <a:tr h="5083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a lot of information at first glance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Doesn’t stand out from other sites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Limited functions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7937222"/>
                  </a:ext>
                </a:extLst>
              </a:tr>
              <a:tr h="1033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some key information was hard to find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wording wasn’t always clear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it wasn’t clear that you could use the banking resources in other parts of the country not just Scotland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7161065"/>
                  </a:ext>
                </a:extLst>
              </a:tr>
              <a:tr h="2457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Huge hero image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 key content presented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Felt unstructured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0734132"/>
                  </a:ext>
                </a:extLst>
              </a:tr>
              <a:tr h="5083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image was boring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could use a clearer logo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would like the owners details clearly displayed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7454165"/>
                  </a:ext>
                </a:extLst>
              </a:tr>
              <a:tr h="2457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 bit plain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Muted colors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Photo isn’t engaging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0693415"/>
                  </a:ext>
                </a:extLst>
              </a:tr>
              <a:tr h="5083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image is clean and clear but can be more about support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-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4204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83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FBS website – anything missing?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5530626"/>
          </a:xfrm>
        </p:spPr>
        <p:txBody>
          <a:bodyPr/>
          <a:lstStyle/>
          <a:p>
            <a:pPr marL="11113"/>
            <a:r>
              <a:rPr lang="en-GB" sz="2000" dirty="0"/>
              <a:t>Users were asked if there was anything missing from the website and the following top 5 things were shared: </a:t>
            </a:r>
          </a:p>
          <a:p>
            <a:pPr marL="11113" algn="ctr"/>
            <a:r>
              <a:rPr lang="en-GB" sz="2000" dirty="0"/>
              <a:t>	</a:t>
            </a:r>
          </a:p>
          <a:p>
            <a:pPr marL="11113" algn="ctr"/>
            <a:r>
              <a:rPr lang="en-GB" b="1" dirty="0"/>
              <a:t>Top 5 things that are missing per user</a:t>
            </a:r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B4E0B5-959B-49E9-AAA4-6902353E0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022170"/>
              </p:ext>
            </p:extLst>
          </p:nvPr>
        </p:nvGraphicFramePr>
        <p:xfrm>
          <a:off x="920552" y="2564904"/>
          <a:ext cx="8418139" cy="3374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204">
                  <a:extLst>
                    <a:ext uri="{9D8B030D-6E8A-4147-A177-3AD203B41FA5}">
                      <a16:colId xmlns:a16="http://schemas.microsoft.com/office/drawing/2014/main" val="1754392240"/>
                    </a:ext>
                  </a:extLst>
                </a:gridCol>
                <a:gridCol w="1680551">
                  <a:extLst>
                    <a:ext uri="{9D8B030D-6E8A-4147-A177-3AD203B41FA5}">
                      <a16:colId xmlns:a16="http://schemas.microsoft.com/office/drawing/2014/main" val="2486921065"/>
                    </a:ext>
                  </a:extLst>
                </a:gridCol>
                <a:gridCol w="1686320">
                  <a:extLst>
                    <a:ext uri="{9D8B030D-6E8A-4147-A177-3AD203B41FA5}">
                      <a16:colId xmlns:a16="http://schemas.microsoft.com/office/drawing/2014/main" val="628423621"/>
                    </a:ext>
                  </a:extLst>
                </a:gridCol>
                <a:gridCol w="1682474">
                  <a:extLst>
                    <a:ext uri="{9D8B030D-6E8A-4147-A177-3AD203B41FA5}">
                      <a16:colId xmlns:a16="http://schemas.microsoft.com/office/drawing/2014/main" val="2577862713"/>
                    </a:ext>
                  </a:extLst>
                </a:gridCol>
                <a:gridCol w="1679590">
                  <a:extLst>
                    <a:ext uri="{9D8B030D-6E8A-4147-A177-3AD203B41FA5}">
                      <a16:colId xmlns:a16="http://schemas.microsoft.com/office/drawing/2014/main" val="2811779717"/>
                    </a:ext>
                  </a:extLst>
                </a:gridCol>
              </a:tblGrid>
              <a:tr h="1893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Top 1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Top 2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Top 3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Top 4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Top 5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700276"/>
                  </a:ext>
                </a:extLst>
              </a:tr>
              <a:tr h="16056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it might be useful to enter some information so that you can search immediately on the landing page for the different service type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could be more involving use of the banner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more information available on the landing page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brighter color scheme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possible drop-down menu on the navigation to find sections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2140470"/>
                  </a:ext>
                </a:extLst>
              </a:tr>
              <a:tr h="3916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Links to other support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7224886"/>
                  </a:ext>
                </a:extLst>
              </a:tr>
              <a:tr h="3916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contact customer service details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frequently asked questions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customer reviews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2263192"/>
                  </a:ext>
                </a:extLst>
              </a:tr>
              <a:tr h="79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Presenting key information upfront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Lack of direction needed for businesses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The various levels of support businesses might need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Next best actions for businesses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Clear purpose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1785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35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FBS homepage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5530626"/>
          </a:xfrm>
        </p:spPr>
        <p:txBody>
          <a:bodyPr/>
          <a:lstStyle/>
          <a:p>
            <a:pPr marL="11113"/>
            <a:r>
              <a:rPr lang="en-GB" sz="2000" dirty="0"/>
              <a:t>Users were asked to share their thoughts about the homepage image, following feedback was shared: </a:t>
            </a:r>
          </a:p>
          <a:p>
            <a:pPr marL="11113" algn="ctr"/>
            <a:r>
              <a:rPr lang="en-GB" sz="2000" dirty="0"/>
              <a:t>	</a:t>
            </a:r>
          </a:p>
          <a:p>
            <a:pPr marL="11113" algn="ctr"/>
            <a:r>
              <a:rPr lang="en-GB" b="1" dirty="0"/>
              <a:t>Top 5 per user</a:t>
            </a:r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ED6833-3A16-458C-8A95-2AD75E76B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628978"/>
              </p:ext>
            </p:extLst>
          </p:nvPr>
        </p:nvGraphicFramePr>
        <p:xfrm>
          <a:off x="740532" y="2492896"/>
          <a:ext cx="8424935" cy="428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736">
                  <a:extLst>
                    <a:ext uri="{9D8B030D-6E8A-4147-A177-3AD203B41FA5}">
                      <a16:colId xmlns:a16="http://schemas.microsoft.com/office/drawing/2014/main" val="3662210172"/>
                    </a:ext>
                  </a:extLst>
                </a:gridCol>
                <a:gridCol w="1694417">
                  <a:extLst>
                    <a:ext uri="{9D8B030D-6E8A-4147-A177-3AD203B41FA5}">
                      <a16:colId xmlns:a16="http://schemas.microsoft.com/office/drawing/2014/main" val="357496004"/>
                    </a:ext>
                  </a:extLst>
                </a:gridCol>
                <a:gridCol w="1677097">
                  <a:extLst>
                    <a:ext uri="{9D8B030D-6E8A-4147-A177-3AD203B41FA5}">
                      <a16:colId xmlns:a16="http://schemas.microsoft.com/office/drawing/2014/main" val="3129174018"/>
                    </a:ext>
                  </a:extLst>
                </a:gridCol>
                <a:gridCol w="1665551">
                  <a:extLst>
                    <a:ext uri="{9D8B030D-6E8A-4147-A177-3AD203B41FA5}">
                      <a16:colId xmlns:a16="http://schemas.microsoft.com/office/drawing/2014/main" val="485647468"/>
                    </a:ext>
                  </a:extLst>
                </a:gridCol>
                <a:gridCol w="1676134">
                  <a:extLst>
                    <a:ext uri="{9D8B030D-6E8A-4147-A177-3AD203B41FA5}">
                      <a16:colId xmlns:a16="http://schemas.microsoft.com/office/drawing/2014/main" val="3906306165"/>
                    </a:ext>
                  </a:extLst>
                </a:gridCol>
              </a:tblGrid>
              <a:tr h="2135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Top 1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Top 2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Top 3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Top 4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Top 5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1552038"/>
                  </a:ext>
                </a:extLst>
              </a:tr>
              <a:tr h="2135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new normal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working remotely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sincere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pleasant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welcoming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4303425"/>
                  </a:ext>
                </a:extLst>
              </a:tr>
              <a:tr h="6700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feels standard and expected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not confusing though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 little bland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could use more images in a slideshow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the information box over the top is a good place to include information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3484802"/>
                  </a:ext>
                </a:extLst>
              </a:tr>
              <a:tr h="2135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Well taken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Says what it does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Good colours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Not distracting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6944437"/>
                  </a:ext>
                </a:extLst>
              </a:tr>
              <a:tr h="4417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Was clear and relatable as working from home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2789288"/>
                  </a:ext>
                </a:extLst>
              </a:tr>
              <a:tr h="2135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Relatable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Communicates meaning well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Appropriate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Well chosen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Easy to understand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0669151"/>
                  </a:ext>
                </a:extLst>
              </a:tr>
              <a:tr h="4417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it corresponded with the theme of the website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it wasn’t too big that it made the page awkward to navigate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it made the site feel more professional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it made the site feel more friendly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it created a nice atmosphere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7544072"/>
                  </a:ext>
                </a:extLst>
              </a:tr>
              <a:tr h="4417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It was positive but boring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doesn’t show covid masks or safety gear being warn.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contact details need to be more prominent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doesn’t show money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no big logo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5097453"/>
                  </a:ext>
                </a:extLst>
              </a:tr>
              <a:tr h="2135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it’s a bit dull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the spacing is strange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9070289"/>
                  </a:ext>
                </a:extLst>
              </a:tr>
              <a:tr h="4417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it shows working/business perspective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Clean and clear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Woman behind laptop doesn’t particularly show support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-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-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0816981"/>
                  </a:ext>
                </a:extLst>
              </a:tr>
              <a:tr h="4417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Felt disconnected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Uninspiring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Not relevant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Not needed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Takes the primary focus away from content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615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110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23" y="139022"/>
            <a:ext cx="8915400" cy="1143000"/>
          </a:xfrm>
        </p:spPr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FBS browse support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836712"/>
            <a:ext cx="8915400" cy="5746650"/>
          </a:xfrm>
        </p:spPr>
        <p:txBody>
          <a:bodyPr/>
          <a:lstStyle/>
          <a:p>
            <a:pPr marL="11113"/>
            <a:r>
              <a:rPr lang="en-GB" dirty="0"/>
              <a:t>When we asked the users about their likes and dislikes upon looking at filters on the “browse support” web page, following things were mentioned:</a:t>
            </a:r>
          </a:p>
          <a:p>
            <a:pPr marL="11113"/>
            <a:r>
              <a:rPr lang="en-GB" sz="2000" dirty="0"/>
              <a:t>	</a:t>
            </a:r>
          </a:p>
          <a:p>
            <a:pPr marL="11113"/>
            <a:r>
              <a:rPr lang="en-GB" sz="2000" b="1" dirty="0"/>
              <a:t>	</a:t>
            </a:r>
            <a:r>
              <a:rPr lang="en-GB" b="1" dirty="0"/>
              <a:t>Top 3 likes per user</a:t>
            </a:r>
            <a:r>
              <a:rPr lang="en-GB" dirty="0"/>
              <a:t>			 </a:t>
            </a:r>
            <a:r>
              <a:rPr lang="en-GB" b="1" dirty="0"/>
              <a:t>Top 3 dislikes per user</a:t>
            </a:r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7DE1DD-AC7B-4243-AD56-64BF03C14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10645"/>
              </p:ext>
            </p:extLst>
          </p:nvPr>
        </p:nvGraphicFramePr>
        <p:xfrm>
          <a:off x="135071" y="2132856"/>
          <a:ext cx="4673914" cy="4495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548">
                  <a:extLst>
                    <a:ext uri="{9D8B030D-6E8A-4147-A177-3AD203B41FA5}">
                      <a16:colId xmlns:a16="http://schemas.microsoft.com/office/drawing/2014/main" val="1190561745"/>
                    </a:ext>
                  </a:extLst>
                </a:gridCol>
                <a:gridCol w="1560818">
                  <a:extLst>
                    <a:ext uri="{9D8B030D-6E8A-4147-A177-3AD203B41FA5}">
                      <a16:colId xmlns:a16="http://schemas.microsoft.com/office/drawing/2014/main" val="852094476"/>
                    </a:ext>
                  </a:extLst>
                </a:gridCol>
                <a:gridCol w="1556548">
                  <a:extLst>
                    <a:ext uri="{9D8B030D-6E8A-4147-A177-3AD203B41FA5}">
                      <a16:colId xmlns:a16="http://schemas.microsoft.com/office/drawing/2014/main" val="2572371075"/>
                    </a:ext>
                  </a:extLst>
                </a:gridCol>
              </a:tblGrid>
              <a:tr h="372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Top 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Top 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Top 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7804614"/>
                  </a:ext>
                </a:extLst>
              </a:tr>
              <a:tr h="372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easy to use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clear presentation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relevant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1809746"/>
                  </a:ext>
                </a:extLst>
              </a:tr>
              <a:tr h="372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useful categories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easy to add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6680812"/>
                  </a:ext>
                </a:extLst>
              </a:tr>
              <a:tr h="372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General search option included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Filters were clear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All made sense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7797690"/>
                  </a:ext>
                </a:extLst>
              </a:tr>
              <a:tr h="372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easy to apply the filters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easy to remove the filters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and can search by words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6886786"/>
                  </a:ext>
                </a:extLst>
              </a:tr>
              <a:tr h="372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Narrows down the results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Easy to use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Saves time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2328161"/>
                  </a:ext>
                </a:extLst>
              </a:tr>
              <a:tr h="7706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they were clear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they were self-explanatory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they covered what needed to be answered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3041475"/>
                  </a:ext>
                </a:extLst>
              </a:tr>
              <a:tr h="372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Easy to use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Filter in real time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Clear categories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2167859"/>
                  </a:ext>
                </a:extLst>
              </a:tr>
              <a:tr h="372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 was clear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non complicated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not too many tabs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7627145"/>
                  </a:ext>
                </a:extLst>
              </a:tr>
              <a:tr h="372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Well structured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easy to use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simple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2297207"/>
                  </a:ext>
                </a:extLst>
              </a:tr>
              <a:tr h="372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Clean tab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Clear filters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-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719037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96DA3FA-99EB-4994-BA33-A71C956EA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6234"/>
              </p:ext>
            </p:extLst>
          </p:nvPr>
        </p:nvGraphicFramePr>
        <p:xfrm>
          <a:off x="4953000" y="2172098"/>
          <a:ext cx="4835319" cy="4411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196">
                  <a:extLst>
                    <a:ext uri="{9D8B030D-6E8A-4147-A177-3AD203B41FA5}">
                      <a16:colId xmlns:a16="http://schemas.microsoft.com/office/drawing/2014/main" val="4162954988"/>
                    </a:ext>
                  </a:extLst>
                </a:gridCol>
                <a:gridCol w="1614166">
                  <a:extLst>
                    <a:ext uri="{9D8B030D-6E8A-4147-A177-3AD203B41FA5}">
                      <a16:colId xmlns:a16="http://schemas.microsoft.com/office/drawing/2014/main" val="1802159276"/>
                    </a:ext>
                  </a:extLst>
                </a:gridCol>
                <a:gridCol w="1611957">
                  <a:extLst>
                    <a:ext uri="{9D8B030D-6E8A-4147-A177-3AD203B41FA5}">
                      <a16:colId xmlns:a16="http://schemas.microsoft.com/office/drawing/2014/main" val="231985591"/>
                    </a:ext>
                  </a:extLst>
                </a:gridCol>
              </a:tblGrid>
              <a:tr h="267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Top 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Top 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Top 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2739225"/>
                  </a:ext>
                </a:extLst>
              </a:tr>
              <a:tr h="5537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perhaps too few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would like to use multiple categories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5321445"/>
                  </a:ext>
                </a:extLst>
              </a:tr>
              <a:tr h="8397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Why drop-down box for 1 extra option?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Why not remove dropdown and just put extra option in that space?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5120226"/>
                  </a:ext>
                </a:extLst>
              </a:tr>
              <a:tr h="5537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Even after using some filters there are still lots of items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Some of the results aren’t relevant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6346905"/>
                  </a:ext>
                </a:extLst>
              </a:tr>
              <a:tr h="8397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you had to scroll through many results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 wasn’t clear what each article was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there were events yet everything is closed so that didn’t make sense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569893"/>
                  </a:ext>
                </a:extLst>
              </a:tr>
              <a:tr h="5537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All filters should have been displayed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ideally filters need to sit alongside search, not underneath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8135179"/>
                  </a:ext>
                </a:extLst>
              </a:tr>
              <a:tr h="267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boring too look at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0454459"/>
                  </a:ext>
                </a:extLst>
              </a:tr>
              <a:tr h="267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Maybe a bit too simple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2533116"/>
                  </a:ext>
                </a:extLst>
              </a:tr>
              <a:tr h="267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Not a lot of filters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-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-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0258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00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tx1"/>
                </a:solidFill>
              </a:rPr>
              <a:t>FBS browse support filters - anything missing?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5530626"/>
          </a:xfrm>
        </p:spPr>
        <p:txBody>
          <a:bodyPr/>
          <a:lstStyle/>
          <a:p>
            <a:pPr marL="11113"/>
            <a:r>
              <a:rPr lang="en-GB" sz="2000" dirty="0"/>
              <a:t>Users were asked if there was anything missing from the filters and the following top 5 things were shared: </a:t>
            </a:r>
          </a:p>
          <a:p>
            <a:pPr marL="11113" algn="ctr"/>
            <a:r>
              <a:rPr lang="en-GB" sz="2000" dirty="0"/>
              <a:t>	</a:t>
            </a:r>
          </a:p>
          <a:p>
            <a:pPr marL="11113" algn="ctr"/>
            <a:r>
              <a:rPr lang="en-GB" b="1" dirty="0"/>
              <a:t>Top 5 things that are missing per user</a:t>
            </a:r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30769B-043D-4CA6-8F4D-6A84BFC09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93668"/>
              </p:ext>
            </p:extLst>
          </p:nvPr>
        </p:nvGraphicFramePr>
        <p:xfrm>
          <a:off x="1064568" y="2708920"/>
          <a:ext cx="7992888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698">
                  <a:extLst>
                    <a:ext uri="{9D8B030D-6E8A-4147-A177-3AD203B41FA5}">
                      <a16:colId xmlns:a16="http://schemas.microsoft.com/office/drawing/2014/main" val="2800804651"/>
                    </a:ext>
                  </a:extLst>
                </a:gridCol>
                <a:gridCol w="1599308">
                  <a:extLst>
                    <a:ext uri="{9D8B030D-6E8A-4147-A177-3AD203B41FA5}">
                      <a16:colId xmlns:a16="http://schemas.microsoft.com/office/drawing/2014/main" val="3651716332"/>
                    </a:ext>
                  </a:extLst>
                </a:gridCol>
                <a:gridCol w="1599308">
                  <a:extLst>
                    <a:ext uri="{9D8B030D-6E8A-4147-A177-3AD203B41FA5}">
                      <a16:colId xmlns:a16="http://schemas.microsoft.com/office/drawing/2014/main" val="4206272090"/>
                    </a:ext>
                  </a:extLst>
                </a:gridCol>
                <a:gridCol w="1596569">
                  <a:extLst>
                    <a:ext uri="{9D8B030D-6E8A-4147-A177-3AD203B41FA5}">
                      <a16:colId xmlns:a16="http://schemas.microsoft.com/office/drawing/2014/main" val="77551425"/>
                    </a:ext>
                  </a:extLst>
                </a:gridCol>
                <a:gridCol w="1592005">
                  <a:extLst>
                    <a:ext uri="{9D8B030D-6E8A-4147-A177-3AD203B41FA5}">
                      <a16:colId xmlns:a16="http://schemas.microsoft.com/office/drawing/2014/main" val="2836899692"/>
                    </a:ext>
                  </a:extLst>
                </a:gridCol>
              </a:tblGrid>
              <a:tr h="2759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3879609"/>
                  </a:ext>
                </a:extLst>
              </a:tr>
              <a:tr h="5708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Extra filters such as advice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Support for businesses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786445"/>
                  </a:ext>
                </a:extLst>
              </a:tr>
              <a:tr h="11607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how to take your business online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how to support other businesses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difference in big businesses eg. companies or small businesses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2268153"/>
                  </a:ext>
                </a:extLst>
              </a:tr>
              <a:tr h="11607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 sub tab for instant funding applications would be great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list of services offered to different countries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alternate colored tabs for most to least important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company details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021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513773"/>
      </p:ext>
    </p:extLst>
  </p:cSld>
  <p:clrMapOvr>
    <a:masterClrMapping/>
  </p:clrMapOvr>
</p:sld>
</file>

<file path=ppt/theme/theme1.xml><?xml version="1.0" encoding="utf-8"?>
<a:theme xmlns:a="http://schemas.openxmlformats.org/drawingml/2006/main" name="1_sdi template">
  <a:themeElements>
    <a:clrScheme name="1_sdi templat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sdi template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di 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di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di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er Research 2017 - Screenshot 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6db2c8f2-fe83-4eb7-aef3-51a35d5deb60" xsi:nil="true"/>
    <Research_x0020_Tags xmlns="6db2c8f2-fe83-4eb7-aef3-51a35d5deb60" xsi:nil="true"/>
    <Presentation xmlns="6db2c8f2-fe83-4eb7-aef3-51a35d5deb60">false</Presentation>
    <Link xmlns="6db2c8f2-fe83-4eb7-aef3-51a35d5deb60">
      <Url xsi:nil="true"/>
      <Description xsi:nil="true"/>
    </Link>
    <CR_DocType xmlns="6db2c8f2-fe83-4eb7-aef3-51a35d5deb6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45AEB09696B4EA516F306332D0663" ma:contentTypeVersion="15" ma:contentTypeDescription="Create a new document." ma:contentTypeScope="" ma:versionID="17c674f168b82a9c7784790953073d51">
  <xsd:schema xmlns:xsd="http://www.w3.org/2001/XMLSchema" xmlns:xs="http://www.w3.org/2001/XMLSchema" xmlns:p="http://schemas.microsoft.com/office/2006/metadata/properties" xmlns:ns1="6db2c8f2-fe83-4eb7-aef3-51a35d5deb60" xmlns:ns3="5c0236c5-800f-4186-8dff-7b2f080b9de5" targetNamespace="http://schemas.microsoft.com/office/2006/metadata/properties" ma:root="true" ma:fieldsID="dfc4c0cea19d9ecc23ed3b0ff38e7bce" ns1:_="" ns3:_="">
    <xsd:import namespace="6db2c8f2-fe83-4eb7-aef3-51a35d5deb60"/>
    <xsd:import namespace="5c0236c5-800f-4186-8dff-7b2f080b9de5"/>
    <xsd:element name="properties">
      <xsd:complexType>
        <xsd:sequence>
          <xsd:element name="documentManagement">
            <xsd:complexType>
              <xsd:all>
                <xsd:element ref="ns1:Research_x0020_Tags" minOccurs="0"/>
                <xsd:element ref="ns1:Presentation" minOccurs="0"/>
                <xsd:element ref="ns1:Link" minOccurs="0"/>
                <xsd:element ref="ns1:_Flow_SignoffStatus" minOccurs="0"/>
                <xsd:element ref="ns1:MediaServiceMetadata" minOccurs="0"/>
                <xsd:element ref="ns1:MediaServiceFastMetadata" minOccurs="0"/>
                <xsd:element ref="ns1:MediaServiceAutoTags" minOccurs="0"/>
                <xsd:element ref="ns1:MediaServiceOCR" minOccurs="0"/>
                <xsd:element ref="ns1:MediaServiceDateTaken" minOccurs="0"/>
                <xsd:element ref="ns1:MediaServiceLocation" minOccurs="0"/>
                <xsd:element ref="ns3:SharedWithUsers" minOccurs="0"/>
                <xsd:element ref="ns3:SharedWithDetails" minOccurs="0"/>
                <xsd:element ref="ns1:MediaServiceGenerationTime" minOccurs="0"/>
                <xsd:element ref="ns1:MediaServiceEventHashCode" minOccurs="0"/>
                <xsd:element ref="ns1:CR_DocTyp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b2c8f2-fe83-4eb7-aef3-51a35d5deb60" elementFormDefault="qualified">
    <xsd:import namespace="http://schemas.microsoft.com/office/2006/documentManagement/types"/>
    <xsd:import namespace="http://schemas.microsoft.com/office/infopath/2007/PartnerControls"/>
    <xsd:element name="Research_x0020_Tags" ma:index="0" nillable="true" ma:displayName="Tags" ma:indexed="true" ma:internalName="Research_x0020_Tags">
      <xsd:simpleType>
        <xsd:restriction base="dms:Text">
          <xsd:maxLength value="255"/>
        </xsd:restriction>
      </xsd:simpleType>
    </xsd:element>
    <xsd:element name="Presentation" ma:index="1" nillable="true" ma:displayName="Presentation" ma:default="0" ma:format="Dropdown" ma:indexed="true" ma:internalName="Presentation">
      <xsd:simpleType>
        <xsd:restriction base="dms:Boolean"/>
      </xsd:simpleType>
    </xsd:element>
    <xsd:element name="Link" ma:index="4" nillable="true" ma:displayName="Link" ma:description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Flow_SignoffStatus" ma:index="5" nillable="true" ma:displayName="Sign-off status" ma:internalName="_x0024_Resources_x003a_core_x002c_Signoff_Status_x003b_">
      <xsd:simpleType>
        <xsd:restriction base="dms:Text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CR_DocType" ma:index="22" nillable="true" ma:displayName="CR_DocType" ma:description="Type of file" ma:format="Dropdown" ma:internalName="CR_DocType">
      <xsd:simpleType>
        <xsd:restriction base="dms:Choice">
          <xsd:enumeration value="Results Presentation"/>
          <xsd:enumeration value="OneNote"/>
          <xsd:enumeration value="Test Session Docs"/>
          <xsd:enumeration value="Admin"/>
          <xsd:enumeration value="Other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236c5-800f-4186-8dff-7b2f080b9de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6BBD3D-5952-4429-8E4B-D240C2B837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94AF57-505B-43E7-8B2B-F88E875D2B2E}">
  <ds:schemaRefs>
    <ds:schemaRef ds:uri="http://purl.org/dc/terms/"/>
    <ds:schemaRef ds:uri="http://purl.org/dc/dcmitype/"/>
    <ds:schemaRef ds:uri="6db2c8f2-fe83-4eb7-aef3-51a35d5deb60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5c0236c5-800f-4186-8dff-7b2f080b9de5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9AB62A5-AAD1-4550-96C4-2C96376866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b2c8f2-fe83-4eb7-aef3-51a35d5deb60"/>
    <ds:schemaRef ds:uri="5c0236c5-800f-4186-8dff-7b2f080b9d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53485</TotalTime>
  <Words>2128</Words>
  <Application>Microsoft Office PowerPoint</Application>
  <PresentationFormat>A4 Paper (210x297 mm)</PresentationFormat>
  <Paragraphs>454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1_sdi template</vt:lpstr>
      <vt:lpstr>sdi template</vt:lpstr>
      <vt:lpstr>2_sdi template</vt:lpstr>
      <vt:lpstr>2_Customer Research 2017 - Screenshot only</vt:lpstr>
      <vt:lpstr>PowerPoint Presentation</vt:lpstr>
      <vt:lpstr>Who we tested with</vt:lpstr>
      <vt:lpstr>What we were trying to find out</vt:lpstr>
      <vt:lpstr>Summary</vt:lpstr>
      <vt:lpstr>FBS website – likes and dislikes</vt:lpstr>
      <vt:lpstr>FBS website – anything missing?</vt:lpstr>
      <vt:lpstr>FBS homepage image</vt:lpstr>
      <vt:lpstr>FBS browse support filters</vt:lpstr>
      <vt:lpstr>FBS browse support filters - anything missing?</vt:lpstr>
      <vt:lpstr>FBS new filter “guidance”</vt:lpstr>
      <vt:lpstr>FBS new filter “guidance”</vt:lpstr>
      <vt:lpstr>FBS new filter “guidance” and “self-help guides”</vt:lpstr>
      <vt:lpstr>FBS new filter “guidance” </vt:lpstr>
      <vt:lpstr>      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 Events Testing August 2019</dc:title>
  <dc:subject>User Research </dc:subject>
  <dc:creator>Martin Kerr</dc:creator>
  <cp:keywords>SEP</cp:keywords>
  <dc:description/>
  <cp:lastModifiedBy>Anubhav Mittal</cp:lastModifiedBy>
  <cp:revision>2260</cp:revision>
  <dcterms:created xsi:type="dcterms:W3CDTF">2013-05-29T15:18:42Z</dcterms:created>
  <dcterms:modified xsi:type="dcterms:W3CDTF">2020-06-18T09:45:11Z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0x010100CDD45AEB09696B4EA516F306332D0663</vt:lpwstr>
  </property>
  <property fmtid="{D5CDD505-2E9C-101B-9397-08002B2CF9AE}" pid="3" name="_dlc_DocIdItemGuid">
    <vt:lpwstr>10fc3092-07d6-4e2c-a95c-8e76faa055d0</vt:lpwstr>
  </property>
</Properties>
</file>