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30"/>
  </p:notesMasterIdLst>
  <p:sldIdLst>
    <p:sldId id="454" r:id="rId8"/>
    <p:sldId id="510" r:id="rId9"/>
    <p:sldId id="540" r:id="rId10"/>
    <p:sldId id="589" r:id="rId11"/>
    <p:sldId id="530" r:id="rId12"/>
    <p:sldId id="573" r:id="rId13"/>
    <p:sldId id="554" r:id="rId14"/>
    <p:sldId id="574" r:id="rId15"/>
    <p:sldId id="575" r:id="rId16"/>
    <p:sldId id="576" r:id="rId17"/>
    <p:sldId id="577" r:id="rId18"/>
    <p:sldId id="578" r:id="rId19"/>
    <p:sldId id="579" r:id="rId20"/>
    <p:sldId id="580" r:id="rId21"/>
    <p:sldId id="581" r:id="rId22"/>
    <p:sldId id="582" r:id="rId23"/>
    <p:sldId id="583" r:id="rId24"/>
    <p:sldId id="584" r:id="rId25"/>
    <p:sldId id="585" r:id="rId26"/>
    <p:sldId id="587" r:id="rId27"/>
    <p:sldId id="588" r:id="rId28"/>
    <p:sldId id="561" r:id="rId29"/>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EC6DD-86EC-43B8-AFE9-B0F66BE5ACD3}" v="20" dt="2020-06-04T11:02:57.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8" autoAdjust="0"/>
    <p:restoredTop sz="91398" autoAdjust="0"/>
  </p:normalViewPr>
  <p:slideViewPr>
    <p:cSldViewPr>
      <p:cViewPr>
        <p:scale>
          <a:sx n="61" d="100"/>
          <a:sy n="61" d="100"/>
        </p:scale>
        <p:origin x="972" y="56"/>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2326F06C-97B6-4017-9FFE-01E8F6EB828C}"/>
  </pc:docChgLst>
  <pc:docChgLst>
    <pc:chgData name="Anubhav Mittal" userId="0cec1447-ad5f-47c4-bef3-8ff0c5c26bca" providerId="ADAL" clId="{AA26CBE2-B6E4-4BC9-9A87-AB45B56EF3FA}"/>
    <pc:docChg chg="undo custSel addSld delSld modSld">
      <pc:chgData name="Anubhav Mittal" userId="0cec1447-ad5f-47c4-bef3-8ff0c5c26bca" providerId="ADAL" clId="{AA26CBE2-B6E4-4BC9-9A87-AB45B56EF3FA}" dt="2020-04-07T08:18:48.487" v="1182" actId="20577"/>
      <pc:docMkLst>
        <pc:docMk/>
      </pc:docMkLst>
      <pc:sldChg chg="modSp">
        <pc:chgData name="Anubhav Mittal" userId="0cec1447-ad5f-47c4-bef3-8ff0c5c26bca" providerId="ADAL" clId="{AA26CBE2-B6E4-4BC9-9A87-AB45B56EF3FA}" dt="2020-04-07T08:18:48.487" v="1182" actId="20577"/>
        <pc:sldMkLst>
          <pc:docMk/>
          <pc:sldMk cId="0" sldId="454"/>
        </pc:sldMkLst>
        <pc:spChg chg="mod">
          <ac:chgData name="Anubhav Mittal" userId="0cec1447-ad5f-47c4-bef3-8ff0c5c26bca" providerId="ADAL" clId="{AA26CBE2-B6E4-4BC9-9A87-AB45B56EF3FA}" dt="2020-04-07T08:18:48.487" v="1182" actId="20577"/>
          <ac:spMkLst>
            <pc:docMk/>
            <pc:sldMk cId="0" sldId="454"/>
            <ac:spMk id="4" creationId="{00000000-0000-0000-0000-000000000000}"/>
          </ac:spMkLst>
        </pc:spChg>
      </pc:sldChg>
      <pc:sldChg chg="modSp">
        <pc:chgData name="Anubhav Mittal" userId="0cec1447-ad5f-47c4-bef3-8ff0c5c26bca" providerId="ADAL" clId="{AA26CBE2-B6E4-4BC9-9A87-AB45B56EF3FA}" dt="2020-04-06T13:01:06.641" v="23" actId="20577"/>
        <pc:sldMkLst>
          <pc:docMk/>
          <pc:sldMk cId="2820795509" sldId="510"/>
        </pc:sldMkLst>
        <pc:spChg chg="mod">
          <ac:chgData name="Anubhav Mittal" userId="0cec1447-ad5f-47c4-bef3-8ff0c5c26bca" providerId="ADAL" clId="{AA26CBE2-B6E4-4BC9-9A87-AB45B56EF3FA}" dt="2020-04-06T13:01:06.641" v="23" actId="20577"/>
          <ac:spMkLst>
            <pc:docMk/>
            <pc:sldMk cId="2820795509" sldId="510"/>
            <ac:spMk id="3" creationId="{5FBEDDCC-E332-42C6-850C-19EA35A8C1E1}"/>
          </ac:spMkLst>
        </pc:spChg>
      </pc:sldChg>
      <pc:sldChg chg="addSp delSp modSp">
        <pc:chgData name="Anubhav Mittal" userId="0cec1447-ad5f-47c4-bef3-8ff0c5c26bca" providerId="ADAL" clId="{AA26CBE2-B6E4-4BC9-9A87-AB45B56EF3FA}" dt="2020-04-06T13:07:59.270" v="197" actId="20577"/>
        <pc:sldMkLst>
          <pc:docMk/>
          <pc:sldMk cId="598834772" sldId="530"/>
        </pc:sldMkLst>
        <pc:spChg chg="mod">
          <ac:chgData name="Anubhav Mittal" userId="0cec1447-ad5f-47c4-bef3-8ff0c5c26bca" providerId="ADAL" clId="{AA26CBE2-B6E4-4BC9-9A87-AB45B56EF3FA}" dt="2020-04-06T13:07:59.270" v="197" actId="20577"/>
          <ac:spMkLst>
            <pc:docMk/>
            <pc:sldMk cId="598834772" sldId="530"/>
            <ac:spMk id="3" creationId="{5FBEDDCC-E332-42C6-850C-19EA35A8C1E1}"/>
          </ac:spMkLst>
        </pc:spChg>
        <pc:graphicFrameChg chg="add mod modGraphic">
          <ac:chgData name="Anubhav Mittal" userId="0cec1447-ad5f-47c4-bef3-8ff0c5c26bca" providerId="ADAL" clId="{AA26CBE2-B6E4-4BC9-9A87-AB45B56EF3FA}" dt="2020-04-06T13:04:09.204" v="171" actId="14100"/>
          <ac:graphicFrameMkLst>
            <pc:docMk/>
            <pc:sldMk cId="598834772" sldId="530"/>
            <ac:graphicFrameMk id="4" creationId="{3C0EB295-8486-4BCD-9F76-F985DF03EA7D}"/>
          </ac:graphicFrameMkLst>
        </pc:graphicFrameChg>
        <pc:graphicFrameChg chg="add mod modGraphic">
          <ac:chgData name="Anubhav Mittal" userId="0cec1447-ad5f-47c4-bef3-8ff0c5c26bca" providerId="ADAL" clId="{AA26CBE2-B6E4-4BC9-9A87-AB45B56EF3FA}" dt="2020-04-06T13:07:17.791" v="178" actId="1076"/>
          <ac:graphicFrameMkLst>
            <pc:docMk/>
            <pc:sldMk cId="598834772" sldId="530"/>
            <ac:graphicFrameMk id="5" creationId="{EE021B4F-629E-42D2-B510-2B054A60DE71}"/>
          </ac:graphicFrameMkLst>
        </pc:graphicFrameChg>
        <pc:graphicFrameChg chg="del">
          <ac:chgData name="Anubhav Mittal" userId="0cec1447-ad5f-47c4-bef3-8ff0c5c26bca" providerId="ADAL" clId="{AA26CBE2-B6E4-4BC9-9A87-AB45B56EF3FA}" dt="2020-04-06T13:03:55.936" v="166" actId="478"/>
          <ac:graphicFrameMkLst>
            <pc:docMk/>
            <pc:sldMk cId="598834772" sldId="530"/>
            <ac:graphicFrameMk id="6" creationId="{EC16DFEE-661A-447E-9FF4-D4DF7C785FA1}"/>
          </ac:graphicFrameMkLst>
        </pc:graphicFrameChg>
        <pc:graphicFrameChg chg="del">
          <ac:chgData name="Anubhav Mittal" userId="0cec1447-ad5f-47c4-bef3-8ff0c5c26bca" providerId="ADAL" clId="{AA26CBE2-B6E4-4BC9-9A87-AB45B56EF3FA}" dt="2020-04-06T13:06:57.524" v="172" actId="478"/>
          <ac:graphicFrameMkLst>
            <pc:docMk/>
            <pc:sldMk cId="598834772" sldId="530"/>
            <ac:graphicFrameMk id="7" creationId="{96C7E62A-F10E-4D31-AF3A-9D3E24B4D839}"/>
          </ac:graphicFrameMkLst>
        </pc:graphicFrameChg>
      </pc:sldChg>
      <pc:sldChg chg="modSp">
        <pc:chgData name="Anubhav Mittal" userId="0cec1447-ad5f-47c4-bef3-8ff0c5c26bca" providerId="ADAL" clId="{AA26CBE2-B6E4-4BC9-9A87-AB45B56EF3FA}" dt="2020-04-07T08:00:06.509" v="1111" actId="6549"/>
        <pc:sldMkLst>
          <pc:docMk/>
          <pc:sldMk cId="1520860431" sldId="540"/>
        </pc:sldMkLst>
        <pc:spChg chg="mod">
          <ac:chgData name="Anubhav Mittal" userId="0cec1447-ad5f-47c4-bef3-8ff0c5c26bca" providerId="ADAL" clId="{AA26CBE2-B6E4-4BC9-9A87-AB45B56EF3FA}" dt="2020-04-07T08:00:06.509" v="1111" actId="6549"/>
          <ac:spMkLst>
            <pc:docMk/>
            <pc:sldMk cId="1520860431" sldId="540"/>
            <ac:spMk id="6" creationId="{9048AE22-045D-5D48-B6B1-7A6473B1CF37}"/>
          </ac:spMkLst>
        </pc:spChg>
      </pc:sldChg>
      <pc:sldChg chg="addSp delSp modSp">
        <pc:chgData name="Anubhav Mittal" userId="0cec1447-ad5f-47c4-bef3-8ff0c5c26bca" providerId="ADAL" clId="{AA26CBE2-B6E4-4BC9-9A87-AB45B56EF3FA}" dt="2020-04-06T13:42:16.253" v="601" actId="20577"/>
        <pc:sldMkLst>
          <pc:docMk/>
          <pc:sldMk cId="1192761563" sldId="554"/>
        </pc:sldMkLst>
        <pc:spChg chg="mod">
          <ac:chgData name="Anubhav Mittal" userId="0cec1447-ad5f-47c4-bef3-8ff0c5c26bca" providerId="ADAL" clId="{AA26CBE2-B6E4-4BC9-9A87-AB45B56EF3FA}" dt="2020-04-06T13:37:01.387" v="519" actId="404"/>
          <ac:spMkLst>
            <pc:docMk/>
            <pc:sldMk cId="1192761563" sldId="554"/>
            <ac:spMk id="2" creationId="{8E03E6A4-DAE7-4962-8E6B-B7D70EB215C7}"/>
          </ac:spMkLst>
        </pc:spChg>
        <pc:spChg chg="mod">
          <ac:chgData name="Anubhav Mittal" userId="0cec1447-ad5f-47c4-bef3-8ff0c5c26bca" providerId="ADAL" clId="{AA26CBE2-B6E4-4BC9-9A87-AB45B56EF3FA}" dt="2020-04-06T13:42:16.253" v="601" actId="20577"/>
          <ac:spMkLst>
            <pc:docMk/>
            <pc:sldMk cId="1192761563" sldId="554"/>
            <ac:spMk id="3" creationId="{5FBEDDCC-E332-42C6-850C-19EA35A8C1E1}"/>
          </ac:spMkLst>
        </pc:spChg>
        <pc:spChg chg="mod">
          <ac:chgData name="Anubhav Mittal" userId="0cec1447-ad5f-47c4-bef3-8ff0c5c26bca" providerId="ADAL" clId="{AA26CBE2-B6E4-4BC9-9A87-AB45B56EF3FA}" dt="2020-04-06T13:36:32.485" v="460" actId="6549"/>
          <ac:spMkLst>
            <pc:docMk/>
            <pc:sldMk cId="1192761563" sldId="554"/>
            <ac:spMk id="6" creationId="{C019F693-F96F-42FD-B7FF-F05107D04164}"/>
          </ac:spMkLst>
        </pc:spChg>
        <pc:graphicFrameChg chg="add del">
          <ac:chgData name="Anubhav Mittal" userId="0cec1447-ad5f-47c4-bef3-8ff0c5c26bca" providerId="ADAL" clId="{AA26CBE2-B6E4-4BC9-9A87-AB45B56EF3FA}" dt="2020-04-06T13:36:02.787" v="456"/>
          <ac:graphicFrameMkLst>
            <pc:docMk/>
            <pc:sldMk cId="1192761563" sldId="554"/>
            <ac:graphicFrameMk id="5" creationId="{5350D5F4-A15C-4AF2-B71E-234C407BB168}"/>
          </ac:graphicFrameMkLst>
        </pc:graphicFrameChg>
        <pc:picChg chg="del">
          <ac:chgData name="Anubhav Mittal" userId="0cec1447-ad5f-47c4-bef3-8ff0c5c26bca" providerId="ADAL" clId="{AA26CBE2-B6E4-4BC9-9A87-AB45B56EF3FA}" dt="2020-04-06T13:34:05.853" v="423" actId="478"/>
          <ac:picMkLst>
            <pc:docMk/>
            <pc:sldMk cId="1192761563" sldId="554"/>
            <ac:picMk id="4" creationId="{EC9FC25D-C219-4B7C-B9F3-FA5D73ADAF29}"/>
          </ac:picMkLst>
        </pc:picChg>
        <pc:picChg chg="add mod">
          <ac:chgData name="Anubhav Mittal" userId="0cec1447-ad5f-47c4-bef3-8ff0c5c26bca" providerId="ADAL" clId="{AA26CBE2-B6E4-4BC9-9A87-AB45B56EF3FA}" dt="2020-04-06T13:34:18.825" v="425" actId="1076"/>
          <ac:picMkLst>
            <pc:docMk/>
            <pc:sldMk cId="1192761563" sldId="554"/>
            <ac:picMk id="7" creationId="{5156A8C7-A90A-4716-81A3-2EF7E3E3CBA5}"/>
          </ac:picMkLst>
        </pc:picChg>
      </pc:sldChg>
    </pc:docChg>
  </pc:docChgLst>
  <pc:docChgLst>
    <pc:chgData name="Anubhav Mittal" userId="0cec1447-ad5f-47c4-bef3-8ff0c5c26bca" providerId="ADAL" clId="{10BEC6DD-86EC-43B8-AFE9-B0F66BE5ACD3}"/>
    <pc:docChg chg="undo custSel addSld delSld modSld sldOrd">
      <pc:chgData name="Anubhav Mittal" userId="0cec1447-ad5f-47c4-bef3-8ff0c5c26bca" providerId="ADAL" clId="{10BEC6DD-86EC-43B8-AFE9-B0F66BE5ACD3}" dt="2020-06-04T11:02:57.150" v="1326" actId="207"/>
      <pc:docMkLst>
        <pc:docMk/>
      </pc:docMkLst>
      <pc:sldChg chg="modSp">
        <pc:chgData name="Anubhav Mittal" userId="0cec1447-ad5f-47c4-bef3-8ff0c5c26bca" providerId="ADAL" clId="{10BEC6DD-86EC-43B8-AFE9-B0F66BE5ACD3}" dt="2020-06-04T11:02:31.895" v="1325" actId="20577"/>
        <pc:sldMkLst>
          <pc:docMk/>
          <pc:sldMk cId="1520860431" sldId="540"/>
        </pc:sldMkLst>
        <pc:spChg chg="mod">
          <ac:chgData name="Anubhav Mittal" userId="0cec1447-ad5f-47c4-bef3-8ff0c5c26bca" providerId="ADAL" clId="{10BEC6DD-86EC-43B8-AFE9-B0F66BE5ACD3}" dt="2020-06-04T11:02:31.895" v="1325" actId="20577"/>
          <ac:spMkLst>
            <pc:docMk/>
            <pc:sldMk cId="1520860431" sldId="540"/>
            <ac:spMk id="6" creationId="{9048AE22-045D-5D48-B6B1-7A6473B1CF37}"/>
          </ac:spMkLst>
        </pc:spChg>
      </pc:sldChg>
      <pc:sldChg chg="modSp">
        <pc:chgData name="Anubhav Mittal" userId="0cec1447-ad5f-47c4-bef3-8ff0c5c26bca" providerId="ADAL" clId="{10BEC6DD-86EC-43B8-AFE9-B0F66BE5ACD3}" dt="2020-06-04T11:02:57.150" v="1326" actId="207"/>
        <pc:sldMkLst>
          <pc:docMk/>
          <pc:sldMk cId="1192761563" sldId="554"/>
        </pc:sldMkLst>
        <pc:spChg chg="mod">
          <ac:chgData name="Anubhav Mittal" userId="0cec1447-ad5f-47c4-bef3-8ff0c5c26bca" providerId="ADAL" clId="{10BEC6DD-86EC-43B8-AFE9-B0F66BE5ACD3}" dt="2020-06-04T11:02:57.150" v="1326" actId="207"/>
          <ac:spMkLst>
            <pc:docMk/>
            <pc:sldMk cId="1192761563" sldId="554"/>
            <ac:spMk id="6" creationId="{C019F693-F96F-42FD-B7FF-F05107D04164}"/>
          </ac:spMkLst>
        </pc:spChg>
      </pc:sldChg>
      <pc:sldChg chg="modSp">
        <pc:chgData name="Anubhav Mittal" userId="0cec1447-ad5f-47c4-bef3-8ff0c5c26bca" providerId="ADAL" clId="{10BEC6DD-86EC-43B8-AFE9-B0F66BE5ACD3}" dt="2020-06-04T09:56:46.472" v="685" actId="313"/>
        <pc:sldMkLst>
          <pc:docMk/>
          <pc:sldMk cId="2837813883" sldId="585"/>
        </pc:sldMkLst>
        <pc:spChg chg="mod">
          <ac:chgData name="Anubhav Mittal" userId="0cec1447-ad5f-47c4-bef3-8ff0c5c26bca" providerId="ADAL" clId="{10BEC6DD-86EC-43B8-AFE9-B0F66BE5ACD3}" dt="2020-06-04T09:56:46.472" v="685" actId="313"/>
          <ac:spMkLst>
            <pc:docMk/>
            <pc:sldMk cId="2837813883" sldId="585"/>
            <ac:spMk id="6" creationId="{C019F693-F96F-42FD-B7FF-F05107D04164}"/>
          </ac:spMkLst>
        </pc:spChg>
      </pc:sldChg>
      <pc:sldChg chg="del">
        <pc:chgData name="Anubhav Mittal" userId="0cec1447-ad5f-47c4-bef3-8ff0c5c26bca" providerId="ADAL" clId="{10BEC6DD-86EC-43B8-AFE9-B0F66BE5ACD3}" dt="2020-06-04T09:56:37.700" v="684" actId="2696"/>
        <pc:sldMkLst>
          <pc:docMk/>
          <pc:sldMk cId="374065998" sldId="586"/>
        </pc:sldMkLst>
      </pc:sldChg>
      <pc:sldChg chg="modSp">
        <pc:chgData name="Anubhav Mittal" userId="0cec1447-ad5f-47c4-bef3-8ff0c5c26bca" providerId="ADAL" clId="{10BEC6DD-86EC-43B8-AFE9-B0F66BE5ACD3}" dt="2020-06-04T09:56:06.777" v="683" actId="313"/>
        <pc:sldMkLst>
          <pc:docMk/>
          <pc:sldMk cId="1902597447" sldId="587"/>
        </pc:sldMkLst>
        <pc:spChg chg="mod">
          <ac:chgData name="Anubhav Mittal" userId="0cec1447-ad5f-47c4-bef3-8ff0c5c26bca" providerId="ADAL" clId="{10BEC6DD-86EC-43B8-AFE9-B0F66BE5ACD3}" dt="2020-06-04T09:56:06.777" v="683" actId="313"/>
          <ac:spMkLst>
            <pc:docMk/>
            <pc:sldMk cId="1902597447" sldId="587"/>
            <ac:spMk id="6" creationId="{C019F693-F96F-42FD-B7FF-F05107D04164}"/>
          </ac:spMkLst>
        </pc:spChg>
      </pc:sldChg>
      <pc:sldChg chg="modSp">
        <pc:chgData name="Anubhav Mittal" userId="0cec1447-ad5f-47c4-bef3-8ff0c5c26bca" providerId="ADAL" clId="{10BEC6DD-86EC-43B8-AFE9-B0F66BE5ACD3}" dt="2020-05-29T12:53:32.928" v="43" actId="1076"/>
        <pc:sldMkLst>
          <pc:docMk/>
          <pc:sldMk cId="735923934" sldId="588"/>
        </pc:sldMkLst>
        <pc:spChg chg="mod">
          <ac:chgData name="Anubhav Mittal" userId="0cec1447-ad5f-47c4-bef3-8ff0c5c26bca" providerId="ADAL" clId="{10BEC6DD-86EC-43B8-AFE9-B0F66BE5ACD3}" dt="2020-05-29T12:53:19.827" v="41" actId="20577"/>
          <ac:spMkLst>
            <pc:docMk/>
            <pc:sldMk cId="735923934" sldId="588"/>
            <ac:spMk id="3" creationId="{5FBEDDCC-E332-42C6-850C-19EA35A8C1E1}"/>
          </ac:spMkLst>
        </pc:spChg>
        <pc:spChg chg="mod">
          <ac:chgData name="Anubhav Mittal" userId="0cec1447-ad5f-47c4-bef3-8ff0c5c26bca" providerId="ADAL" clId="{10BEC6DD-86EC-43B8-AFE9-B0F66BE5ACD3}" dt="2020-05-29T12:53:32.928" v="43" actId="1076"/>
          <ac:spMkLst>
            <pc:docMk/>
            <pc:sldMk cId="735923934" sldId="588"/>
            <ac:spMk id="6" creationId="{C019F693-F96F-42FD-B7FF-F05107D04164}"/>
          </ac:spMkLst>
        </pc:spChg>
        <pc:picChg chg="mod">
          <ac:chgData name="Anubhav Mittal" userId="0cec1447-ad5f-47c4-bef3-8ff0c5c26bca" providerId="ADAL" clId="{10BEC6DD-86EC-43B8-AFE9-B0F66BE5ACD3}" dt="2020-05-29T12:53:24.114" v="42" actId="14100"/>
          <ac:picMkLst>
            <pc:docMk/>
            <pc:sldMk cId="735923934" sldId="588"/>
            <ac:picMk id="7" creationId="{DB4AD148-900F-4A56-A430-B86ACD97749E}"/>
          </ac:picMkLst>
        </pc:picChg>
      </pc:sldChg>
      <pc:sldChg chg="delSp modSp add ord">
        <pc:chgData name="Anubhav Mittal" userId="0cec1447-ad5f-47c4-bef3-8ff0c5c26bca" providerId="ADAL" clId="{10BEC6DD-86EC-43B8-AFE9-B0F66BE5ACD3}" dt="2020-06-04T11:02:02.805" v="1322" actId="20577"/>
        <pc:sldMkLst>
          <pc:docMk/>
          <pc:sldMk cId="294219260" sldId="589"/>
        </pc:sldMkLst>
        <pc:spChg chg="mod">
          <ac:chgData name="Anubhav Mittal" userId="0cec1447-ad5f-47c4-bef3-8ff0c5c26bca" providerId="ADAL" clId="{10BEC6DD-86EC-43B8-AFE9-B0F66BE5ACD3}" dt="2020-06-04T09:48:12.273" v="53" actId="20577"/>
          <ac:spMkLst>
            <pc:docMk/>
            <pc:sldMk cId="294219260" sldId="589"/>
            <ac:spMk id="2" creationId="{8E03E6A4-DAE7-4962-8E6B-B7D70EB215C7}"/>
          </ac:spMkLst>
        </pc:spChg>
        <pc:spChg chg="mod">
          <ac:chgData name="Anubhav Mittal" userId="0cec1447-ad5f-47c4-bef3-8ff0c5c26bca" providerId="ADAL" clId="{10BEC6DD-86EC-43B8-AFE9-B0F66BE5ACD3}" dt="2020-06-04T11:02:02.805" v="1322" actId="20577"/>
          <ac:spMkLst>
            <pc:docMk/>
            <pc:sldMk cId="294219260" sldId="589"/>
            <ac:spMk id="3" creationId="{5FBEDDCC-E332-42C6-850C-19EA35A8C1E1}"/>
          </ac:spMkLst>
        </pc:spChg>
        <pc:spChg chg="del mod">
          <ac:chgData name="Anubhav Mittal" userId="0cec1447-ad5f-47c4-bef3-8ff0c5c26bca" providerId="ADAL" clId="{10BEC6DD-86EC-43B8-AFE9-B0F66BE5ACD3}" dt="2020-06-04T09:59:12.247" v="709" actId="478"/>
          <ac:spMkLst>
            <pc:docMk/>
            <pc:sldMk cId="294219260" sldId="589"/>
            <ac:spMk id="6" creationId="{C019F693-F96F-42FD-B7FF-F05107D04164}"/>
          </ac:spMkLst>
        </pc:spChg>
        <pc:picChg chg="del mod">
          <ac:chgData name="Anubhav Mittal" userId="0cec1447-ad5f-47c4-bef3-8ff0c5c26bca" providerId="ADAL" clId="{10BEC6DD-86EC-43B8-AFE9-B0F66BE5ACD3}" dt="2020-06-04T09:50:24.897" v="378" actId="478"/>
          <ac:picMkLst>
            <pc:docMk/>
            <pc:sldMk cId="294219260" sldId="589"/>
            <ac:picMk id="7" creationId="{DB4AD148-900F-4A56-A430-B86ACD97749E}"/>
          </ac:picMkLst>
        </pc:picChg>
      </pc:sldChg>
    </pc:docChg>
  </pc:docChgLst>
  <pc:docChgLst>
    <pc:chgData name="Anubhav Mittal" userId="0cec1447-ad5f-47c4-bef3-8ff0c5c26bca" providerId="ADAL" clId="{42003D49-6725-45DF-966B-B623AA1F8C89}"/>
    <pc:docChg chg="undo custSel addSld delSld modSld">
      <pc:chgData name="Anubhav Mittal" userId="0cec1447-ad5f-47c4-bef3-8ff0c5c26bca" providerId="ADAL" clId="{42003D49-6725-45DF-966B-B623AA1F8C89}" dt="2020-03-26T16:34:15.980" v="1514" actId="2696"/>
      <pc:docMkLst>
        <pc:docMk/>
      </pc:docMkLst>
      <pc:sldChg chg="modSp">
        <pc:chgData name="Anubhav Mittal" userId="0cec1447-ad5f-47c4-bef3-8ff0c5c26bca" providerId="ADAL" clId="{42003D49-6725-45DF-966B-B623AA1F8C89}" dt="2020-03-26T09:42:54.118" v="26" actId="20577"/>
        <pc:sldMkLst>
          <pc:docMk/>
          <pc:sldMk cId="0" sldId="454"/>
        </pc:sldMkLst>
        <pc:spChg chg="mod">
          <ac:chgData name="Anubhav Mittal" userId="0cec1447-ad5f-47c4-bef3-8ff0c5c26bca" providerId="ADAL" clId="{42003D49-6725-45DF-966B-B623AA1F8C89}" dt="2020-03-26T09:42:54.118" v="26" actId="20577"/>
          <ac:spMkLst>
            <pc:docMk/>
            <pc:sldMk cId="0" sldId="454"/>
            <ac:spMk id="4" creationId="{00000000-0000-0000-0000-000000000000}"/>
          </ac:spMkLst>
        </pc:spChg>
      </pc:sldChg>
      <pc:sldChg chg="modSp">
        <pc:chgData name="Anubhav Mittal" userId="0cec1447-ad5f-47c4-bef3-8ff0c5c26bca" providerId="ADAL" clId="{42003D49-6725-45DF-966B-B623AA1F8C89}" dt="2020-03-26T09:43:12.055" v="43" actId="20577"/>
        <pc:sldMkLst>
          <pc:docMk/>
          <pc:sldMk cId="2820795509" sldId="510"/>
        </pc:sldMkLst>
        <pc:spChg chg="mod">
          <ac:chgData name="Anubhav Mittal" userId="0cec1447-ad5f-47c4-bef3-8ff0c5c26bca" providerId="ADAL" clId="{42003D49-6725-45DF-966B-B623AA1F8C89}" dt="2020-03-26T09:43:12.055" v="43" actId="20577"/>
          <ac:spMkLst>
            <pc:docMk/>
            <pc:sldMk cId="2820795509" sldId="510"/>
            <ac:spMk id="3" creationId="{5FBEDDCC-E332-42C6-850C-19EA35A8C1E1}"/>
          </ac:spMkLst>
        </pc:spChg>
      </pc:sldChg>
      <pc:sldChg chg="addSp delSp modSp">
        <pc:chgData name="Anubhav Mittal" userId="0cec1447-ad5f-47c4-bef3-8ff0c5c26bca" providerId="ADAL" clId="{42003D49-6725-45DF-966B-B623AA1F8C89}" dt="2020-03-26T10:12:55.357" v="291" actId="20577"/>
        <pc:sldMkLst>
          <pc:docMk/>
          <pc:sldMk cId="598834772" sldId="530"/>
        </pc:sldMkLst>
        <pc:spChg chg="mod">
          <ac:chgData name="Anubhav Mittal" userId="0cec1447-ad5f-47c4-bef3-8ff0c5c26bca" providerId="ADAL" clId="{42003D49-6725-45DF-966B-B623AA1F8C89}" dt="2020-03-26T10:12:55.357" v="291" actId="20577"/>
          <ac:spMkLst>
            <pc:docMk/>
            <pc:sldMk cId="598834772" sldId="530"/>
            <ac:spMk id="2" creationId="{8E03E6A4-DAE7-4962-8E6B-B7D70EB215C7}"/>
          </ac:spMkLst>
        </pc:spChg>
        <pc:graphicFrameChg chg="del">
          <ac:chgData name="Anubhav Mittal" userId="0cec1447-ad5f-47c4-bef3-8ff0c5c26bca" providerId="ADAL" clId="{42003D49-6725-45DF-966B-B623AA1F8C89}" dt="2020-03-26T10:01:02.805" v="257" actId="478"/>
          <ac:graphicFrameMkLst>
            <pc:docMk/>
            <pc:sldMk cId="598834772" sldId="530"/>
            <ac:graphicFrameMk id="4" creationId="{820BE0C3-B5DB-4778-8473-FC63405930F9}"/>
          </ac:graphicFrameMkLst>
        </pc:graphicFrameChg>
        <pc:graphicFrameChg chg="del">
          <ac:chgData name="Anubhav Mittal" userId="0cec1447-ad5f-47c4-bef3-8ff0c5c26bca" providerId="ADAL" clId="{42003D49-6725-45DF-966B-B623AA1F8C89}" dt="2020-03-26T10:01:04.301" v="258" actId="478"/>
          <ac:graphicFrameMkLst>
            <pc:docMk/>
            <pc:sldMk cId="598834772" sldId="530"/>
            <ac:graphicFrameMk id="5" creationId="{2B796D0D-7D93-47FA-917F-A5FFAB0A31F3}"/>
          </ac:graphicFrameMkLst>
        </pc:graphicFrameChg>
        <pc:graphicFrameChg chg="add mod modGraphic">
          <ac:chgData name="Anubhav Mittal" userId="0cec1447-ad5f-47c4-bef3-8ff0c5c26bca" providerId="ADAL" clId="{42003D49-6725-45DF-966B-B623AA1F8C89}" dt="2020-03-26T10:06:23.438" v="263" actId="14734"/>
          <ac:graphicFrameMkLst>
            <pc:docMk/>
            <pc:sldMk cId="598834772" sldId="530"/>
            <ac:graphicFrameMk id="6" creationId="{EC16DFEE-661A-447E-9FF4-D4DF7C785FA1}"/>
          </ac:graphicFrameMkLst>
        </pc:graphicFrameChg>
        <pc:graphicFrameChg chg="add mod modGraphic">
          <ac:chgData name="Anubhav Mittal" userId="0cec1447-ad5f-47c4-bef3-8ff0c5c26bca" providerId="ADAL" clId="{42003D49-6725-45DF-966B-B623AA1F8C89}" dt="2020-03-26T10:08:57.149" v="271" actId="14100"/>
          <ac:graphicFrameMkLst>
            <pc:docMk/>
            <pc:sldMk cId="598834772" sldId="530"/>
            <ac:graphicFrameMk id="7" creationId="{96C7E62A-F10E-4D31-AF3A-9D3E24B4D839}"/>
          </ac:graphicFrameMkLst>
        </pc:graphicFrameChg>
      </pc:sldChg>
      <pc:sldChg chg="modSp">
        <pc:chgData name="Anubhav Mittal" userId="0cec1447-ad5f-47c4-bef3-8ff0c5c26bca" providerId="ADAL" clId="{42003D49-6725-45DF-966B-B623AA1F8C89}" dt="2020-03-26T09:44:19.004" v="256" actId="20577"/>
        <pc:sldMkLst>
          <pc:docMk/>
          <pc:sldMk cId="1520860431" sldId="540"/>
        </pc:sldMkLst>
        <pc:spChg chg="mod">
          <ac:chgData name="Anubhav Mittal" userId="0cec1447-ad5f-47c4-bef3-8ff0c5c26bca" providerId="ADAL" clId="{42003D49-6725-45DF-966B-B623AA1F8C89}" dt="2020-03-26T09:44:19.004" v="256" actId="20577"/>
          <ac:spMkLst>
            <pc:docMk/>
            <pc:sldMk cId="1520860431" sldId="540"/>
            <ac:spMk id="6" creationId="{9048AE22-045D-5D48-B6B1-7A6473B1CF37}"/>
          </ac:spMkLst>
        </pc:spChg>
      </pc:sldChg>
      <pc:sldChg chg="addSp delSp modSp">
        <pc:chgData name="Anubhav Mittal" userId="0cec1447-ad5f-47c4-bef3-8ff0c5c26bca" providerId="ADAL" clId="{42003D49-6725-45DF-966B-B623AA1F8C89}" dt="2020-03-26T10:27:58.002" v="620" actId="12"/>
        <pc:sldMkLst>
          <pc:docMk/>
          <pc:sldMk cId="1192761563" sldId="554"/>
        </pc:sldMkLst>
        <pc:spChg chg="mod">
          <ac:chgData name="Anubhav Mittal" userId="0cec1447-ad5f-47c4-bef3-8ff0c5c26bca" providerId="ADAL" clId="{42003D49-6725-45DF-966B-B623AA1F8C89}" dt="2020-03-26T10:23:32.770" v="561" actId="20577"/>
          <ac:spMkLst>
            <pc:docMk/>
            <pc:sldMk cId="1192761563" sldId="554"/>
            <ac:spMk id="2" creationId="{8E03E6A4-DAE7-4962-8E6B-B7D70EB215C7}"/>
          </ac:spMkLst>
        </pc:spChg>
        <pc:spChg chg="mod">
          <ac:chgData name="Anubhav Mittal" userId="0cec1447-ad5f-47c4-bef3-8ff0c5c26bca" providerId="ADAL" clId="{42003D49-6725-45DF-966B-B623AA1F8C89}" dt="2020-03-26T10:24:57.380" v="596" actId="20577"/>
          <ac:spMkLst>
            <pc:docMk/>
            <pc:sldMk cId="1192761563" sldId="554"/>
            <ac:spMk id="3" creationId="{5FBEDDCC-E332-42C6-850C-19EA35A8C1E1}"/>
          </ac:spMkLst>
        </pc:spChg>
        <pc:spChg chg="add mod">
          <ac:chgData name="Anubhav Mittal" userId="0cec1447-ad5f-47c4-bef3-8ff0c5c26bca" providerId="ADAL" clId="{42003D49-6725-45DF-966B-B623AA1F8C89}" dt="2020-03-26T10:27:58.002" v="620" actId="12"/>
          <ac:spMkLst>
            <pc:docMk/>
            <pc:sldMk cId="1192761563" sldId="554"/>
            <ac:spMk id="6" creationId="{C019F693-F96F-42FD-B7FF-F05107D04164}"/>
          </ac:spMkLst>
        </pc:spChg>
        <pc:graphicFrameChg chg="add del">
          <ac:chgData name="Anubhav Mittal" userId="0cec1447-ad5f-47c4-bef3-8ff0c5c26bca" providerId="ADAL" clId="{42003D49-6725-45DF-966B-B623AA1F8C89}" dt="2020-03-26T10:25:50.743" v="599"/>
          <ac:graphicFrameMkLst>
            <pc:docMk/>
            <pc:sldMk cId="1192761563" sldId="554"/>
            <ac:graphicFrameMk id="5" creationId="{E48EC1FD-8981-4FBE-B765-DF5D7302BF7C}"/>
          </ac:graphicFrameMkLst>
        </pc:graphicFrameChg>
        <pc:graphicFrameChg chg="add del">
          <ac:chgData name="Anubhav Mittal" userId="0cec1447-ad5f-47c4-bef3-8ff0c5c26bca" providerId="ADAL" clId="{42003D49-6725-45DF-966B-B623AA1F8C89}" dt="2020-03-26T10:27:32.609" v="614"/>
          <ac:graphicFrameMkLst>
            <pc:docMk/>
            <pc:sldMk cId="1192761563" sldId="554"/>
            <ac:graphicFrameMk id="7" creationId="{DC33D9C2-B2D7-4083-9D19-DDF5A595EF21}"/>
          </ac:graphicFrameMkLst>
        </pc:graphicFrameChg>
        <pc:graphicFrameChg chg="add del">
          <ac:chgData name="Anubhav Mittal" userId="0cec1447-ad5f-47c4-bef3-8ff0c5c26bca" providerId="ADAL" clId="{42003D49-6725-45DF-966B-B623AA1F8C89}" dt="2020-03-26T10:27:44.651" v="617"/>
          <ac:graphicFrameMkLst>
            <pc:docMk/>
            <pc:sldMk cId="1192761563" sldId="554"/>
            <ac:graphicFrameMk id="8" creationId="{BADD4748-5FE9-46FD-B37E-4C475981C3C3}"/>
          </ac:graphicFrameMkLst>
        </pc:graphicFrameChg>
        <pc:picChg chg="add mod">
          <ac:chgData name="Anubhav Mittal" userId="0cec1447-ad5f-47c4-bef3-8ff0c5c26bca" providerId="ADAL" clId="{42003D49-6725-45DF-966B-B623AA1F8C89}" dt="2020-03-26T10:25:00.285" v="597" actId="1076"/>
          <ac:picMkLst>
            <pc:docMk/>
            <pc:sldMk cId="1192761563" sldId="554"/>
            <ac:picMk id="4" creationId="{EC9FC25D-C219-4B7C-B9F3-FA5D73ADAF29}"/>
          </ac:picMkLst>
        </pc:picChg>
      </pc:sldChg>
    </pc:docChg>
  </pc:docChgLst>
  <pc:docChgLst>
    <pc:chgData name="Anubhav Mittal" userId="0cec1447-ad5f-47c4-bef3-8ff0c5c26bca" providerId="ADAL" clId="{F39BEDC5-EC11-4375-A5FB-6D570DF0659C}"/>
    <pc:docChg chg="undo custSel addSld delSld modSld sldOrd">
      <pc:chgData name="Anubhav Mittal" userId="0cec1447-ad5f-47c4-bef3-8ff0c5c26bca" providerId="ADAL" clId="{F39BEDC5-EC11-4375-A5FB-6D570DF0659C}" dt="2020-05-29T12:45:48.500" v="1116" actId="14100"/>
      <pc:docMkLst>
        <pc:docMk/>
      </pc:docMkLst>
      <pc:sldChg chg="modSp">
        <pc:chgData name="Anubhav Mittal" userId="0cec1447-ad5f-47c4-bef3-8ff0c5c26bca" providerId="ADAL" clId="{F39BEDC5-EC11-4375-A5FB-6D570DF0659C}" dt="2020-05-28T15:21:27.059" v="44" actId="20577"/>
        <pc:sldMkLst>
          <pc:docMk/>
          <pc:sldMk cId="0" sldId="454"/>
        </pc:sldMkLst>
        <pc:spChg chg="mod">
          <ac:chgData name="Anubhav Mittal" userId="0cec1447-ad5f-47c4-bef3-8ff0c5c26bca" providerId="ADAL" clId="{F39BEDC5-EC11-4375-A5FB-6D570DF0659C}" dt="2020-05-28T15:21:27.059" v="44" actId="20577"/>
          <ac:spMkLst>
            <pc:docMk/>
            <pc:sldMk cId="0" sldId="454"/>
            <ac:spMk id="4" creationId="{00000000-0000-0000-0000-000000000000}"/>
          </ac:spMkLst>
        </pc:spChg>
      </pc:sldChg>
      <pc:sldChg chg="modSp">
        <pc:chgData name="Anubhav Mittal" userId="0cec1447-ad5f-47c4-bef3-8ff0c5c26bca" providerId="ADAL" clId="{F39BEDC5-EC11-4375-A5FB-6D570DF0659C}" dt="2020-05-28T15:23:14.711" v="93" actId="20577"/>
        <pc:sldMkLst>
          <pc:docMk/>
          <pc:sldMk cId="2820795509" sldId="510"/>
        </pc:sldMkLst>
        <pc:spChg chg="mod">
          <ac:chgData name="Anubhav Mittal" userId="0cec1447-ad5f-47c4-bef3-8ff0c5c26bca" providerId="ADAL" clId="{F39BEDC5-EC11-4375-A5FB-6D570DF0659C}" dt="2020-05-28T15:23:14.711" v="93" actId="20577"/>
          <ac:spMkLst>
            <pc:docMk/>
            <pc:sldMk cId="2820795509" sldId="510"/>
            <ac:spMk id="3" creationId="{5FBEDDCC-E332-42C6-850C-19EA35A8C1E1}"/>
          </ac:spMkLst>
        </pc:spChg>
      </pc:sldChg>
      <pc:sldChg chg="addSp delSp modSp">
        <pc:chgData name="Anubhav Mittal" userId="0cec1447-ad5f-47c4-bef3-8ff0c5c26bca" providerId="ADAL" clId="{F39BEDC5-EC11-4375-A5FB-6D570DF0659C}" dt="2020-05-29T12:44:01.222" v="1053" actId="20577"/>
        <pc:sldMkLst>
          <pc:docMk/>
          <pc:sldMk cId="598834772" sldId="530"/>
        </pc:sldMkLst>
        <pc:spChg chg="mod">
          <ac:chgData name="Anubhav Mittal" userId="0cec1447-ad5f-47c4-bef3-8ff0c5c26bca" providerId="ADAL" clId="{F39BEDC5-EC11-4375-A5FB-6D570DF0659C}" dt="2020-05-29T12:44:01.222" v="1053" actId="20577"/>
          <ac:spMkLst>
            <pc:docMk/>
            <pc:sldMk cId="598834772" sldId="530"/>
            <ac:spMk id="3" creationId="{5FBEDDCC-E332-42C6-850C-19EA35A8C1E1}"/>
          </ac:spMkLst>
        </pc:spChg>
        <pc:graphicFrameChg chg="del">
          <ac:chgData name="Anubhav Mittal" userId="0cec1447-ad5f-47c4-bef3-8ff0c5c26bca" providerId="ADAL" clId="{F39BEDC5-EC11-4375-A5FB-6D570DF0659C}" dt="2020-05-28T15:29:41.764" v="278" actId="478"/>
          <ac:graphicFrameMkLst>
            <pc:docMk/>
            <pc:sldMk cId="598834772" sldId="530"/>
            <ac:graphicFrameMk id="4" creationId="{3C0EB295-8486-4BCD-9F76-F985DF03EA7D}"/>
          </ac:graphicFrameMkLst>
        </pc:graphicFrameChg>
        <pc:graphicFrameChg chg="del modGraphic">
          <ac:chgData name="Anubhav Mittal" userId="0cec1447-ad5f-47c4-bef3-8ff0c5c26bca" providerId="ADAL" clId="{F39BEDC5-EC11-4375-A5FB-6D570DF0659C}" dt="2020-05-28T15:42:35.693" v="284" actId="478"/>
          <ac:graphicFrameMkLst>
            <pc:docMk/>
            <pc:sldMk cId="598834772" sldId="530"/>
            <ac:graphicFrameMk id="5" creationId="{EE021B4F-629E-42D2-B510-2B054A60DE71}"/>
          </ac:graphicFrameMkLst>
        </pc:graphicFrameChg>
        <pc:graphicFrameChg chg="add mod modGraphic">
          <ac:chgData name="Anubhav Mittal" userId="0cec1447-ad5f-47c4-bef3-8ff0c5c26bca" providerId="ADAL" clId="{F39BEDC5-EC11-4375-A5FB-6D570DF0659C}" dt="2020-05-28T15:29:54.563" v="282" actId="14100"/>
          <ac:graphicFrameMkLst>
            <pc:docMk/>
            <pc:sldMk cId="598834772" sldId="530"/>
            <ac:graphicFrameMk id="6" creationId="{2F695A2B-D9B0-4FED-AA0F-8864A41496DB}"/>
          </ac:graphicFrameMkLst>
        </pc:graphicFrameChg>
        <pc:graphicFrameChg chg="add mod modGraphic">
          <ac:chgData name="Anubhav Mittal" userId="0cec1447-ad5f-47c4-bef3-8ff0c5c26bca" providerId="ADAL" clId="{F39BEDC5-EC11-4375-A5FB-6D570DF0659C}" dt="2020-05-28T15:42:59.620" v="291" actId="1076"/>
          <ac:graphicFrameMkLst>
            <pc:docMk/>
            <pc:sldMk cId="598834772" sldId="530"/>
            <ac:graphicFrameMk id="7" creationId="{74D01B60-C338-47E0-AEA2-85ECF61BCE7D}"/>
          </ac:graphicFrameMkLst>
        </pc:graphicFrameChg>
      </pc:sldChg>
      <pc:sldChg chg="modSp">
        <pc:chgData name="Anubhav Mittal" userId="0cec1447-ad5f-47c4-bef3-8ff0c5c26bca" providerId="ADAL" clId="{F39BEDC5-EC11-4375-A5FB-6D570DF0659C}" dt="2020-05-29T12:43:00.718" v="1031" actId="20577"/>
        <pc:sldMkLst>
          <pc:docMk/>
          <pc:sldMk cId="1520860431" sldId="540"/>
        </pc:sldMkLst>
        <pc:spChg chg="mod">
          <ac:chgData name="Anubhav Mittal" userId="0cec1447-ad5f-47c4-bef3-8ff0c5c26bca" providerId="ADAL" clId="{F39BEDC5-EC11-4375-A5FB-6D570DF0659C}" dt="2020-05-29T12:43:00.718" v="1031" actId="20577"/>
          <ac:spMkLst>
            <pc:docMk/>
            <pc:sldMk cId="1520860431" sldId="540"/>
            <ac:spMk id="6" creationId="{9048AE22-045D-5D48-B6B1-7A6473B1CF37}"/>
          </ac:spMkLst>
        </pc:spChg>
      </pc:sldChg>
      <pc:sldChg chg="modSp add del">
        <pc:chgData name="Anubhav Mittal" userId="0cec1447-ad5f-47c4-bef3-8ff0c5c26bca" providerId="ADAL" clId="{F39BEDC5-EC11-4375-A5FB-6D570DF0659C}" dt="2020-05-28T15:55:49.784" v="439" actId="1076"/>
        <pc:sldMkLst>
          <pc:docMk/>
          <pc:sldMk cId="1192761563" sldId="554"/>
        </pc:sldMkLst>
        <pc:spChg chg="mod">
          <ac:chgData name="Anubhav Mittal" userId="0cec1447-ad5f-47c4-bef3-8ff0c5c26bca" providerId="ADAL" clId="{F39BEDC5-EC11-4375-A5FB-6D570DF0659C}" dt="2020-05-28T15:52:19.901" v="415" actId="20577"/>
          <ac:spMkLst>
            <pc:docMk/>
            <pc:sldMk cId="1192761563" sldId="554"/>
            <ac:spMk id="2" creationId="{8E03E6A4-DAE7-4962-8E6B-B7D70EB215C7}"/>
          </ac:spMkLst>
        </pc:spChg>
        <pc:spChg chg="mod">
          <ac:chgData name="Anubhav Mittal" userId="0cec1447-ad5f-47c4-bef3-8ff0c5c26bca" providerId="ADAL" clId="{F39BEDC5-EC11-4375-A5FB-6D570DF0659C}" dt="2020-05-28T15:53:21.302" v="429" actId="20577"/>
          <ac:spMkLst>
            <pc:docMk/>
            <pc:sldMk cId="1192761563" sldId="554"/>
            <ac:spMk id="3" creationId="{5FBEDDCC-E332-42C6-850C-19EA35A8C1E1}"/>
          </ac:spMkLst>
        </pc:spChg>
        <pc:spChg chg="mod">
          <ac:chgData name="Anubhav Mittal" userId="0cec1447-ad5f-47c4-bef3-8ff0c5c26bca" providerId="ADAL" clId="{F39BEDC5-EC11-4375-A5FB-6D570DF0659C}" dt="2020-05-28T15:55:42.026" v="438" actId="207"/>
          <ac:spMkLst>
            <pc:docMk/>
            <pc:sldMk cId="1192761563" sldId="554"/>
            <ac:spMk id="6" creationId="{C019F693-F96F-42FD-B7FF-F05107D04164}"/>
          </ac:spMkLst>
        </pc:spChg>
        <pc:picChg chg="mod">
          <ac:chgData name="Anubhav Mittal" userId="0cec1447-ad5f-47c4-bef3-8ff0c5c26bca" providerId="ADAL" clId="{F39BEDC5-EC11-4375-A5FB-6D570DF0659C}" dt="2020-05-28T15:55:49.784" v="439" actId="1076"/>
          <ac:picMkLst>
            <pc:docMk/>
            <pc:sldMk cId="1192761563" sldId="554"/>
            <ac:picMk id="7" creationId="{5156A8C7-A90A-4716-81A3-2EF7E3E3CBA5}"/>
          </ac:picMkLst>
        </pc:picChg>
      </pc:sldChg>
      <pc:sldChg chg="addSp delSp modSp add">
        <pc:chgData name="Anubhav Mittal" userId="0cec1447-ad5f-47c4-bef3-8ff0c5c26bca" providerId="ADAL" clId="{F39BEDC5-EC11-4375-A5FB-6D570DF0659C}" dt="2020-05-29T12:44:29.343" v="1071" actId="20577"/>
        <pc:sldMkLst>
          <pc:docMk/>
          <pc:sldMk cId="1491005420" sldId="573"/>
        </pc:sldMkLst>
        <pc:spChg chg="mod">
          <ac:chgData name="Anubhav Mittal" userId="0cec1447-ad5f-47c4-bef3-8ff0c5c26bca" providerId="ADAL" clId="{F39BEDC5-EC11-4375-A5FB-6D570DF0659C}" dt="2020-05-28T15:47:36.603" v="377" actId="1076"/>
          <ac:spMkLst>
            <pc:docMk/>
            <pc:sldMk cId="1491005420" sldId="573"/>
            <ac:spMk id="2" creationId="{8E03E6A4-DAE7-4962-8E6B-B7D70EB215C7}"/>
          </ac:spMkLst>
        </pc:spChg>
        <pc:spChg chg="mod">
          <ac:chgData name="Anubhav Mittal" userId="0cec1447-ad5f-47c4-bef3-8ff0c5c26bca" providerId="ADAL" clId="{F39BEDC5-EC11-4375-A5FB-6D570DF0659C}" dt="2020-05-29T12:44:29.343" v="1071" actId="20577"/>
          <ac:spMkLst>
            <pc:docMk/>
            <pc:sldMk cId="1491005420" sldId="573"/>
            <ac:spMk id="3" creationId="{5FBEDDCC-E332-42C6-850C-19EA35A8C1E1}"/>
          </ac:spMkLst>
        </pc:spChg>
        <pc:graphicFrameChg chg="add mod modGraphic">
          <ac:chgData name="Anubhav Mittal" userId="0cec1447-ad5f-47c4-bef3-8ff0c5c26bca" providerId="ADAL" clId="{F39BEDC5-EC11-4375-A5FB-6D570DF0659C}" dt="2020-05-28T15:50:07.641" v="382" actId="14100"/>
          <ac:graphicFrameMkLst>
            <pc:docMk/>
            <pc:sldMk cId="1491005420" sldId="573"/>
            <ac:graphicFrameMk id="4" creationId="{D2179355-7277-4014-AE58-30AC9894931C}"/>
          </ac:graphicFrameMkLst>
        </pc:graphicFrameChg>
        <pc:graphicFrameChg chg="add mod modGraphic">
          <ac:chgData name="Anubhav Mittal" userId="0cec1447-ad5f-47c4-bef3-8ff0c5c26bca" providerId="ADAL" clId="{F39BEDC5-EC11-4375-A5FB-6D570DF0659C}" dt="2020-05-28T15:51:49.173" v="389" actId="14100"/>
          <ac:graphicFrameMkLst>
            <pc:docMk/>
            <pc:sldMk cId="1491005420" sldId="573"/>
            <ac:graphicFrameMk id="5" creationId="{E58B15A1-1D55-49E2-A423-6B2C82F26A76}"/>
          </ac:graphicFrameMkLst>
        </pc:graphicFrameChg>
        <pc:graphicFrameChg chg="del">
          <ac:chgData name="Anubhav Mittal" userId="0cec1447-ad5f-47c4-bef3-8ff0c5c26bca" providerId="ADAL" clId="{F39BEDC5-EC11-4375-A5FB-6D570DF0659C}" dt="2020-05-28T15:49:55.381" v="378" actId="478"/>
          <ac:graphicFrameMkLst>
            <pc:docMk/>
            <pc:sldMk cId="1491005420" sldId="573"/>
            <ac:graphicFrameMk id="6" creationId="{2F695A2B-D9B0-4FED-AA0F-8864A41496DB}"/>
          </ac:graphicFrameMkLst>
        </pc:graphicFrameChg>
        <pc:graphicFrameChg chg="del">
          <ac:chgData name="Anubhav Mittal" userId="0cec1447-ad5f-47c4-bef3-8ff0c5c26bca" providerId="ADAL" clId="{F39BEDC5-EC11-4375-A5FB-6D570DF0659C}" dt="2020-05-28T15:51:33.711" v="383" actId="478"/>
          <ac:graphicFrameMkLst>
            <pc:docMk/>
            <pc:sldMk cId="1491005420" sldId="573"/>
            <ac:graphicFrameMk id="7" creationId="{74D01B60-C338-47E0-AEA2-85ECF61BCE7D}"/>
          </ac:graphicFrameMkLst>
        </pc:graphicFrameChg>
      </pc:sldChg>
      <pc:sldChg chg="addSp delSp modSp add">
        <pc:chgData name="Anubhav Mittal" userId="0cec1447-ad5f-47c4-bef3-8ff0c5c26bca" providerId="ADAL" clId="{F39BEDC5-EC11-4375-A5FB-6D570DF0659C}" dt="2020-05-29T12:43:34.461" v="1032" actId="20577"/>
        <pc:sldMkLst>
          <pc:docMk/>
          <pc:sldMk cId="246959807" sldId="574"/>
        </pc:sldMkLst>
        <pc:spChg chg="mod">
          <ac:chgData name="Anubhav Mittal" userId="0cec1447-ad5f-47c4-bef3-8ff0c5c26bca" providerId="ADAL" clId="{F39BEDC5-EC11-4375-A5FB-6D570DF0659C}" dt="2020-05-29T12:43:34.461" v="1032" actId="20577"/>
          <ac:spMkLst>
            <pc:docMk/>
            <pc:sldMk cId="246959807" sldId="574"/>
            <ac:spMk id="3" creationId="{5FBEDDCC-E332-42C6-850C-19EA35A8C1E1}"/>
          </ac:spMkLst>
        </pc:spChg>
        <pc:spChg chg="add del">
          <ac:chgData name="Anubhav Mittal" userId="0cec1447-ad5f-47c4-bef3-8ff0c5c26bca" providerId="ADAL" clId="{F39BEDC5-EC11-4375-A5FB-6D570DF0659C}" dt="2020-05-29T10:24:02.717" v="532"/>
          <ac:spMkLst>
            <pc:docMk/>
            <pc:sldMk cId="246959807" sldId="574"/>
            <ac:spMk id="5" creationId="{1048B0D1-D13A-423B-94EF-F50B21E8966A}"/>
          </ac:spMkLst>
        </pc:spChg>
        <pc:spChg chg="del mod">
          <ac:chgData name="Anubhav Mittal" userId="0cec1447-ad5f-47c4-bef3-8ff0c5c26bca" providerId="ADAL" clId="{F39BEDC5-EC11-4375-A5FB-6D570DF0659C}" dt="2020-05-28T15:58:57.824" v="453" actId="478"/>
          <ac:spMkLst>
            <pc:docMk/>
            <pc:sldMk cId="246959807" sldId="574"/>
            <ac:spMk id="6" creationId="{C019F693-F96F-42FD-B7FF-F05107D04164}"/>
          </ac:spMkLst>
        </pc:spChg>
        <pc:graphicFrameChg chg="add mod modGraphic">
          <ac:chgData name="Anubhav Mittal" userId="0cec1447-ad5f-47c4-bef3-8ff0c5c26bca" providerId="ADAL" clId="{F39BEDC5-EC11-4375-A5FB-6D570DF0659C}" dt="2020-05-28T15:59:16.339" v="461" actId="403"/>
          <ac:graphicFrameMkLst>
            <pc:docMk/>
            <pc:sldMk cId="246959807" sldId="574"/>
            <ac:graphicFrameMk id="4" creationId="{99F0055D-91AA-4C1D-8C82-DAE94DA18122}"/>
          </ac:graphicFrameMkLst>
        </pc:graphicFrameChg>
        <pc:picChg chg="add del">
          <ac:chgData name="Anubhav Mittal" userId="0cec1447-ad5f-47c4-bef3-8ff0c5c26bca" providerId="ADAL" clId="{F39BEDC5-EC11-4375-A5FB-6D570DF0659C}" dt="2020-05-28T15:56:59.224" v="447" actId="478"/>
          <ac:picMkLst>
            <pc:docMk/>
            <pc:sldMk cId="246959807" sldId="574"/>
            <ac:picMk id="7" creationId="{5156A8C7-A90A-4716-81A3-2EF7E3E3CBA5}"/>
          </ac:picMkLst>
        </pc:picChg>
      </pc:sldChg>
      <pc:sldChg chg="addSp delSp modSp add ord">
        <pc:chgData name="Anubhav Mittal" userId="0cec1447-ad5f-47c4-bef3-8ff0c5c26bca" providerId="ADAL" clId="{F39BEDC5-EC11-4375-A5FB-6D570DF0659C}" dt="2020-05-29T10:08:28.657" v="478"/>
        <pc:sldMkLst>
          <pc:docMk/>
          <pc:sldMk cId="2157366256" sldId="575"/>
        </pc:sldMkLst>
        <pc:spChg chg="mod">
          <ac:chgData name="Anubhav Mittal" userId="0cec1447-ad5f-47c4-bef3-8ff0c5c26bca" providerId="ADAL" clId="{F39BEDC5-EC11-4375-A5FB-6D570DF0659C}" dt="2020-05-29T10:04:53.251" v="473" actId="20577"/>
          <ac:spMkLst>
            <pc:docMk/>
            <pc:sldMk cId="2157366256" sldId="575"/>
            <ac:spMk id="3" creationId="{5FBEDDCC-E332-42C6-850C-19EA35A8C1E1}"/>
          </ac:spMkLst>
        </pc:spChg>
        <pc:spChg chg="mod">
          <ac:chgData name="Anubhav Mittal" userId="0cec1447-ad5f-47c4-bef3-8ff0c5c26bca" providerId="ADAL" clId="{F39BEDC5-EC11-4375-A5FB-6D570DF0659C}" dt="2020-05-29T10:08:28.657" v="478"/>
          <ac:spMkLst>
            <pc:docMk/>
            <pc:sldMk cId="2157366256" sldId="575"/>
            <ac:spMk id="6" creationId="{C019F693-F96F-42FD-B7FF-F05107D04164}"/>
          </ac:spMkLst>
        </pc:spChg>
        <pc:picChg chg="del">
          <ac:chgData name="Anubhav Mittal" userId="0cec1447-ad5f-47c4-bef3-8ff0c5c26bca" providerId="ADAL" clId="{F39BEDC5-EC11-4375-A5FB-6D570DF0659C}" dt="2020-05-29T10:04:33.407" v="468" actId="478"/>
          <ac:picMkLst>
            <pc:docMk/>
            <pc:sldMk cId="2157366256" sldId="575"/>
            <ac:picMk id="7" creationId="{5156A8C7-A90A-4716-81A3-2EF7E3E3CBA5}"/>
          </ac:picMkLst>
        </pc:picChg>
        <pc:picChg chg="add mod">
          <ac:chgData name="Anubhav Mittal" userId="0cec1447-ad5f-47c4-bef3-8ff0c5c26bca" providerId="ADAL" clId="{F39BEDC5-EC11-4375-A5FB-6D570DF0659C}" dt="2020-05-29T10:05:03.526" v="475" actId="1076"/>
          <ac:picMkLst>
            <pc:docMk/>
            <pc:sldMk cId="2157366256" sldId="575"/>
            <ac:picMk id="8" creationId="{20EA1DDC-FB6F-4F07-8AA7-99B53002C9EF}"/>
          </ac:picMkLst>
        </pc:picChg>
      </pc:sldChg>
      <pc:sldChg chg="addSp delSp modSp add">
        <pc:chgData name="Anubhav Mittal" userId="0cec1447-ad5f-47c4-bef3-8ff0c5c26bca" providerId="ADAL" clId="{F39BEDC5-EC11-4375-A5FB-6D570DF0659C}" dt="2020-05-29T10:12:50.859" v="489"/>
        <pc:sldMkLst>
          <pc:docMk/>
          <pc:sldMk cId="3132690836" sldId="576"/>
        </pc:sldMkLst>
        <pc:spChg chg="mod">
          <ac:chgData name="Anubhav Mittal" userId="0cec1447-ad5f-47c4-bef3-8ff0c5c26bca" providerId="ADAL" clId="{F39BEDC5-EC11-4375-A5FB-6D570DF0659C}" dt="2020-05-29T10:09:26.606" v="486" actId="20577"/>
          <ac:spMkLst>
            <pc:docMk/>
            <pc:sldMk cId="3132690836" sldId="576"/>
            <ac:spMk id="3" creationId="{5FBEDDCC-E332-42C6-850C-19EA35A8C1E1}"/>
          </ac:spMkLst>
        </pc:spChg>
        <pc:spChg chg="mod">
          <ac:chgData name="Anubhav Mittal" userId="0cec1447-ad5f-47c4-bef3-8ff0c5c26bca" providerId="ADAL" clId="{F39BEDC5-EC11-4375-A5FB-6D570DF0659C}" dt="2020-05-29T10:12:50.859" v="489"/>
          <ac:spMkLst>
            <pc:docMk/>
            <pc:sldMk cId="3132690836" sldId="576"/>
            <ac:spMk id="6" creationId="{C019F693-F96F-42FD-B7FF-F05107D04164}"/>
          </ac:spMkLst>
        </pc:spChg>
        <pc:picChg chg="add">
          <ac:chgData name="Anubhav Mittal" userId="0cec1447-ad5f-47c4-bef3-8ff0c5c26bca" providerId="ADAL" clId="{F39BEDC5-EC11-4375-A5FB-6D570DF0659C}" dt="2020-05-29T10:09:16.756" v="482"/>
          <ac:picMkLst>
            <pc:docMk/>
            <pc:sldMk cId="3132690836" sldId="576"/>
            <ac:picMk id="7" creationId="{E9A7853E-A81E-41B1-ACD4-B0998C430A74}"/>
          </ac:picMkLst>
        </pc:picChg>
        <pc:picChg chg="del">
          <ac:chgData name="Anubhav Mittal" userId="0cec1447-ad5f-47c4-bef3-8ff0c5c26bca" providerId="ADAL" clId="{F39BEDC5-EC11-4375-A5FB-6D570DF0659C}" dt="2020-05-29T10:09:16.165" v="481" actId="478"/>
          <ac:picMkLst>
            <pc:docMk/>
            <pc:sldMk cId="3132690836" sldId="576"/>
            <ac:picMk id="8" creationId="{20EA1DDC-FB6F-4F07-8AA7-99B53002C9EF}"/>
          </ac:picMkLst>
        </pc:picChg>
      </pc:sldChg>
      <pc:sldChg chg="addSp delSp modSp add ord">
        <pc:chgData name="Anubhav Mittal" userId="0cec1447-ad5f-47c4-bef3-8ff0c5c26bca" providerId="ADAL" clId="{F39BEDC5-EC11-4375-A5FB-6D570DF0659C}" dt="2020-05-29T12:44:54.218" v="1092" actId="20577"/>
        <pc:sldMkLst>
          <pc:docMk/>
          <pc:sldMk cId="1441507754" sldId="577"/>
        </pc:sldMkLst>
        <pc:spChg chg="mod">
          <ac:chgData name="Anubhav Mittal" userId="0cec1447-ad5f-47c4-bef3-8ff0c5c26bca" providerId="ADAL" clId="{F39BEDC5-EC11-4375-A5FB-6D570DF0659C}" dt="2020-05-29T10:14:01.669" v="494" actId="20577"/>
          <ac:spMkLst>
            <pc:docMk/>
            <pc:sldMk cId="1441507754" sldId="577"/>
            <ac:spMk id="2" creationId="{8E03E6A4-DAE7-4962-8E6B-B7D70EB215C7}"/>
          </ac:spMkLst>
        </pc:spChg>
        <pc:spChg chg="mod">
          <ac:chgData name="Anubhav Mittal" userId="0cec1447-ad5f-47c4-bef3-8ff0c5c26bca" providerId="ADAL" clId="{F39BEDC5-EC11-4375-A5FB-6D570DF0659C}" dt="2020-05-29T12:44:54.218" v="1092" actId="20577"/>
          <ac:spMkLst>
            <pc:docMk/>
            <pc:sldMk cId="1441507754" sldId="577"/>
            <ac:spMk id="3" creationId="{5FBEDDCC-E332-42C6-850C-19EA35A8C1E1}"/>
          </ac:spMkLst>
        </pc:spChg>
        <pc:graphicFrameChg chg="del">
          <ac:chgData name="Anubhav Mittal" userId="0cec1447-ad5f-47c4-bef3-8ff0c5c26bca" providerId="ADAL" clId="{F39BEDC5-EC11-4375-A5FB-6D570DF0659C}" dt="2020-05-29T10:16:32.878" v="499" actId="478"/>
          <ac:graphicFrameMkLst>
            <pc:docMk/>
            <pc:sldMk cId="1441507754" sldId="577"/>
            <ac:graphicFrameMk id="4" creationId="{D2179355-7277-4014-AE58-30AC9894931C}"/>
          </ac:graphicFrameMkLst>
        </pc:graphicFrameChg>
        <pc:graphicFrameChg chg="del">
          <ac:chgData name="Anubhav Mittal" userId="0cec1447-ad5f-47c4-bef3-8ff0c5c26bca" providerId="ADAL" clId="{F39BEDC5-EC11-4375-A5FB-6D570DF0659C}" dt="2020-05-29T10:18:47.322" v="506" actId="478"/>
          <ac:graphicFrameMkLst>
            <pc:docMk/>
            <pc:sldMk cId="1441507754" sldId="577"/>
            <ac:graphicFrameMk id="5" creationId="{E58B15A1-1D55-49E2-A423-6B2C82F26A76}"/>
          </ac:graphicFrameMkLst>
        </pc:graphicFrameChg>
        <pc:graphicFrameChg chg="add mod modGraphic">
          <ac:chgData name="Anubhav Mittal" userId="0cec1447-ad5f-47c4-bef3-8ff0c5c26bca" providerId="ADAL" clId="{F39BEDC5-EC11-4375-A5FB-6D570DF0659C}" dt="2020-05-29T10:16:49.863" v="505" actId="14100"/>
          <ac:graphicFrameMkLst>
            <pc:docMk/>
            <pc:sldMk cId="1441507754" sldId="577"/>
            <ac:graphicFrameMk id="6" creationId="{3F276AC7-9698-40B0-BF14-5684E3B52DAF}"/>
          </ac:graphicFrameMkLst>
        </pc:graphicFrameChg>
        <pc:graphicFrameChg chg="add mod modGraphic">
          <ac:chgData name="Anubhav Mittal" userId="0cec1447-ad5f-47c4-bef3-8ff0c5c26bca" providerId="ADAL" clId="{F39BEDC5-EC11-4375-A5FB-6D570DF0659C}" dt="2020-05-29T10:19:17.969" v="512" actId="1076"/>
          <ac:graphicFrameMkLst>
            <pc:docMk/>
            <pc:sldMk cId="1441507754" sldId="577"/>
            <ac:graphicFrameMk id="7" creationId="{BA1DCDC5-1E3F-49DC-9D46-DC54F8A9292C}"/>
          </ac:graphicFrameMkLst>
        </pc:graphicFrameChg>
      </pc:sldChg>
      <pc:sldChg chg="addSp delSp modSp add ord">
        <pc:chgData name="Anubhav Mittal" userId="0cec1447-ad5f-47c4-bef3-8ff0c5c26bca" providerId="ADAL" clId="{F39BEDC5-EC11-4375-A5FB-6D570DF0659C}" dt="2020-05-29T10:25:09.195" v="542" actId="20577"/>
        <pc:sldMkLst>
          <pc:docMk/>
          <pc:sldMk cId="3024011484" sldId="578"/>
        </pc:sldMkLst>
        <pc:spChg chg="mod">
          <ac:chgData name="Anubhav Mittal" userId="0cec1447-ad5f-47c4-bef3-8ff0c5c26bca" providerId="ADAL" clId="{F39BEDC5-EC11-4375-A5FB-6D570DF0659C}" dt="2020-05-29T10:24:35.630" v="538" actId="20577"/>
          <ac:spMkLst>
            <pc:docMk/>
            <pc:sldMk cId="3024011484" sldId="578"/>
            <ac:spMk id="2" creationId="{8E03E6A4-DAE7-4962-8E6B-B7D70EB215C7}"/>
          </ac:spMkLst>
        </pc:spChg>
        <pc:spChg chg="mod">
          <ac:chgData name="Anubhav Mittal" userId="0cec1447-ad5f-47c4-bef3-8ff0c5c26bca" providerId="ADAL" clId="{F39BEDC5-EC11-4375-A5FB-6D570DF0659C}" dt="2020-05-29T10:25:09.195" v="542" actId="20577"/>
          <ac:spMkLst>
            <pc:docMk/>
            <pc:sldMk cId="3024011484" sldId="578"/>
            <ac:spMk id="3" creationId="{5FBEDDCC-E332-42C6-850C-19EA35A8C1E1}"/>
          </ac:spMkLst>
        </pc:spChg>
        <pc:spChg chg="mod">
          <ac:chgData name="Anubhav Mittal" userId="0cec1447-ad5f-47c4-bef3-8ff0c5c26bca" providerId="ADAL" clId="{F39BEDC5-EC11-4375-A5FB-6D570DF0659C}" dt="2020-05-29T10:23:20.869" v="530" actId="404"/>
          <ac:spMkLst>
            <pc:docMk/>
            <pc:sldMk cId="3024011484" sldId="578"/>
            <ac:spMk id="6" creationId="{C019F693-F96F-42FD-B7FF-F05107D04164}"/>
          </ac:spMkLst>
        </pc:spChg>
        <pc:picChg chg="del">
          <ac:chgData name="Anubhav Mittal" userId="0cec1447-ad5f-47c4-bef3-8ff0c5c26bca" providerId="ADAL" clId="{F39BEDC5-EC11-4375-A5FB-6D570DF0659C}" dt="2020-05-29T10:21:08.473" v="517" actId="478"/>
          <ac:picMkLst>
            <pc:docMk/>
            <pc:sldMk cId="3024011484" sldId="578"/>
            <ac:picMk id="7" creationId="{5156A8C7-A90A-4716-81A3-2EF7E3E3CBA5}"/>
          </ac:picMkLst>
        </pc:picChg>
        <pc:picChg chg="add del">
          <ac:chgData name="Anubhav Mittal" userId="0cec1447-ad5f-47c4-bef3-8ff0c5c26bca" providerId="ADAL" clId="{F39BEDC5-EC11-4375-A5FB-6D570DF0659C}" dt="2020-05-29T10:21:07.065" v="516" actId="478"/>
          <ac:picMkLst>
            <pc:docMk/>
            <pc:sldMk cId="3024011484" sldId="578"/>
            <ac:picMk id="8" creationId="{86486808-7F6D-49D0-89E6-01E0CA92E101}"/>
          </ac:picMkLst>
        </pc:picChg>
        <pc:picChg chg="add mod">
          <ac:chgData name="Anubhav Mittal" userId="0cec1447-ad5f-47c4-bef3-8ff0c5c26bca" providerId="ADAL" clId="{F39BEDC5-EC11-4375-A5FB-6D570DF0659C}" dt="2020-05-29T10:21:12.217" v="519" actId="1076"/>
          <ac:picMkLst>
            <pc:docMk/>
            <pc:sldMk cId="3024011484" sldId="578"/>
            <ac:picMk id="9" creationId="{B560D9F0-BFCF-4CDE-85EE-BA101A1507BF}"/>
          </ac:picMkLst>
        </pc:picChg>
      </pc:sldChg>
      <pc:sldChg chg="addSp delSp modSp add ord">
        <pc:chgData name="Anubhav Mittal" userId="0cec1447-ad5f-47c4-bef3-8ff0c5c26bca" providerId="ADAL" clId="{F39BEDC5-EC11-4375-A5FB-6D570DF0659C}" dt="2020-05-29T10:27:29.408" v="553" actId="14100"/>
        <pc:sldMkLst>
          <pc:docMk/>
          <pc:sldMk cId="1443290989" sldId="579"/>
        </pc:sldMkLst>
        <pc:spChg chg="mod">
          <ac:chgData name="Anubhav Mittal" userId="0cec1447-ad5f-47c4-bef3-8ff0c5c26bca" providerId="ADAL" clId="{F39BEDC5-EC11-4375-A5FB-6D570DF0659C}" dt="2020-05-29T10:24:14.690" v="536" actId="20577"/>
          <ac:spMkLst>
            <pc:docMk/>
            <pc:sldMk cId="1443290989" sldId="579"/>
            <ac:spMk id="2" creationId="{8E03E6A4-DAE7-4962-8E6B-B7D70EB215C7}"/>
          </ac:spMkLst>
        </pc:spChg>
        <pc:spChg chg="mod">
          <ac:chgData name="Anubhav Mittal" userId="0cec1447-ad5f-47c4-bef3-8ff0c5c26bca" providerId="ADAL" clId="{F39BEDC5-EC11-4375-A5FB-6D570DF0659C}" dt="2020-05-29T10:27:21.596" v="551" actId="20577"/>
          <ac:spMkLst>
            <pc:docMk/>
            <pc:sldMk cId="1443290989" sldId="579"/>
            <ac:spMk id="3" creationId="{5FBEDDCC-E332-42C6-850C-19EA35A8C1E1}"/>
          </ac:spMkLst>
        </pc:spChg>
        <pc:graphicFrameChg chg="del modGraphic">
          <ac:chgData name="Anubhav Mittal" userId="0cec1447-ad5f-47c4-bef3-8ff0c5c26bca" providerId="ADAL" clId="{F39BEDC5-EC11-4375-A5FB-6D570DF0659C}" dt="2020-05-29T10:25:25.792" v="548" actId="478"/>
          <ac:graphicFrameMkLst>
            <pc:docMk/>
            <pc:sldMk cId="1443290989" sldId="579"/>
            <ac:graphicFrameMk id="4" creationId="{99F0055D-91AA-4C1D-8C82-DAE94DA18122}"/>
          </ac:graphicFrameMkLst>
        </pc:graphicFrameChg>
        <pc:graphicFrameChg chg="add mod modGraphic">
          <ac:chgData name="Anubhav Mittal" userId="0cec1447-ad5f-47c4-bef3-8ff0c5c26bca" providerId="ADAL" clId="{F39BEDC5-EC11-4375-A5FB-6D570DF0659C}" dt="2020-05-29T10:27:29.408" v="553" actId="14100"/>
          <ac:graphicFrameMkLst>
            <pc:docMk/>
            <pc:sldMk cId="1443290989" sldId="579"/>
            <ac:graphicFrameMk id="5" creationId="{29A4526F-4F16-402D-9F9A-C444EB4E015A}"/>
          </ac:graphicFrameMkLst>
        </pc:graphicFrameChg>
      </pc:sldChg>
      <pc:sldChg chg="addSp delSp modSp add">
        <pc:chgData name="Anubhav Mittal" userId="0cec1447-ad5f-47c4-bef3-8ff0c5c26bca" providerId="ADAL" clId="{F39BEDC5-EC11-4375-A5FB-6D570DF0659C}" dt="2020-05-29T10:31:20.840" v="606" actId="20577"/>
        <pc:sldMkLst>
          <pc:docMk/>
          <pc:sldMk cId="122508883" sldId="580"/>
        </pc:sldMkLst>
        <pc:spChg chg="mod">
          <ac:chgData name="Anubhav Mittal" userId="0cec1447-ad5f-47c4-bef3-8ff0c5c26bca" providerId="ADAL" clId="{F39BEDC5-EC11-4375-A5FB-6D570DF0659C}" dt="2020-05-29T10:31:20.840" v="606" actId="20577"/>
          <ac:spMkLst>
            <pc:docMk/>
            <pc:sldMk cId="122508883" sldId="580"/>
            <ac:spMk id="3" creationId="{5FBEDDCC-E332-42C6-850C-19EA35A8C1E1}"/>
          </ac:spMkLst>
        </pc:spChg>
        <pc:graphicFrameChg chg="del">
          <ac:chgData name="Anubhav Mittal" userId="0cec1447-ad5f-47c4-bef3-8ff0c5c26bca" providerId="ADAL" clId="{F39BEDC5-EC11-4375-A5FB-6D570DF0659C}" dt="2020-05-29T10:28:12.767" v="557" actId="478"/>
          <ac:graphicFrameMkLst>
            <pc:docMk/>
            <pc:sldMk cId="122508883" sldId="580"/>
            <ac:graphicFrameMk id="5" creationId="{29A4526F-4F16-402D-9F9A-C444EB4E015A}"/>
          </ac:graphicFrameMkLst>
        </pc:graphicFrameChg>
        <pc:picChg chg="add mod">
          <ac:chgData name="Anubhav Mittal" userId="0cec1447-ad5f-47c4-bef3-8ff0c5c26bca" providerId="ADAL" clId="{F39BEDC5-EC11-4375-A5FB-6D570DF0659C}" dt="2020-05-29T10:29:01.590" v="575" actId="1076"/>
          <ac:picMkLst>
            <pc:docMk/>
            <pc:sldMk cId="122508883" sldId="580"/>
            <ac:picMk id="6" creationId="{18161667-47FE-4142-BD8F-A5D6C0B1566E}"/>
          </ac:picMkLst>
        </pc:picChg>
      </pc:sldChg>
      <pc:sldChg chg="addSp delSp modSp add ord">
        <pc:chgData name="Anubhav Mittal" userId="0cec1447-ad5f-47c4-bef3-8ff0c5c26bca" providerId="ADAL" clId="{F39BEDC5-EC11-4375-A5FB-6D570DF0659C}" dt="2020-05-29T10:34:19.316" v="627"/>
        <pc:sldMkLst>
          <pc:docMk/>
          <pc:sldMk cId="2594218989" sldId="581"/>
        </pc:sldMkLst>
        <pc:spChg chg="mod">
          <ac:chgData name="Anubhav Mittal" userId="0cec1447-ad5f-47c4-bef3-8ff0c5c26bca" providerId="ADAL" clId="{F39BEDC5-EC11-4375-A5FB-6D570DF0659C}" dt="2020-05-29T10:31:58.722" v="610" actId="20577"/>
          <ac:spMkLst>
            <pc:docMk/>
            <pc:sldMk cId="2594218989" sldId="581"/>
            <ac:spMk id="2" creationId="{8E03E6A4-DAE7-4962-8E6B-B7D70EB215C7}"/>
          </ac:spMkLst>
        </pc:spChg>
        <pc:spChg chg="mod">
          <ac:chgData name="Anubhav Mittal" userId="0cec1447-ad5f-47c4-bef3-8ff0c5c26bca" providerId="ADAL" clId="{F39BEDC5-EC11-4375-A5FB-6D570DF0659C}" dt="2020-05-29T10:32:36.699" v="622" actId="20577"/>
          <ac:spMkLst>
            <pc:docMk/>
            <pc:sldMk cId="2594218989" sldId="581"/>
            <ac:spMk id="3" creationId="{5FBEDDCC-E332-42C6-850C-19EA35A8C1E1}"/>
          </ac:spMkLst>
        </pc:spChg>
        <pc:spChg chg="add del">
          <ac:chgData name="Anubhav Mittal" userId="0cec1447-ad5f-47c4-bef3-8ff0c5c26bca" providerId="ADAL" clId="{F39BEDC5-EC11-4375-A5FB-6D570DF0659C}" dt="2020-05-29T10:34:19.316" v="627"/>
          <ac:spMkLst>
            <pc:docMk/>
            <pc:sldMk cId="2594218989" sldId="581"/>
            <ac:spMk id="4" creationId="{75AE55DA-25CF-4047-AC14-83D72E4F82B7}"/>
          </ac:spMkLst>
        </pc:spChg>
        <pc:spChg chg="mod">
          <ac:chgData name="Anubhav Mittal" userId="0cec1447-ad5f-47c4-bef3-8ff0c5c26bca" providerId="ADAL" clId="{F39BEDC5-EC11-4375-A5FB-6D570DF0659C}" dt="2020-05-29T10:33:58.770" v="625"/>
          <ac:spMkLst>
            <pc:docMk/>
            <pc:sldMk cId="2594218989" sldId="581"/>
            <ac:spMk id="6" creationId="{C019F693-F96F-42FD-B7FF-F05107D04164}"/>
          </ac:spMkLst>
        </pc:spChg>
        <pc:picChg chg="add mod">
          <ac:chgData name="Anubhav Mittal" userId="0cec1447-ad5f-47c4-bef3-8ff0c5c26bca" providerId="ADAL" clId="{F39BEDC5-EC11-4375-A5FB-6D570DF0659C}" dt="2020-05-29T10:32:31.381" v="615" actId="1076"/>
          <ac:picMkLst>
            <pc:docMk/>
            <pc:sldMk cId="2594218989" sldId="581"/>
            <ac:picMk id="8" creationId="{7BF9EB1D-AF73-49C6-A616-750A1302B2A1}"/>
          </ac:picMkLst>
        </pc:picChg>
      </pc:sldChg>
      <pc:sldChg chg="delSp modSp add">
        <pc:chgData name="Anubhav Mittal" userId="0cec1447-ad5f-47c4-bef3-8ff0c5c26bca" providerId="ADAL" clId="{F39BEDC5-EC11-4375-A5FB-6D570DF0659C}" dt="2020-05-29T10:37:54.372" v="734" actId="1076"/>
        <pc:sldMkLst>
          <pc:docMk/>
          <pc:sldMk cId="562114328" sldId="582"/>
        </pc:sldMkLst>
        <pc:spChg chg="mod">
          <ac:chgData name="Anubhav Mittal" userId="0cec1447-ad5f-47c4-bef3-8ff0c5c26bca" providerId="ADAL" clId="{F39BEDC5-EC11-4375-A5FB-6D570DF0659C}" dt="2020-05-29T10:37:44.583" v="733" actId="20577"/>
          <ac:spMkLst>
            <pc:docMk/>
            <pc:sldMk cId="562114328" sldId="582"/>
            <ac:spMk id="3" creationId="{5FBEDDCC-E332-42C6-850C-19EA35A8C1E1}"/>
          </ac:spMkLst>
        </pc:spChg>
        <pc:spChg chg="mod">
          <ac:chgData name="Anubhav Mittal" userId="0cec1447-ad5f-47c4-bef3-8ff0c5c26bca" providerId="ADAL" clId="{F39BEDC5-EC11-4375-A5FB-6D570DF0659C}" dt="2020-05-29T10:37:54.372" v="734" actId="1076"/>
          <ac:spMkLst>
            <pc:docMk/>
            <pc:sldMk cId="562114328" sldId="582"/>
            <ac:spMk id="6" creationId="{C019F693-F96F-42FD-B7FF-F05107D04164}"/>
          </ac:spMkLst>
        </pc:spChg>
        <pc:picChg chg="del">
          <ac:chgData name="Anubhav Mittal" userId="0cec1447-ad5f-47c4-bef3-8ff0c5c26bca" providerId="ADAL" clId="{F39BEDC5-EC11-4375-A5FB-6D570DF0659C}" dt="2020-05-29T10:34:54.068" v="633" actId="478"/>
          <ac:picMkLst>
            <pc:docMk/>
            <pc:sldMk cId="562114328" sldId="582"/>
            <ac:picMk id="7" creationId="{E9A7853E-A81E-41B1-ACD4-B0998C430A74}"/>
          </ac:picMkLst>
        </pc:picChg>
        <pc:picChg chg="del">
          <ac:chgData name="Anubhav Mittal" userId="0cec1447-ad5f-47c4-bef3-8ff0c5c26bca" providerId="ADAL" clId="{F39BEDC5-EC11-4375-A5FB-6D570DF0659C}" dt="2020-05-29T10:34:52.259" v="632" actId="478"/>
          <ac:picMkLst>
            <pc:docMk/>
            <pc:sldMk cId="562114328" sldId="582"/>
            <ac:picMk id="8" creationId="{7BF9EB1D-AF73-49C6-A616-750A1302B2A1}"/>
          </ac:picMkLst>
        </pc:picChg>
      </pc:sldChg>
      <pc:sldChg chg="addSp delSp modSp add ord">
        <pc:chgData name="Anubhav Mittal" userId="0cec1447-ad5f-47c4-bef3-8ff0c5c26bca" providerId="ADAL" clId="{F39BEDC5-EC11-4375-A5FB-6D570DF0659C}" dt="2020-05-29T12:45:10.220" v="1112" actId="20577"/>
        <pc:sldMkLst>
          <pc:docMk/>
          <pc:sldMk cId="1275769212" sldId="583"/>
        </pc:sldMkLst>
        <pc:spChg chg="mod">
          <ac:chgData name="Anubhav Mittal" userId="0cec1447-ad5f-47c4-bef3-8ff0c5c26bca" providerId="ADAL" clId="{F39BEDC5-EC11-4375-A5FB-6D570DF0659C}" dt="2020-05-29T10:38:42.573" v="738" actId="20577"/>
          <ac:spMkLst>
            <pc:docMk/>
            <pc:sldMk cId="1275769212" sldId="583"/>
            <ac:spMk id="2" creationId="{8E03E6A4-DAE7-4962-8E6B-B7D70EB215C7}"/>
          </ac:spMkLst>
        </pc:spChg>
        <pc:spChg chg="mod">
          <ac:chgData name="Anubhav Mittal" userId="0cec1447-ad5f-47c4-bef3-8ff0c5c26bca" providerId="ADAL" clId="{F39BEDC5-EC11-4375-A5FB-6D570DF0659C}" dt="2020-05-29T12:45:10.220" v="1112" actId="20577"/>
          <ac:spMkLst>
            <pc:docMk/>
            <pc:sldMk cId="1275769212" sldId="583"/>
            <ac:spMk id="3" creationId="{5FBEDDCC-E332-42C6-850C-19EA35A8C1E1}"/>
          </ac:spMkLst>
        </pc:spChg>
        <pc:graphicFrameChg chg="add mod modGraphic">
          <ac:chgData name="Anubhav Mittal" userId="0cec1447-ad5f-47c4-bef3-8ff0c5c26bca" providerId="ADAL" clId="{F39BEDC5-EC11-4375-A5FB-6D570DF0659C}" dt="2020-05-29T10:41:17.357" v="748" actId="14100"/>
          <ac:graphicFrameMkLst>
            <pc:docMk/>
            <pc:sldMk cId="1275769212" sldId="583"/>
            <ac:graphicFrameMk id="4" creationId="{7B38CA4A-F2D9-4673-BC6E-2DD865599E14}"/>
          </ac:graphicFrameMkLst>
        </pc:graphicFrameChg>
        <pc:graphicFrameChg chg="add mod modGraphic">
          <ac:chgData name="Anubhav Mittal" userId="0cec1447-ad5f-47c4-bef3-8ff0c5c26bca" providerId="ADAL" clId="{F39BEDC5-EC11-4375-A5FB-6D570DF0659C}" dt="2020-05-29T10:42:41.116" v="754" actId="1076"/>
          <ac:graphicFrameMkLst>
            <pc:docMk/>
            <pc:sldMk cId="1275769212" sldId="583"/>
            <ac:graphicFrameMk id="5" creationId="{5CBFA5C9-9214-403E-A449-9B7A71FAD0B7}"/>
          </ac:graphicFrameMkLst>
        </pc:graphicFrameChg>
        <pc:graphicFrameChg chg="del">
          <ac:chgData name="Anubhav Mittal" userId="0cec1447-ad5f-47c4-bef3-8ff0c5c26bca" providerId="ADAL" clId="{F39BEDC5-EC11-4375-A5FB-6D570DF0659C}" dt="2020-05-29T10:39:02.485" v="743" actId="478"/>
          <ac:graphicFrameMkLst>
            <pc:docMk/>
            <pc:sldMk cId="1275769212" sldId="583"/>
            <ac:graphicFrameMk id="6" creationId="{3F276AC7-9698-40B0-BF14-5684E3B52DAF}"/>
          </ac:graphicFrameMkLst>
        </pc:graphicFrameChg>
        <pc:graphicFrameChg chg="del">
          <ac:chgData name="Anubhav Mittal" userId="0cec1447-ad5f-47c4-bef3-8ff0c5c26bca" providerId="ADAL" clId="{F39BEDC5-EC11-4375-A5FB-6D570DF0659C}" dt="2020-05-29T10:39:05.340" v="744" actId="478"/>
          <ac:graphicFrameMkLst>
            <pc:docMk/>
            <pc:sldMk cId="1275769212" sldId="583"/>
            <ac:graphicFrameMk id="7" creationId="{BA1DCDC5-1E3F-49DC-9D46-DC54F8A9292C}"/>
          </ac:graphicFrameMkLst>
        </pc:graphicFrameChg>
      </pc:sldChg>
      <pc:sldChg chg="addSp delSp modSp add ord">
        <pc:chgData name="Anubhav Mittal" userId="0cec1447-ad5f-47c4-bef3-8ff0c5c26bca" providerId="ADAL" clId="{F39BEDC5-EC11-4375-A5FB-6D570DF0659C}" dt="2020-05-29T10:46:37.242" v="768" actId="6549"/>
        <pc:sldMkLst>
          <pc:docMk/>
          <pc:sldMk cId="287457111" sldId="584"/>
        </pc:sldMkLst>
        <pc:spChg chg="mod">
          <ac:chgData name="Anubhav Mittal" userId="0cec1447-ad5f-47c4-bef3-8ff0c5c26bca" providerId="ADAL" clId="{F39BEDC5-EC11-4375-A5FB-6D570DF0659C}" dt="2020-05-29T10:43:38.250" v="758" actId="20577"/>
          <ac:spMkLst>
            <pc:docMk/>
            <pc:sldMk cId="287457111" sldId="584"/>
            <ac:spMk id="2" creationId="{8E03E6A4-DAE7-4962-8E6B-B7D70EB215C7}"/>
          </ac:spMkLst>
        </pc:spChg>
        <pc:spChg chg="mod">
          <ac:chgData name="Anubhav Mittal" userId="0cec1447-ad5f-47c4-bef3-8ff0c5c26bca" providerId="ADAL" clId="{F39BEDC5-EC11-4375-A5FB-6D570DF0659C}" dt="2020-05-29T10:44:00.415" v="762" actId="20577"/>
          <ac:spMkLst>
            <pc:docMk/>
            <pc:sldMk cId="287457111" sldId="584"/>
            <ac:spMk id="3" creationId="{5FBEDDCC-E332-42C6-850C-19EA35A8C1E1}"/>
          </ac:spMkLst>
        </pc:spChg>
        <pc:spChg chg="mod">
          <ac:chgData name="Anubhav Mittal" userId="0cec1447-ad5f-47c4-bef3-8ff0c5c26bca" providerId="ADAL" clId="{F39BEDC5-EC11-4375-A5FB-6D570DF0659C}" dt="2020-05-29T10:46:37.242" v="768" actId="6549"/>
          <ac:spMkLst>
            <pc:docMk/>
            <pc:sldMk cId="287457111" sldId="584"/>
            <ac:spMk id="6" creationId="{C019F693-F96F-42FD-B7FF-F05107D04164}"/>
          </ac:spMkLst>
        </pc:spChg>
        <pc:picChg chg="add">
          <ac:chgData name="Anubhav Mittal" userId="0cec1447-ad5f-47c4-bef3-8ff0c5c26bca" providerId="ADAL" clId="{F39BEDC5-EC11-4375-A5FB-6D570DF0659C}" dt="2020-05-29T10:44:08.882" v="764"/>
          <ac:picMkLst>
            <pc:docMk/>
            <pc:sldMk cId="287457111" sldId="584"/>
            <ac:picMk id="7" creationId="{296795B0-68E1-45F4-AA58-8FB79EAC83E4}"/>
          </ac:picMkLst>
        </pc:picChg>
        <pc:picChg chg="del">
          <ac:chgData name="Anubhav Mittal" userId="0cec1447-ad5f-47c4-bef3-8ff0c5c26bca" providerId="ADAL" clId="{F39BEDC5-EC11-4375-A5FB-6D570DF0659C}" dt="2020-05-29T10:44:07.809" v="763" actId="478"/>
          <ac:picMkLst>
            <pc:docMk/>
            <pc:sldMk cId="287457111" sldId="584"/>
            <ac:picMk id="9" creationId="{B560D9F0-BFCF-4CDE-85EE-BA101A1507BF}"/>
          </ac:picMkLst>
        </pc:picChg>
      </pc:sldChg>
      <pc:sldChg chg="addSp delSp modSp add">
        <pc:chgData name="Anubhav Mittal" userId="0cec1447-ad5f-47c4-bef3-8ff0c5c26bca" providerId="ADAL" clId="{F39BEDC5-EC11-4375-A5FB-6D570DF0659C}" dt="2020-05-29T10:50:31.146" v="784"/>
        <pc:sldMkLst>
          <pc:docMk/>
          <pc:sldMk cId="2837813883" sldId="585"/>
        </pc:sldMkLst>
        <pc:spChg chg="mod">
          <ac:chgData name="Anubhav Mittal" userId="0cec1447-ad5f-47c4-bef3-8ff0c5c26bca" providerId="ADAL" clId="{F39BEDC5-EC11-4375-A5FB-6D570DF0659C}" dt="2020-05-29T10:47:54.343" v="779" actId="20577"/>
          <ac:spMkLst>
            <pc:docMk/>
            <pc:sldMk cId="2837813883" sldId="585"/>
            <ac:spMk id="3" creationId="{5FBEDDCC-E332-42C6-850C-19EA35A8C1E1}"/>
          </ac:spMkLst>
        </pc:spChg>
        <pc:spChg chg="add del">
          <ac:chgData name="Anubhav Mittal" userId="0cec1447-ad5f-47c4-bef3-8ff0c5c26bca" providerId="ADAL" clId="{F39BEDC5-EC11-4375-A5FB-6D570DF0659C}" dt="2020-05-29T10:50:31.146" v="784"/>
          <ac:spMkLst>
            <pc:docMk/>
            <pc:sldMk cId="2837813883" sldId="585"/>
            <ac:spMk id="4" creationId="{0FEE4DE2-E0A0-4BF6-B969-F46ADFC25F69}"/>
          </ac:spMkLst>
        </pc:spChg>
        <pc:spChg chg="mod">
          <ac:chgData name="Anubhav Mittal" userId="0cec1447-ad5f-47c4-bef3-8ff0c5c26bca" providerId="ADAL" clId="{F39BEDC5-EC11-4375-A5FB-6D570DF0659C}" dt="2020-05-29T10:50:07.539" v="782"/>
          <ac:spMkLst>
            <pc:docMk/>
            <pc:sldMk cId="2837813883" sldId="585"/>
            <ac:spMk id="6" creationId="{C019F693-F96F-42FD-B7FF-F05107D04164}"/>
          </ac:spMkLst>
        </pc:spChg>
        <pc:picChg chg="del">
          <ac:chgData name="Anubhav Mittal" userId="0cec1447-ad5f-47c4-bef3-8ff0c5c26bca" providerId="ADAL" clId="{F39BEDC5-EC11-4375-A5FB-6D570DF0659C}" dt="2020-05-29T10:47:46.025" v="772" actId="478"/>
          <ac:picMkLst>
            <pc:docMk/>
            <pc:sldMk cId="2837813883" sldId="585"/>
            <ac:picMk id="7" creationId="{296795B0-68E1-45F4-AA58-8FB79EAC83E4}"/>
          </ac:picMkLst>
        </pc:picChg>
        <pc:picChg chg="add mod">
          <ac:chgData name="Anubhav Mittal" userId="0cec1447-ad5f-47c4-bef3-8ff0c5c26bca" providerId="ADAL" clId="{F39BEDC5-EC11-4375-A5FB-6D570DF0659C}" dt="2020-05-29T10:47:49.309" v="774" actId="1076"/>
          <ac:picMkLst>
            <pc:docMk/>
            <pc:sldMk cId="2837813883" sldId="585"/>
            <ac:picMk id="8" creationId="{908F45F4-E18B-4066-9753-F42F43DE0E86}"/>
          </ac:picMkLst>
        </pc:picChg>
      </pc:sldChg>
      <pc:sldChg chg="add">
        <pc:chgData name="Anubhav Mittal" userId="0cec1447-ad5f-47c4-bef3-8ff0c5c26bca" providerId="ADAL" clId="{F39BEDC5-EC11-4375-A5FB-6D570DF0659C}" dt="2020-05-29T10:52:21.365" v="800"/>
        <pc:sldMkLst>
          <pc:docMk/>
          <pc:sldMk cId="1902597447" sldId="587"/>
        </pc:sldMkLst>
      </pc:sldChg>
      <pc:sldChg chg="addSp delSp modSp add">
        <pc:chgData name="Anubhav Mittal" userId="0cec1447-ad5f-47c4-bef3-8ff0c5c26bca" providerId="ADAL" clId="{F39BEDC5-EC11-4375-A5FB-6D570DF0659C}" dt="2020-05-29T12:45:48.500" v="1116" actId="14100"/>
        <pc:sldMkLst>
          <pc:docMk/>
          <pc:sldMk cId="735923934" sldId="588"/>
        </pc:sldMkLst>
        <pc:spChg chg="mod">
          <ac:chgData name="Anubhav Mittal" userId="0cec1447-ad5f-47c4-bef3-8ff0c5c26bca" providerId="ADAL" clId="{F39BEDC5-EC11-4375-A5FB-6D570DF0659C}" dt="2020-05-29T10:52:55.001" v="823" actId="20577"/>
          <ac:spMkLst>
            <pc:docMk/>
            <pc:sldMk cId="735923934" sldId="588"/>
            <ac:spMk id="2" creationId="{8E03E6A4-DAE7-4962-8E6B-B7D70EB215C7}"/>
          </ac:spMkLst>
        </pc:spChg>
        <pc:spChg chg="mod">
          <ac:chgData name="Anubhav Mittal" userId="0cec1447-ad5f-47c4-bef3-8ff0c5c26bca" providerId="ADAL" clId="{F39BEDC5-EC11-4375-A5FB-6D570DF0659C}" dt="2020-05-29T12:45:48.500" v="1116" actId="14100"/>
          <ac:spMkLst>
            <pc:docMk/>
            <pc:sldMk cId="735923934" sldId="588"/>
            <ac:spMk id="3" creationId="{5FBEDDCC-E332-42C6-850C-19EA35A8C1E1}"/>
          </ac:spMkLst>
        </pc:spChg>
        <pc:spChg chg="mod">
          <ac:chgData name="Anubhav Mittal" userId="0cec1447-ad5f-47c4-bef3-8ff0c5c26bca" providerId="ADAL" clId="{F39BEDC5-EC11-4375-A5FB-6D570DF0659C}" dt="2020-05-29T11:02:49.065" v="1000" actId="113"/>
          <ac:spMkLst>
            <pc:docMk/>
            <pc:sldMk cId="735923934" sldId="588"/>
            <ac:spMk id="6" creationId="{C019F693-F96F-42FD-B7FF-F05107D04164}"/>
          </ac:spMkLst>
        </pc:spChg>
        <pc:picChg chg="add mod">
          <ac:chgData name="Anubhav Mittal" userId="0cec1447-ad5f-47c4-bef3-8ff0c5c26bca" providerId="ADAL" clId="{F39BEDC5-EC11-4375-A5FB-6D570DF0659C}" dt="2020-05-29T12:45:27.547" v="1113" actId="14100"/>
          <ac:picMkLst>
            <pc:docMk/>
            <pc:sldMk cId="735923934" sldId="588"/>
            <ac:picMk id="7" creationId="{DB4AD148-900F-4A56-A430-B86ACD97749E}"/>
          </ac:picMkLst>
        </pc:picChg>
        <pc:picChg chg="del">
          <ac:chgData name="Anubhav Mittal" userId="0cec1447-ad5f-47c4-bef3-8ff0c5c26bca" providerId="ADAL" clId="{F39BEDC5-EC11-4375-A5FB-6D570DF0659C}" dt="2020-05-29T11:00:00.175" v="906" actId="478"/>
          <ac:picMkLst>
            <pc:docMk/>
            <pc:sldMk cId="735923934" sldId="588"/>
            <ac:picMk id="9" creationId="{FBF97071-EEAB-45ED-AD4F-7D17522183E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29/05/2020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a:p>
        </p:txBody>
      </p:sp>
    </p:spTree>
    <p:extLst>
      <p:ext uri="{BB962C8B-B14F-4D97-AF65-F5344CB8AC3E}">
        <p14:creationId xmlns:p14="http://schemas.microsoft.com/office/powerpoint/2010/main" val="2415987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a:p>
        </p:txBody>
      </p:sp>
    </p:spTree>
    <p:extLst>
      <p:ext uri="{BB962C8B-B14F-4D97-AF65-F5344CB8AC3E}">
        <p14:creationId xmlns:p14="http://schemas.microsoft.com/office/powerpoint/2010/main" val="4268281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a:p>
        </p:txBody>
      </p:sp>
    </p:spTree>
    <p:extLst>
      <p:ext uri="{BB962C8B-B14F-4D97-AF65-F5344CB8AC3E}">
        <p14:creationId xmlns:p14="http://schemas.microsoft.com/office/powerpoint/2010/main" val="1470858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a:p>
        </p:txBody>
      </p:sp>
    </p:spTree>
    <p:extLst>
      <p:ext uri="{BB962C8B-B14F-4D97-AF65-F5344CB8AC3E}">
        <p14:creationId xmlns:p14="http://schemas.microsoft.com/office/powerpoint/2010/main" val="1276770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15</a:t>
            </a:fld>
            <a:endParaRPr lang="en-GB"/>
          </a:p>
        </p:txBody>
      </p:sp>
    </p:spTree>
    <p:extLst>
      <p:ext uri="{BB962C8B-B14F-4D97-AF65-F5344CB8AC3E}">
        <p14:creationId xmlns:p14="http://schemas.microsoft.com/office/powerpoint/2010/main" val="1151701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16</a:t>
            </a:fld>
            <a:endParaRPr lang="en-GB"/>
          </a:p>
        </p:txBody>
      </p:sp>
    </p:spTree>
    <p:extLst>
      <p:ext uri="{BB962C8B-B14F-4D97-AF65-F5344CB8AC3E}">
        <p14:creationId xmlns:p14="http://schemas.microsoft.com/office/powerpoint/2010/main" val="2677723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17</a:t>
            </a:fld>
            <a:endParaRPr lang="en-GB"/>
          </a:p>
        </p:txBody>
      </p:sp>
    </p:spTree>
    <p:extLst>
      <p:ext uri="{BB962C8B-B14F-4D97-AF65-F5344CB8AC3E}">
        <p14:creationId xmlns:p14="http://schemas.microsoft.com/office/powerpoint/2010/main" val="1754194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18</a:t>
            </a:fld>
            <a:endParaRPr lang="en-GB"/>
          </a:p>
        </p:txBody>
      </p:sp>
    </p:spTree>
    <p:extLst>
      <p:ext uri="{BB962C8B-B14F-4D97-AF65-F5344CB8AC3E}">
        <p14:creationId xmlns:p14="http://schemas.microsoft.com/office/powerpoint/2010/main" val="1966334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19</a:t>
            </a:fld>
            <a:endParaRPr lang="en-GB"/>
          </a:p>
        </p:txBody>
      </p:sp>
    </p:spTree>
    <p:extLst>
      <p:ext uri="{BB962C8B-B14F-4D97-AF65-F5344CB8AC3E}">
        <p14:creationId xmlns:p14="http://schemas.microsoft.com/office/powerpoint/2010/main" val="3798942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20</a:t>
            </a:fld>
            <a:endParaRPr lang="en-GB"/>
          </a:p>
        </p:txBody>
      </p:sp>
    </p:spTree>
    <p:extLst>
      <p:ext uri="{BB962C8B-B14F-4D97-AF65-F5344CB8AC3E}">
        <p14:creationId xmlns:p14="http://schemas.microsoft.com/office/powerpoint/2010/main" val="306111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21</a:t>
            </a:fld>
            <a:endParaRPr lang="en-GB"/>
          </a:p>
        </p:txBody>
      </p:sp>
    </p:spTree>
    <p:extLst>
      <p:ext uri="{BB962C8B-B14F-4D97-AF65-F5344CB8AC3E}">
        <p14:creationId xmlns:p14="http://schemas.microsoft.com/office/powerpoint/2010/main" val="1719138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22</a:t>
            </a:fld>
            <a:endParaRPr lang="en-GB" dirty="0"/>
          </a:p>
        </p:txBody>
      </p:sp>
    </p:spTree>
    <p:extLst>
      <p:ext uri="{BB962C8B-B14F-4D97-AF65-F5344CB8AC3E}">
        <p14:creationId xmlns:p14="http://schemas.microsoft.com/office/powerpoint/2010/main" val="147510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310398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2713931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114979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4573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318392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362370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xd.adobe.com/view/eb1b86dc-982f-4267-7d93-cc20dbbd1a9c-9d2a/screen/4a8554b3-c878-4443-aa30-b228677ad15c/Continue-shopping-for-testing-1?fullscree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hyperlink" Target="https://xd.adobe.com/view/eb1b86dc-982f-4267-7d93-cc20dbbd1a9c-9d2a/screen/5b1f9fdc-8e6d-4264-9a53-6e881c342448/Continue-shopping-for-testing-2/?fullscree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xd.adobe.com/view/eb1b86dc-982f-4267-7d93-cc20dbbd1a9c-9d2a/screen/5b1f9fdc-8e6d-4264-9a53-6e881c342448/Continue-shopping-for-testing-2/?fullscree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hyperlink" Target="https://xd.adobe.com/view/eb1b86dc-982f-4267-7d93-cc20dbbd1a9c-9d2a/screen/5b1f9fdc-8e6d-4264-9a53-6e881c342448/Continue-shopping-for-testing-2/?fullscree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xd.adobe.com/view/eb1b86dc-982f-4267-7d93-cc20dbbd1a9c-9d2a/screen/5b1f9fdc-8e6d-4264-9a53-6e881c342448/Continue-shopping-for-testing-2/?fullscree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hyperlink" Target="https://xd.adobe.com/view/eb1b86dc-982f-4267-7d93-cc20dbbd1a9c-9d2a/screen/5b1f9fdc-8e6d-4264-9a53-6e881c342448/Continue-shopping-for-testing-2/?fullscree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hyperlink" Target="https://xd.adobe.com/view/eb1b86dc-982f-4267-7d93-cc20dbbd1a9c-9d2a/screen/5b1f9fdc-8e6d-4264-9a53-6e881c342448/Continue-shopping-for-testing-2/?fullscree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xd.adobe.com/view/eb1b86dc-982f-4267-7d93-cc20dbbd1a9c-9d2a/screen/4b952c04-bdd9-4b84-b027-2ab7a5d59c60/Continue-shopping-for-testing-3/?fullscree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xd.adobe.com/view/eb1b86dc-982f-4267-7d93-cc20dbbd1a9c-9d2a/screen/4b952c04-bdd9-4b84-b027-2ab7a5d59c60/Continue-shopping-for-testing-3/?fullscreen"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hyperlink" Target="https://xd.adobe.com/view/eb1b86dc-982f-4267-7d93-cc20dbbd1a9c-9d2a/screen/4b952c04-bdd9-4b84-b027-2ab7a5d59c60/Continue-shopping-for-testing-3/?fullscreen"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xd.adobe.com/view/eb1b86dc-982f-4267-7d93-cc20dbbd1a9c-9d2a/screen/4b952c04-bdd9-4b84-b027-2ab7a5d59c60/Continue-shopping-for-testing-3/?fullscreen"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ur03.safelinks.protection.outlook.com/?url=https%3A%2F%2Fxd.adobe.com%2Fview%2Feb1b86dc-982f-4267-7d93-cc20dbbd1a9c-9d2a%2Fscreen%2F4a8554b3-c878-4443-aa30-b228677ad15c%2FContinue-shopping-for-testing-1%3Ffullscreen&amp;data=02%7C01%7CAnubhav.Mittal%40scotent.co.uk%7Cdcd53fb2cc494e08102d08d80170f243%7C50374495fdde4d04bc5c574982680e19%7C0%7C0%7C637260931894039321&amp;sdata=g2atCXBaVmKZYqyNLOUBHboasUtCpa8V1XOE1g%2B6zjc%3D&amp;reserved=0"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ur03.safelinks.protection.outlook.com/?url=https%3A%2F%2Fxd.adobe.com%2Fview%2Feb1b86dc-982f-4267-7d93-cc20dbbd1a9c-9d2a%2Fscreen%2F4b952c04-bdd9-4b84-b027-2ab7a5d59c60%2FContinue-shopping-for-testing-3%3Ffullscreen&amp;data=02%7C01%7CAnubhav.Mittal%40scotent.co.uk%7Cdcd53fb2cc494e08102d08d80170f243%7C50374495fdde4d04bc5c574982680e19%7C0%7C0%7C637260931894049313&amp;sdata=V2zqKwfLkrM2W8%2BGq%2B%2BqH7UfTb%2FGF6UBZDlNGN99Shg%3D&amp;reserved=0" TargetMode="External"/><Relationship Id="rId4" Type="http://schemas.openxmlformats.org/officeDocument/2006/relationships/hyperlink" Target="https://eur03.safelinks.protection.outlook.com/?url=https%3A%2F%2Fxd.adobe.com%2Fview%2Feb1b86dc-982f-4267-7d93-cc20dbbd1a9c-9d2a%2Fscreen%2F5b1f9fdc-8e6d-4264-9a53-6e881c342448%2FContinue-shopping-for-testing-2%3Ffullscreen&amp;data=02%7C01%7CAnubhav.Mittal%40scotent.co.uk%7Cdcd53fb2cc494e08102d08d80170f243%7C50374495fdde4d04bc5c574982680e19%7C0%7C0%7C637260931894039321&amp;sdata=KKn3EdAkII%2FnxFBeJ%2B7vXBvsjy%2FEJqAXlM7uE%2FWCn70%3D&amp;reserved=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xd.adobe.com/view/eb1b86dc-982f-4267-7d93-cc20dbbd1a9c-9d2a/screen/4a8554b3-c878-4443-aa30-b228677ad15c/Continue-shopping-for-testing-1?fullscree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xd.adobe.com/view/eb1b86dc-982f-4267-7d93-cc20dbbd1a9c-9d2a/screen/4a8554b3-c878-4443-aa30-b228677ad15c/Continue-shopping-for-testing-1?fullscree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hyperlink" Target="https://xd.adobe.com/view/eb1b86dc-982f-4267-7d93-cc20dbbd1a9c-9d2a/screen/4a8554b3-c878-4443-aa30-b228677ad15c/Continue-shopping-for-testing-1?fullscree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xd.adobe.com/view/eb1b86dc-982f-4267-7d93-cc20dbbd1a9c-9d2a/screen/4a8554b3-c878-4443-aa30-b228677ad15c/Continue-shopping-for-testing-1?fullscree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0" y="765175"/>
            <a:ext cx="8420100" cy="475138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r>
              <a:rPr lang="en-GB" sz="2800" b="1" dirty="0"/>
              <a:t>(Thank You page – prototype testing)</a:t>
            </a:r>
          </a:p>
          <a:p>
            <a:pPr marL="0" indent="0" algn="ctr">
              <a:buNone/>
            </a:pPr>
            <a:r>
              <a:rPr lang="en-GB" sz="2800" b="1" dirty="0"/>
              <a:t>May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Version1</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1: </a:t>
            </a:r>
            <a:r>
              <a:rPr lang="en-US" dirty="0">
                <a:hlinkClick r:id="rId3"/>
              </a:rPr>
              <a:t>https://xd.adobe.com/view/eb1b86dc-982f-4267-7d93-cc20dbbd1a9c-9d2a/screen/4a8554b3-c878-4443-aa30-b228677ad15c/Continue-shopping-for-testing-1?fullscreen</a:t>
            </a:r>
            <a:r>
              <a:rPr lang="en-US" dirty="0"/>
              <a:t>  </a:t>
            </a:r>
          </a:p>
          <a:p>
            <a:r>
              <a:rPr lang="en-US" b="1" dirty="0"/>
              <a:t>Would you use the other option - Join our mailing list?</a:t>
            </a:r>
            <a:endParaRPr lang="en-GB" b="1" dirty="0"/>
          </a:p>
          <a:p>
            <a:r>
              <a:rPr lang="en-GB" dirty="0"/>
              <a:t>		</a:t>
            </a:r>
          </a:p>
          <a:p>
            <a:r>
              <a:rPr lang="en-GB" dirty="0"/>
              <a:t>				Yes = 4 / No = 7</a:t>
            </a:r>
          </a:p>
        </p:txBody>
      </p:sp>
      <p:sp>
        <p:nvSpPr>
          <p:cNvPr id="6" name="Rectangle 5">
            <a:extLst>
              <a:ext uri="{FF2B5EF4-FFF2-40B4-BE49-F238E27FC236}">
                <a16:creationId xmlns:a16="http://schemas.microsoft.com/office/drawing/2014/main" id="{C019F693-F96F-42FD-B7FF-F05107D04164}"/>
              </a:ext>
            </a:extLst>
          </p:cNvPr>
          <p:cNvSpPr/>
          <p:nvPr/>
        </p:nvSpPr>
        <p:spPr>
          <a:xfrm>
            <a:off x="495300" y="4019986"/>
            <a:ext cx="8915400" cy="286834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If you’re genuinely interested in working with Scotland it might be nice to see what’s going on.</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usually don’t subscribe this kind of websites.</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Possibly, if </a:t>
            </a:r>
            <a:r>
              <a:rPr lang="en-US" sz="1400" i="1" dirty="0" err="1">
                <a:solidFill>
                  <a:srgbClr val="000000"/>
                </a:solidFill>
                <a:latin typeface="+mn-lt"/>
                <a:ea typeface="Times New Roman" panose="02020603050405020304" pitchFamily="18" charset="0"/>
                <a:cs typeface="Times New Roman" panose="02020603050405020304" pitchFamily="18" charset="0"/>
              </a:rPr>
              <a:t>i</a:t>
            </a:r>
            <a:r>
              <a:rPr lang="en-US" sz="1400" i="1" dirty="0">
                <a:solidFill>
                  <a:srgbClr val="000000"/>
                </a:solidFill>
                <a:latin typeface="+mn-lt"/>
                <a:ea typeface="Times New Roman" panose="02020603050405020304" pitchFamily="18" charset="0"/>
                <a:cs typeface="Times New Roman" panose="02020603050405020304" pitchFamily="18" charset="0"/>
              </a:rPr>
              <a:t> was looking for the email alerts</a:t>
            </a:r>
          </a:p>
          <a:p>
            <a:pPr marL="285750" indent="-285750">
              <a:lnSpc>
                <a:spcPct val="107000"/>
              </a:lnSpc>
              <a:spcAft>
                <a:spcPts val="800"/>
              </a:spcAft>
              <a:buFont typeface="Arial" panose="020B0604020202020204" pitchFamily="34" charset="0"/>
              <a:buChar char="•"/>
            </a:pPr>
            <a:endParaRPr lang="en-US" sz="14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feel it may not be relevant</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Mailing lists are generally looked at in a negative way and I would avoid clicking this option to avoid any clutter in my inbox</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No, because it doesn’t offer any benefit or reason to.</a:t>
            </a:r>
          </a:p>
          <a:p>
            <a:pPr>
              <a:lnSpc>
                <a:spcPct val="107000"/>
              </a:lnSpc>
              <a:spcAft>
                <a:spcPts val="800"/>
              </a:spcAft>
            </a:pPr>
            <a:endParaRPr lang="en-GB" sz="1400" i="1" dirty="0">
              <a:effectLst/>
              <a:latin typeface="+mn-lt"/>
              <a:ea typeface="Calibri" panose="020F0502020204030204" pitchFamily="34" charset="0"/>
              <a:cs typeface="Times New Roman" panose="02020603050405020304" pitchFamily="18" charset="0"/>
            </a:endParaRPr>
          </a:p>
        </p:txBody>
      </p:sp>
      <p:pic>
        <p:nvPicPr>
          <p:cNvPr id="7" name="C1022C5664" descr="C1022C5664.jpeg">
            <a:extLst>
              <a:ext uri="{FF2B5EF4-FFF2-40B4-BE49-F238E27FC236}">
                <a16:creationId xmlns:a16="http://schemas.microsoft.com/office/drawing/2014/main" id="{E9A7853E-A81E-41B1-ACD4-B0998C430A74}"/>
              </a:ext>
            </a:extLst>
          </p:cNvPr>
          <p:cNvPicPr/>
          <p:nvPr/>
        </p:nvPicPr>
        <p:blipFill>
          <a:blip r:embed="rId4"/>
          <a:stretch>
            <a:fillRect/>
          </a:stretch>
        </p:blipFill>
        <p:spPr>
          <a:xfrm>
            <a:off x="2076450" y="2814637"/>
            <a:ext cx="5753100" cy="1228725"/>
          </a:xfrm>
          <a:prstGeom prst="rect">
            <a:avLst/>
          </a:prstGeom>
        </p:spPr>
      </p:pic>
    </p:spTree>
    <p:extLst>
      <p:ext uri="{BB962C8B-B14F-4D97-AF65-F5344CB8AC3E}">
        <p14:creationId xmlns:p14="http://schemas.microsoft.com/office/powerpoint/2010/main" val="313269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67323" y="139022"/>
            <a:ext cx="8915400" cy="1143000"/>
          </a:xfrm>
        </p:spPr>
        <p:txBody>
          <a:bodyPr/>
          <a:lstStyle/>
          <a:p>
            <a:r>
              <a:rPr lang="en-GB" sz="4000" dirty="0">
                <a:solidFill>
                  <a:schemeClr val="tx1"/>
                </a:solidFill>
              </a:rPr>
              <a:t>Version 2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836712"/>
            <a:ext cx="8915400" cy="5746650"/>
          </a:xfrm>
        </p:spPr>
        <p:txBody>
          <a:bodyPr/>
          <a:lstStyle/>
          <a:p>
            <a:pPr marL="11113"/>
            <a:r>
              <a:rPr lang="en-GB" dirty="0"/>
              <a:t>When we asked the users about their likes and dislikes upon looking at Version 2 - </a:t>
            </a:r>
            <a:r>
              <a:rPr lang="en-US" dirty="0">
                <a:hlinkClick r:id="rId3"/>
              </a:rPr>
              <a:t>https://xd.adobe.com/view/eb1b86dc-982f-4267-7d93-cc20dbbd1a9c-9d2a/screen/5b1f9fdc-8e6d-4264-9a53-6e881c342448/Continue-shopping-for-testing-2/?fullscreen</a:t>
            </a:r>
            <a:r>
              <a:rPr lang="en-US" dirty="0"/>
              <a:t> </a:t>
            </a:r>
            <a:r>
              <a:rPr lang="en-GB" dirty="0"/>
              <a:t>following things were mentioned:</a:t>
            </a:r>
          </a:p>
          <a:p>
            <a:pPr marL="11113"/>
            <a:r>
              <a:rPr lang="en-GB" sz="2000" dirty="0"/>
              <a:t>	</a:t>
            </a:r>
            <a:r>
              <a:rPr lang="en-GB" b="1" dirty="0"/>
              <a:t>Top 3 likes per user </a:t>
            </a:r>
            <a:r>
              <a:rPr lang="en-GB" dirty="0"/>
              <a:t>			 </a:t>
            </a:r>
            <a:r>
              <a:rPr lang="en-GB" b="1" dirty="0"/>
              <a:t>Top 3 dislikes per user</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6" name="Table 5">
            <a:extLst>
              <a:ext uri="{FF2B5EF4-FFF2-40B4-BE49-F238E27FC236}">
                <a16:creationId xmlns:a16="http://schemas.microsoft.com/office/drawing/2014/main" id="{3F276AC7-9698-40B0-BF14-5684E3B52DAF}"/>
              </a:ext>
            </a:extLst>
          </p:cNvPr>
          <p:cNvGraphicFramePr>
            <a:graphicFrameLocks noGrp="1"/>
          </p:cNvGraphicFramePr>
          <p:nvPr>
            <p:extLst>
              <p:ext uri="{D42A27DB-BD31-4B8C-83A1-F6EECF244321}">
                <p14:modId xmlns:p14="http://schemas.microsoft.com/office/powerpoint/2010/main" val="2697112950"/>
              </p:ext>
            </p:extLst>
          </p:nvPr>
        </p:nvGraphicFramePr>
        <p:xfrm>
          <a:off x="150655" y="2238025"/>
          <a:ext cx="4730339" cy="4592107"/>
        </p:xfrm>
        <a:graphic>
          <a:graphicData uri="http://schemas.openxmlformats.org/drawingml/2006/table">
            <a:tbl>
              <a:tblPr firstRow="1" bandRow="1">
                <a:tableStyleId>{5C22544A-7EE6-4342-B048-85BDC9FD1C3A}</a:tableStyleId>
              </a:tblPr>
              <a:tblGrid>
                <a:gridCol w="1576960">
                  <a:extLst>
                    <a:ext uri="{9D8B030D-6E8A-4147-A177-3AD203B41FA5}">
                      <a16:colId xmlns:a16="http://schemas.microsoft.com/office/drawing/2014/main" val="311526695"/>
                    </a:ext>
                  </a:extLst>
                </a:gridCol>
                <a:gridCol w="1574799">
                  <a:extLst>
                    <a:ext uri="{9D8B030D-6E8A-4147-A177-3AD203B41FA5}">
                      <a16:colId xmlns:a16="http://schemas.microsoft.com/office/drawing/2014/main" val="3072942367"/>
                    </a:ext>
                  </a:extLst>
                </a:gridCol>
                <a:gridCol w="1578580">
                  <a:extLst>
                    <a:ext uri="{9D8B030D-6E8A-4147-A177-3AD203B41FA5}">
                      <a16:colId xmlns:a16="http://schemas.microsoft.com/office/drawing/2014/main" val="2520986255"/>
                    </a:ext>
                  </a:extLst>
                </a:gridCol>
              </a:tblGrid>
              <a:tr h="218043">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3957856"/>
                  </a:ext>
                </a:extLst>
              </a:tr>
              <a:tr h="451098">
                <a:tc>
                  <a:txBody>
                    <a:bodyPr/>
                    <a:lstStyle/>
                    <a:p>
                      <a:pPr>
                        <a:lnSpc>
                          <a:spcPct val="115000"/>
                        </a:lnSpc>
                        <a:spcAft>
                          <a:spcPts val="0"/>
                        </a:spcAft>
                      </a:pPr>
                      <a:r>
                        <a:rPr lang="en-US" sz="900">
                          <a:effectLst/>
                        </a:rPr>
                        <a:t>It feels more interactive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It feels more helpful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It felt from approachable and friendly.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807476"/>
                  </a:ext>
                </a:extLst>
              </a:tr>
              <a:tr h="218043">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understand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cool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5865641"/>
                  </a:ext>
                </a:extLst>
              </a:tr>
              <a:tr h="218043">
                <a:tc>
                  <a:txBody>
                    <a:bodyPr/>
                    <a:lstStyle/>
                    <a:p>
                      <a:pPr>
                        <a:lnSpc>
                          <a:spcPct val="115000"/>
                        </a:lnSpc>
                        <a:spcAft>
                          <a:spcPts val="0"/>
                        </a:spcAft>
                      </a:pPr>
                      <a:r>
                        <a:rPr lang="en-US" sz="900">
                          <a:effectLst/>
                        </a:rPr>
                        <a:t>self help guides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7184125"/>
                  </a:ext>
                </a:extLst>
              </a:tr>
              <a:tr h="218043">
                <a:tc>
                  <a:txBody>
                    <a:bodyPr/>
                    <a:lstStyle/>
                    <a:p>
                      <a:pPr>
                        <a:lnSpc>
                          <a:spcPct val="115000"/>
                        </a:lnSpc>
                        <a:spcAft>
                          <a:spcPts val="0"/>
                        </a:spcAft>
                      </a:pPr>
                      <a:r>
                        <a:rPr lang="en-US" sz="900">
                          <a:effectLst/>
                        </a:rPr>
                        <a:t>green tick confirmation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quick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1571066"/>
                  </a:ext>
                </a:extLst>
              </a:tr>
              <a:tr h="218043">
                <a:tc>
                  <a:txBody>
                    <a:bodyPr/>
                    <a:lstStyle/>
                    <a:p>
                      <a:pPr>
                        <a:lnSpc>
                          <a:spcPct val="115000"/>
                        </a:lnSpc>
                        <a:spcAft>
                          <a:spcPts val="0"/>
                        </a:spcAft>
                      </a:pPr>
                      <a:r>
                        <a:rPr lang="en-US" sz="900">
                          <a:effectLst/>
                        </a:rPr>
                        <a:t>More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More options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Better choices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6949235"/>
                  </a:ext>
                </a:extLst>
              </a:tr>
              <a:tr h="451098">
                <a:tc>
                  <a:txBody>
                    <a:bodyPr/>
                    <a:lstStyle/>
                    <a:p>
                      <a:pPr>
                        <a:lnSpc>
                          <a:spcPct val="115000"/>
                        </a:lnSpc>
                        <a:spcAft>
                          <a:spcPts val="0"/>
                        </a:spcAft>
                      </a:pPr>
                      <a:r>
                        <a:rPr lang="en-US" sz="900">
                          <a:effectLst/>
                        </a:rPr>
                        <a:t>looking for more support feature is nice.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green check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 the 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8799045"/>
                  </a:ext>
                </a:extLst>
              </a:tr>
              <a:tr h="451098">
                <a:tc>
                  <a:txBody>
                    <a:bodyPr/>
                    <a:lstStyle/>
                    <a:p>
                      <a:pPr>
                        <a:lnSpc>
                          <a:spcPct val="115000"/>
                        </a:lnSpc>
                        <a:spcAft>
                          <a:spcPts val="0"/>
                        </a:spcAft>
                      </a:pPr>
                      <a:r>
                        <a:rPr lang="en-US" sz="900">
                          <a:effectLst/>
                        </a:rPr>
                        <a:t>Liked that it offered ways for me to help myself in the meantime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Liked that it advised me when I would hear back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Useful self help guides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1477402"/>
                  </a:ext>
                </a:extLst>
              </a:tr>
              <a:tr h="218043">
                <a:tc>
                  <a:txBody>
                    <a:bodyPr/>
                    <a:lstStyle/>
                    <a:p>
                      <a:pPr>
                        <a:lnSpc>
                          <a:spcPct val="115000"/>
                        </a:lnSpc>
                        <a:spcAft>
                          <a:spcPts val="0"/>
                        </a:spcAft>
                      </a:pPr>
                      <a:r>
                        <a:rPr lang="en-US" sz="900">
                          <a:effectLst/>
                        </a:rPr>
                        <a:t>Basic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Concise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5783599"/>
                  </a:ext>
                </a:extLst>
              </a:tr>
              <a:tr h="218043">
                <a:tc>
                  <a:txBody>
                    <a:bodyPr/>
                    <a:lstStyle/>
                    <a:p>
                      <a:pPr>
                        <a:lnSpc>
                          <a:spcPct val="115000"/>
                        </a:lnSpc>
                        <a:spcAft>
                          <a:spcPts val="0"/>
                        </a:spcAft>
                      </a:pPr>
                      <a:r>
                        <a:rPr lang="en-US" sz="900">
                          <a:effectLst/>
                        </a:rPr>
                        <a:t>The addition options menu</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You thanked 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you told me the response time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1614450"/>
                  </a:ext>
                </a:extLst>
              </a:tr>
              <a:tr h="451098">
                <a:tc>
                  <a:txBody>
                    <a:bodyPr/>
                    <a:lstStyle/>
                    <a:p>
                      <a:pPr>
                        <a:lnSpc>
                          <a:spcPct val="115000"/>
                        </a:lnSpc>
                        <a:spcAft>
                          <a:spcPts val="0"/>
                        </a:spcAft>
                      </a:pPr>
                      <a:r>
                        <a:rPr lang="en-US" sz="900">
                          <a:effectLst/>
                        </a:rPr>
                        <a:t>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additional information provided under the main box</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 messaging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8282524"/>
                  </a:ext>
                </a:extLst>
              </a:tr>
              <a:tr h="1150261">
                <a:tc>
                  <a:txBody>
                    <a:bodyPr/>
                    <a:lstStyle/>
                    <a:p>
                      <a:pPr>
                        <a:lnSpc>
                          <a:spcPct val="115000"/>
                        </a:lnSpc>
                        <a:spcAft>
                          <a:spcPts val="0"/>
                        </a:spcAft>
                      </a:pPr>
                      <a:r>
                        <a:rPr lang="en-US" sz="900">
                          <a:effectLst/>
                        </a:rPr>
                        <a:t>it’s got the popular self help guides easily available so the user doesn’t have to wait around for their enquiry to be responded to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3848685"/>
                  </a:ext>
                </a:extLst>
              </a:tr>
            </a:tbl>
          </a:graphicData>
        </a:graphic>
      </p:graphicFrame>
      <p:graphicFrame>
        <p:nvGraphicFramePr>
          <p:cNvPr id="7" name="Table 6">
            <a:extLst>
              <a:ext uri="{FF2B5EF4-FFF2-40B4-BE49-F238E27FC236}">
                <a16:creationId xmlns:a16="http://schemas.microsoft.com/office/drawing/2014/main" id="{BA1DCDC5-1E3F-49DC-9D46-DC54F8A9292C}"/>
              </a:ext>
            </a:extLst>
          </p:cNvPr>
          <p:cNvGraphicFramePr>
            <a:graphicFrameLocks noGrp="1"/>
          </p:cNvGraphicFramePr>
          <p:nvPr>
            <p:extLst>
              <p:ext uri="{D42A27DB-BD31-4B8C-83A1-F6EECF244321}">
                <p14:modId xmlns:p14="http://schemas.microsoft.com/office/powerpoint/2010/main" val="2966816089"/>
              </p:ext>
            </p:extLst>
          </p:nvPr>
        </p:nvGraphicFramePr>
        <p:xfrm>
          <a:off x="5025008" y="2254346"/>
          <a:ext cx="4730341" cy="4559464"/>
        </p:xfrm>
        <a:graphic>
          <a:graphicData uri="http://schemas.openxmlformats.org/drawingml/2006/table">
            <a:tbl>
              <a:tblPr firstRow="1" bandRow="1">
                <a:tableStyleId>{5C22544A-7EE6-4342-B048-85BDC9FD1C3A}</a:tableStyleId>
              </a:tblPr>
              <a:tblGrid>
                <a:gridCol w="1578041">
                  <a:extLst>
                    <a:ext uri="{9D8B030D-6E8A-4147-A177-3AD203B41FA5}">
                      <a16:colId xmlns:a16="http://schemas.microsoft.com/office/drawing/2014/main" val="419333287"/>
                    </a:ext>
                  </a:extLst>
                </a:gridCol>
                <a:gridCol w="1576420">
                  <a:extLst>
                    <a:ext uri="{9D8B030D-6E8A-4147-A177-3AD203B41FA5}">
                      <a16:colId xmlns:a16="http://schemas.microsoft.com/office/drawing/2014/main" val="2140128225"/>
                    </a:ext>
                  </a:extLst>
                </a:gridCol>
                <a:gridCol w="1575880">
                  <a:extLst>
                    <a:ext uri="{9D8B030D-6E8A-4147-A177-3AD203B41FA5}">
                      <a16:colId xmlns:a16="http://schemas.microsoft.com/office/drawing/2014/main" val="2000067422"/>
                    </a:ext>
                  </a:extLst>
                </a:gridCol>
              </a:tblGrid>
              <a:tr h="216024">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2)</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4282797"/>
                  </a:ext>
                </a:extLst>
              </a:tr>
              <a:tr h="732027">
                <a:tc>
                  <a:txBody>
                    <a:bodyPr/>
                    <a:lstStyle/>
                    <a:p>
                      <a:pPr>
                        <a:lnSpc>
                          <a:spcPct val="115000"/>
                        </a:lnSpc>
                        <a:spcAft>
                          <a:spcPts val="0"/>
                        </a:spcAft>
                      </a:pPr>
                      <a:r>
                        <a:rPr lang="en-US" sz="900">
                          <a:effectLst/>
                        </a:rPr>
                        <a:t>Could personalise the message a bit more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am not sure about the colouring, lots of grey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Could offer a ’Youtube’ presentation video.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1976741"/>
                  </a:ext>
                </a:extLst>
              </a:tr>
              <a:tr h="353833">
                <a:tc>
                  <a:txBody>
                    <a:bodyPr/>
                    <a:lstStyle/>
                    <a:p>
                      <a:pPr>
                        <a:lnSpc>
                          <a:spcPct val="115000"/>
                        </a:lnSpc>
                        <a:spcAft>
                          <a:spcPts val="0"/>
                        </a:spcAft>
                      </a:pPr>
                      <a:r>
                        <a:rPr lang="en-US" sz="900">
                          <a:effectLst/>
                        </a:rPr>
                        <a:t>no reference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date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time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1653387"/>
                  </a:ext>
                </a:extLst>
              </a:tr>
              <a:tr h="353833">
                <a:tc>
                  <a:txBody>
                    <a:bodyPr/>
                    <a:lstStyle/>
                    <a:p>
                      <a:pPr>
                        <a:lnSpc>
                          <a:spcPct val="115000"/>
                        </a:lnSpc>
                        <a:spcAft>
                          <a:spcPts val="0"/>
                        </a:spcAft>
                      </a:pPr>
                      <a:r>
                        <a:rPr lang="en-US" sz="900">
                          <a:effectLst/>
                        </a:rPr>
                        <a:t>bland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colours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dialogue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9030502"/>
                  </a:ext>
                </a:extLst>
              </a:tr>
              <a:tr h="353833">
                <a:tc>
                  <a:txBody>
                    <a:bodyPr/>
                    <a:lstStyle/>
                    <a:p>
                      <a:pPr>
                        <a:lnSpc>
                          <a:spcPct val="115000"/>
                        </a:lnSpc>
                        <a:spcAft>
                          <a:spcPts val="0"/>
                        </a:spcAft>
                      </a:pPr>
                      <a:r>
                        <a:rPr lang="en-US" sz="900">
                          <a:effectLst/>
                        </a:rPr>
                        <a:t>colors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font size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there is no full stop.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954580"/>
                  </a:ext>
                </a:extLst>
              </a:tr>
              <a:tr h="732027">
                <a:tc>
                  <a:txBody>
                    <a:bodyPr/>
                    <a:lstStyle/>
                    <a:p>
                      <a:pPr>
                        <a:lnSpc>
                          <a:spcPct val="115000"/>
                        </a:lnSpc>
                        <a:spcAft>
                          <a:spcPts val="0"/>
                        </a:spcAft>
                      </a:pPr>
                      <a:r>
                        <a:rPr lang="en-US" sz="900">
                          <a:effectLst/>
                        </a:rPr>
                        <a:t>Overall design, was a tad boring/simple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Didn’t say how they would contact me, ie. phone or email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3887421"/>
                  </a:ext>
                </a:extLst>
              </a:tr>
              <a:tr h="732027">
                <a:tc>
                  <a:txBody>
                    <a:bodyPr/>
                    <a:lstStyle/>
                    <a:p>
                      <a:pPr>
                        <a:lnSpc>
                          <a:spcPct val="115000"/>
                        </a:lnSpc>
                        <a:spcAft>
                          <a:spcPts val="0"/>
                        </a:spcAft>
                      </a:pPr>
                      <a:r>
                        <a:rPr lang="en-US" sz="900">
                          <a:effectLst/>
                        </a:rPr>
                        <a:t>Bit bland- like the rest of the website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font needs to be a consistent size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7701726"/>
                  </a:ext>
                </a:extLst>
              </a:tr>
              <a:tr h="353833">
                <a:tc>
                  <a:txBody>
                    <a:bodyPr/>
                    <a:lstStyle/>
                    <a:p>
                      <a:pPr>
                        <a:lnSpc>
                          <a:spcPct val="115000"/>
                        </a:lnSpc>
                        <a:spcAft>
                          <a:spcPts val="0"/>
                        </a:spcAft>
                      </a:pPr>
                      <a:r>
                        <a:rPr lang="en-US" sz="900">
                          <a:effectLst/>
                        </a:rPr>
                        <a:t>color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Two thank you’s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452775"/>
                  </a:ext>
                </a:extLst>
              </a:tr>
              <a:tr h="732027">
                <a:tc>
                  <a:txBody>
                    <a:bodyPr/>
                    <a:lstStyle/>
                    <a:p>
                      <a:pPr>
                        <a:lnSpc>
                          <a:spcPct val="115000"/>
                        </a:lnSpc>
                        <a:spcAft>
                          <a:spcPts val="0"/>
                        </a:spcAft>
                      </a:pPr>
                      <a:r>
                        <a:rPr lang="en-US" sz="900">
                          <a:effectLst/>
                        </a:rPr>
                        <a:t>It still doesn’t use the full space available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mailing list sign up box is almost unnoticeable</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fonts aren’t easily readable</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047855"/>
                  </a:ext>
                </a:extLst>
              </a:tr>
            </a:tbl>
          </a:graphicData>
        </a:graphic>
      </p:graphicFrame>
    </p:spTree>
    <p:extLst>
      <p:ext uri="{BB962C8B-B14F-4D97-AF65-F5344CB8AC3E}">
        <p14:creationId xmlns:p14="http://schemas.microsoft.com/office/powerpoint/2010/main" val="144150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Version2</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2: </a:t>
            </a:r>
            <a:r>
              <a:rPr lang="en-US" dirty="0">
                <a:hlinkClick r:id="rId3"/>
              </a:rPr>
              <a:t>https://xd.adobe.com/view/eb1b86dc-982f-4267-7d93-cc20dbbd1a9c-9d2a/screen/5b1f9fdc-8e6d-4264-9a53-6e881c342448/Continue-shopping-for-testing-2/?fullscreen</a:t>
            </a:r>
            <a:r>
              <a:rPr lang="en-US" dirty="0"/>
              <a:t> </a:t>
            </a:r>
          </a:p>
          <a:p>
            <a:r>
              <a:rPr lang="en-US" b="1" dirty="0"/>
              <a:t>Is this what you were expecting to see after submitting an enquiry or submitting the contact us form on this website?</a:t>
            </a:r>
            <a:r>
              <a:rPr lang="en-GB" dirty="0"/>
              <a:t>			</a:t>
            </a:r>
          </a:p>
          <a:p>
            <a:r>
              <a:rPr lang="en-GB" dirty="0"/>
              <a:t>				Yes = 9 / No = 2</a:t>
            </a:r>
          </a:p>
        </p:txBody>
      </p:sp>
      <p:sp>
        <p:nvSpPr>
          <p:cNvPr id="6" name="Rectangle 5">
            <a:extLst>
              <a:ext uri="{FF2B5EF4-FFF2-40B4-BE49-F238E27FC236}">
                <a16:creationId xmlns:a16="http://schemas.microsoft.com/office/drawing/2014/main" id="{C019F693-F96F-42FD-B7FF-F05107D04164}"/>
              </a:ext>
            </a:extLst>
          </p:cNvPr>
          <p:cNvSpPr/>
          <p:nvPr/>
        </p:nvSpPr>
        <p:spPr>
          <a:xfrm>
            <a:off x="495300" y="4019986"/>
            <a:ext cx="8915400" cy="267733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endParaRPr lang="en-US" sz="12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expected to get a feedback after making an enquiry</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would expect a reference number</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Good to see link to get more support</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It is better than previous website, because there is a CTA button called Start a new search, and it is very useful.</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expected to see a confirmation message but perhaps didn’t expect the guides, they exceeded my expectations.</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It is the kind of thing I expect to see after submitting a query on a site</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liked this.  The enquiry is clearly acknowledged, and businesses are directed to further support as necessary.</a:t>
            </a:r>
          </a:p>
          <a:p>
            <a:pPr>
              <a:lnSpc>
                <a:spcPct val="107000"/>
              </a:lnSpc>
              <a:spcAft>
                <a:spcPts val="800"/>
              </a:spcAft>
            </a:pPr>
            <a:endParaRPr lang="en-GB" sz="1200" i="1" dirty="0">
              <a:effectLst/>
              <a:latin typeface="+mn-lt"/>
              <a:ea typeface="Calibri" panose="020F0502020204030204" pitchFamily="34" charset="0"/>
              <a:cs typeface="Times New Roman" panose="02020603050405020304" pitchFamily="18" charset="0"/>
            </a:endParaRPr>
          </a:p>
        </p:txBody>
      </p:sp>
      <p:pic>
        <p:nvPicPr>
          <p:cNvPr id="9" name="C1022C5650" descr="C1022C5650.jpeg">
            <a:extLst>
              <a:ext uri="{FF2B5EF4-FFF2-40B4-BE49-F238E27FC236}">
                <a16:creationId xmlns:a16="http://schemas.microsoft.com/office/drawing/2014/main" id="{B560D9F0-BFCF-4CDE-85EE-BA101A1507BF}"/>
              </a:ext>
            </a:extLst>
          </p:cNvPr>
          <p:cNvPicPr/>
          <p:nvPr/>
        </p:nvPicPr>
        <p:blipFill>
          <a:blip r:embed="rId4"/>
          <a:stretch>
            <a:fillRect/>
          </a:stretch>
        </p:blipFill>
        <p:spPr>
          <a:xfrm>
            <a:off x="2076450" y="2791261"/>
            <a:ext cx="5753100" cy="1228725"/>
          </a:xfrm>
          <a:prstGeom prst="rect">
            <a:avLst/>
          </a:prstGeom>
        </p:spPr>
      </p:pic>
    </p:spTree>
    <p:extLst>
      <p:ext uri="{BB962C8B-B14F-4D97-AF65-F5344CB8AC3E}">
        <p14:creationId xmlns:p14="http://schemas.microsoft.com/office/powerpoint/2010/main" val="302401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Version2</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2: </a:t>
            </a:r>
            <a:r>
              <a:rPr lang="en-US" dirty="0">
                <a:hlinkClick r:id="rId3"/>
              </a:rPr>
              <a:t>https://xd.adobe.com/view/eb1b86dc-982f-4267-7d93-cc20dbbd1a9c-9d2a/screen/5b1f9fdc-8e6d-4264-9a53-6e881c342448/Continue-shopping-for-testing-2/?fullscreen</a:t>
            </a:r>
            <a:r>
              <a:rPr lang="en-US" dirty="0"/>
              <a:t> </a:t>
            </a:r>
          </a:p>
          <a:p>
            <a:r>
              <a:rPr lang="en-US" b="1" dirty="0"/>
              <a:t>If you feel there is anything missing from version 2 of the "Thank you" web page then please list them below:</a:t>
            </a:r>
            <a:endParaRPr lang="en-GB" b="1" dirty="0"/>
          </a:p>
          <a:p>
            <a:r>
              <a:rPr lang="en-GB" dirty="0"/>
              <a:t>		</a:t>
            </a:r>
          </a:p>
          <a:p>
            <a:r>
              <a:rPr lang="en-GB" dirty="0"/>
              <a:t>				</a:t>
            </a:r>
          </a:p>
        </p:txBody>
      </p:sp>
      <p:graphicFrame>
        <p:nvGraphicFramePr>
          <p:cNvPr id="5" name="Table 4">
            <a:extLst>
              <a:ext uri="{FF2B5EF4-FFF2-40B4-BE49-F238E27FC236}">
                <a16:creationId xmlns:a16="http://schemas.microsoft.com/office/drawing/2014/main" id="{29A4526F-4F16-402D-9F9A-C444EB4E015A}"/>
              </a:ext>
            </a:extLst>
          </p:cNvPr>
          <p:cNvGraphicFramePr>
            <a:graphicFrameLocks noGrp="1"/>
          </p:cNvGraphicFramePr>
          <p:nvPr>
            <p:extLst>
              <p:ext uri="{D42A27DB-BD31-4B8C-83A1-F6EECF244321}">
                <p14:modId xmlns:p14="http://schemas.microsoft.com/office/powerpoint/2010/main" val="1276442673"/>
              </p:ext>
            </p:extLst>
          </p:nvPr>
        </p:nvGraphicFramePr>
        <p:xfrm>
          <a:off x="776536" y="2564904"/>
          <a:ext cx="7848872" cy="3384379"/>
        </p:xfrm>
        <a:graphic>
          <a:graphicData uri="http://schemas.openxmlformats.org/drawingml/2006/table">
            <a:tbl>
              <a:tblPr firstRow="1" bandRow="1">
                <a:tableStyleId>{5C22544A-7EE6-4342-B048-85BDC9FD1C3A}</a:tableStyleId>
              </a:tblPr>
              <a:tblGrid>
                <a:gridCol w="2633621">
                  <a:extLst>
                    <a:ext uri="{9D8B030D-6E8A-4147-A177-3AD203B41FA5}">
                      <a16:colId xmlns:a16="http://schemas.microsoft.com/office/drawing/2014/main" val="3545464491"/>
                    </a:ext>
                  </a:extLst>
                </a:gridCol>
                <a:gridCol w="2608522">
                  <a:extLst>
                    <a:ext uri="{9D8B030D-6E8A-4147-A177-3AD203B41FA5}">
                      <a16:colId xmlns:a16="http://schemas.microsoft.com/office/drawing/2014/main" val="2116237591"/>
                    </a:ext>
                  </a:extLst>
                </a:gridCol>
                <a:gridCol w="2606729">
                  <a:extLst>
                    <a:ext uri="{9D8B030D-6E8A-4147-A177-3AD203B41FA5}">
                      <a16:colId xmlns:a16="http://schemas.microsoft.com/office/drawing/2014/main" val="4112998934"/>
                    </a:ext>
                  </a:extLst>
                </a:gridCol>
              </a:tblGrid>
              <a:tr h="274167">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8245985"/>
                  </a:ext>
                </a:extLst>
              </a:tr>
              <a:tr h="1153293">
                <a:tc>
                  <a:txBody>
                    <a:bodyPr/>
                    <a:lstStyle/>
                    <a:p>
                      <a:pPr>
                        <a:lnSpc>
                          <a:spcPct val="115000"/>
                        </a:lnSpc>
                        <a:spcAft>
                          <a:spcPts val="0"/>
                        </a:spcAft>
                      </a:pPr>
                      <a:r>
                        <a:rPr lang="en-US" sz="900">
                          <a:effectLst/>
                        </a:rPr>
                        <a:t>More selling about working with Scottish businesses/people.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It just doesn’t feel like any other government website, I could be starting a business in Wales or England.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5123003"/>
                  </a:ext>
                </a:extLst>
              </a:tr>
              <a:tr h="274167">
                <a:tc>
                  <a:txBody>
                    <a:bodyPr/>
                    <a:lstStyle/>
                    <a:p>
                      <a:pPr>
                        <a:lnSpc>
                          <a:spcPct val="115000"/>
                        </a:lnSpc>
                        <a:spcAft>
                          <a:spcPts val="0"/>
                        </a:spcAft>
                      </a:pPr>
                      <a:r>
                        <a:rPr lang="en-US" sz="900">
                          <a:effectLst/>
                        </a:rPr>
                        <a:t>date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time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reference number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5394142"/>
                  </a:ext>
                </a:extLst>
              </a:tr>
              <a:tr h="567209">
                <a:tc>
                  <a:txBody>
                    <a:bodyPr/>
                    <a:lstStyle/>
                    <a:p>
                      <a:pPr>
                        <a:lnSpc>
                          <a:spcPct val="115000"/>
                        </a:lnSpc>
                        <a:spcAft>
                          <a:spcPts val="0"/>
                        </a:spcAft>
                      </a:pPr>
                      <a:r>
                        <a:rPr lang="en-US" sz="900">
                          <a:effectLst/>
                        </a:rPr>
                        <a:t>Your enquiry has been submitted has no fullstop.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colors.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font size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8880828"/>
                  </a:ext>
                </a:extLst>
              </a:tr>
              <a:tr h="274167">
                <a:tc>
                  <a:txBody>
                    <a:bodyPr/>
                    <a:lstStyle/>
                    <a:p>
                      <a:pPr>
                        <a:lnSpc>
                          <a:spcPct val="115000"/>
                        </a:lnSpc>
                        <a:spcAft>
                          <a:spcPts val="0"/>
                        </a:spcAft>
                      </a:pPr>
                      <a:r>
                        <a:rPr lang="en-US" sz="900">
                          <a:effectLst/>
                        </a:rPr>
                        <a:t>How they will contact 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8277939"/>
                  </a:ext>
                </a:extLst>
              </a:tr>
              <a:tr h="567209">
                <a:tc>
                  <a:txBody>
                    <a:bodyPr/>
                    <a:lstStyle/>
                    <a:p>
                      <a:pPr>
                        <a:lnSpc>
                          <a:spcPct val="115000"/>
                        </a:lnSpc>
                        <a:spcAft>
                          <a:spcPts val="0"/>
                        </a:spcAft>
                      </a:pPr>
                      <a:r>
                        <a:rPr lang="en-US" sz="900">
                          <a:effectLst/>
                        </a:rPr>
                        <a:t>More options (mailing list etc.)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Alternative contact details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More information on where my query has gone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5291538"/>
                  </a:ext>
                </a:extLst>
              </a:tr>
              <a:tr h="274167">
                <a:tc>
                  <a:txBody>
                    <a:bodyPr/>
                    <a:lstStyle/>
                    <a:p>
                      <a:pPr>
                        <a:lnSpc>
                          <a:spcPct val="115000"/>
                        </a:lnSpc>
                        <a:spcAft>
                          <a:spcPts val="0"/>
                        </a:spcAft>
                      </a:pPr>
                      <a:r>
                        <a:rPr lang="en-US" sz="900">
                          <a:effectLst/>
                        </a:rPr>
                        <a:t>It could do with a little bit of colour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maybe some bolder fonts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6312520"/>
                  </a:ext>
                </a:extLst>
              </a:tr>
            </a:tbl>
          </a:graphicData>
        </a:graphic>
      </p:graphicFrame>
    </p:spTree>
    <p:extLst>
      <p:ext uri="{BB962C8B-B14F-4D97-AF65-F5344CB8AC3E}">
        <p14:creationId xmlns:p14="http://schemas.microsoft.com/office/powerpoint/2010/main" val="144329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Version2</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2: </a:t>
            </a:r>
            <a:r>
              <a:rPr lang="en-US" dirty="0">
                <a:hlinkClick r:id="rId3"/>
              </a:rPr>
              <a:t>https://xd.adobe.com/view/eb1b86dc-982f-4267-7d93-cc20dbbd1a9c-9d2a/screen/5b1f9fdc-8e6d-4264-9a53-6e881c342448/Continue-shopping-for-testing-2/?fullscreen</a:t>
            </a:r>
            <a:r>
              <a:rPr lang="en-US" dirty="0"/>
              <a:t> </a:t>
            </a:r>
          </a:p>
          <a:p>
            <a:r>
              <a:rPr lang="en-US" b="1" dirty="0"/>
              <a:t>Is it helpful to see other content other than the "Thank you" message. (In this example - Start a new search, Self help guides and Join our mailing list option)</a:t>
            </a:r>
            <a:r>
              <a:rPr lang="en-GB" dirty="0"/>
              <a:t>	</a:t>
            </a:r>
          </a:p>
          <a:p>
            <a:r>
              <a:rPr lang="en-GB" dirty="0"/>
              <a:t>	</a:t>
            </a:r>
          </a:p>
          <a:p>
            <a:r>
              <a:rPr lang="en-GB" dirty="0"/>
              <a:t>				Y=11 / N=0</a:t>
            </a:r>
          </a:p>
          <a:p>
            <a:endParaRPr lang="en-GB" dirty="0"/>
          </a:p>
          <a:p>
            <a:endParaRPr lang="en-GB" dirty="0"/>
          </a:p>
          <a:p>
            <a:endParaRPr lang="en-GB" dirty="0"/>
          </a:p>
          <a:p>
            <a:endParaRPr lang="en-GB" dirty="0"/>
          </a:p>
          <a:p>
            <a:endParaRPr lang="en-GB" dirty="0"/>
          </a:p>
          <a:p>
            <a:endParaRPr lang="en-GB" dirty="0"/>
          </a:p>
          <a:p>
            <a:pPr marL="285750" indent="-285750">
              <a:buFont typeface="Arial" panose="020B0604020202020204" pitchFamily="34" charset="0"/>
              <a:buChar char="•"/>
            </a:pPr>
            <a:r>
              <a:rPr lang="en-US" sz="1400" i="1" dirty="0"/>
              <a:t>It feels more helpful and interactive.</a:t>
            </a:r>
          </a:p>
          <a:p>
            <a:pPr marL="285750" indent="-285750">
              <a:buFont typeface="Arial" panose="020B0604020202020204" pitchFamily="34" charset="0"/>
              <a:buChar char="•"/>
            </a:pPr>
            <a:r>
              <a:rPr lang="en-US" sz="1400" i="1" dirty="0"/>
              <a:t>if I am not satisfied with the mail </a:t>
            </a:r>
            <a:r>
              <a:rPr lang="en-US" sz="1400" i="1" dirty="0" err="1"/>
              <a:t>i</a:t>
            </a:r>
            <a:r>
              <a:rPr lang="en-US" sz="1400" i="1" dirty="0"/>
              <a:t> received, </a:t>
            </a:r>
            <a:r>
              <a:rPr lang="en-US" sz="1400" i="1" dirty="0" err="1"/>
              <a:t>i</a:t>
            </a:r>
            <a:r>
              <a:rPr lang="en-US" sz="1400" i="1" dirty="0"/>
              <a:t> can decide to start a new search to get more support</a:t>
            </a:r>
          </a:p>
          <a:p>
            <a:pPr marL="285750" indent="-285750">
              <a:buFont typeface="Arial" panose="020B0604020202020204" pitchFamily="34" charset="0"/>
              <a:buChar char="•"/>
            </a:pPr>
            <a:r>
              <a:rPr lang="en-US" sz="1400" i="1" dirty="0"/>
              <a:t>The self help guides could be useful if relevant</a:t>
            </a:r>
          </a:p>
          <a:p>
            <a:pPr marL="285750" indent="-285750">
              <a:buFont typeface="Arial" panose="020B0604020202020204" pitchFamily="34" charset="0"/>
              <a:buChar char="•"/>
            </a:pPr>
            <a:r>
              <a:rPr lang="en-US" sz="1400" i="1" dirty="0"/>
              <a:t>I probably might click this start a new search button. I like this feature very much.</a:t>
            </a:r>
          </a:p>
          <a:p>
            <a:pPr marL="285750" indent="-285750">
              <a:buFont typeface="Arial" panose="020B0604020202020204" pitchFamily="34" charset="0"/>
              <a:buChar char="•"/>
            </a:pPr>
            <a:r>
              <a:rPr lang="en-US" sz="1400" i="1" dirty="0"/>
              <a:t>It is useful to see this as it feels like they actually want to help solve my problem and more quickly too. The articles felt very relevant to me.</a:t>
            </a:r>
          </a:p>
          <a:p>
            <a:pPr marL="285750" indent="-285750">
              <a:buFont typeface="Arial" panose="020B0604020202020204" pitchFamily="34" charset="0"/>
              <a:buChar char="•"/>
            </a:pPr>
            <a:r>
              <a:rPr lang="en-US" sz="1400" i="1" dirty="0"/>
              <a:t>The easier it is to find support, the better. This is good as you are clearly directed to more support links.</a:t>
            </a:r>
          </a:p>
          <a:p>
            <a:r>
              <a:rPr lang="en-GB" dirty="0"/>
              <a:t>		</a:t>
            </a:r>
          </a:p>
        </p:txBody>
      </p:sp>
      <p:pic>
        <p:nvPicPr>
          <p:cNvPr id="6" name="C1022C5652" descr="C1022C5652.jpeg">
            <a:extLst>
              <a:ext uri="{FF2B5EF4-FFF2-40B4-BE49-F238E27FC236}">
                <a16:creationId xmlns:a16="http://schemas.microsoft.com/office/drawing/2014/main" id="{18161667-47FE-4142-BD8F-A5D6C0B1566E}"/>
              </a:ext>
            </a:extLst>
          </p:cNvPr>
          <p:cNvPicPr/>
          <p:nvPr/>
        </p:nvPicPr>
        <p:blipFill>
          <a:blip r:embed="rId4"/>
          <a:stretch>
            <a:fillRect/>
          </a:stretch>
        </p:blipFill>
        <p:spPr>
          <a:xfrm>
            <a:off x="2076450" y="2996952"/>
            <a:ext cx="5753100" cy="1228725"/>
          </a:xfrm>
          <a:prstGeom prst="rect">
            <a:avLst/>
          </a:prstGeom>
        </p:spPr>
      </p:pic>
    </p:spTree>
    <p:extLst>
      <p:ext uri="{BB962C8B-B14F-4D97-AF65-F5344CB8AC3E}">
        <p14:creationId xmlns:p14="http://schemas.microsoft.com/office/powerpoint/2010/main" val="12250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Version2</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2: </a:t>
            </a:r>
            <a:r>
              <a:rPr lang="en-US" dirty="0">
                <a:hlinkClick r:id="rId3"/>
              </a:rPr>
              <a:t>https://xd.adobe.com/view/eb1b86dc-982f-4267-7d93-cc20dbbd1a9c-9d2a/screen/5b1f9fdc-8e6d-4264-9a53-6e881c342448/Continue-shopping-for-testing-2/?fullscreen</a:t>
            </a:r>
            <a:r>
              <a:rPr lang="en-US" dirty="0"/>
              <a:t> </a:t>
            </a:r>
          </a:p>
          <a:p>
            <a:r>
              <a:rPr lang="en-US" b="1" dirty="0"/>
              <a:t>Would you use these options - Start a new search, Self help guides and Join our mailing list?</a:t>
            </a:r>
            <a:r>
              <a:rPr lang="en-GB" dirty="0"/>
              <a:t>		</a:t>
            </a:r>
          </a:p>
          <a:p>
            <a:r>
              <a:rPr lang="en-GB" dirty="0"/>
              <a:t>				Yes = 11 / No = 0</a:t>
            </a:r>
          </a:p>
        </p:txBody>
      </p:sp>
      <p:sp>
        <p:nvSpPr>
          <p:cNvPr id="6" name="Rectangle 5">
            <a:extLst>
              <a:ext uri="{FF2B5EF4-FFF2-40B4-BE49-F238E27FC236}">
                <a16:creationId xmlns:a16="http://schemas.microsoft.com/office/drawing/2014/main" id="{C019F693-F96F-42FD-B7FF-F05107D04164}"/>
              </a:ext>
            </a:extLst>
          </p:cNvPr>
          <p:cNvSpPr/>
          <p:nvPr/>
        </p:nvSpPr>
        <p:spPr>
          <a:xfrm>
            <a:off x="495300" y="4019986"/>
            <a:ext cx="8915400" cy="286834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It’s good to be able to help yourself</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I’m always interested in new ideas</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only would use start a new search button. I probably would not use the other two ones.</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feel I would definitely use the self help guides, but probably not a new search or mailing list.</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Mailing lists I tend to avoid but self help guides and starting a new search would probably be where I was looking to go after submitting this form</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like finding solutions for myself without asking people for help, so id probably have a look at the self help guides</a:t>
            </a:r>
          </a:p>
          <a:p>
            <a:pPr>
              <a:lnSpc>
                <a:spcPct val="107000"/>
              </a:lnSpc>
              <a:spcAft>
                <a:spcPts val="800"/>
              </a:spcAft>
            </a:pPr>
            <a:endParaRPr lang="en-GB" sz="1400" i="1" dirty="0">
              <a:effectLst/>
              <a:latin typeface="+mn-lt"/>
              <a:ea typeface="Calibri" panose="020F0502020204030204" pitchFamily="34" charset="0"/>
              <a:cs typeface="Times New Roman" panose="02020603050405020304" pitchFamily="18" charset="0"/>
            </a:endParaRPr>
          </a:p>
        </p:txBody>
      </p:sp>
      <p:pic>
        <p:nvPicPr>
          <p:cNvPr id="7" name="C1022C5664" descr="C1022C5664.jpeg">
            <a:extLst>
              <a:ext uri="{FF2B5EF4-FFF2-40B4-BE49-F238E27FC236}">
                <a16:creationId xmlns:a16="http://schemas.microsoft.com/office/drawing/2014/main" id="{E9A7853E-A81E-41B1-ACD4-B0998C430A74}"/>
              </a:ext>
            </a:extLst>
          </p:cNvPr>
          <p:cNvPicPr/>
          <p:nvPr/>
        </p:nvPicPr>
        <p:blipFill>
          <a:blip r:embed="rId4"/>
          <a:stretch>
            <a:fillRect/>
          </a:stretch>
        </p:blipFill>
        <p:spPr>
          <a:xfrm>
            <a:off x="2076450" y="2814637"/>
            <a:ext cx="5753100" cy="1228725"/>
          </a:xfrm>
          <a:prstGeom prst="rect">
            <a:avLst/>
          </a:prstGeom>
        </p:spPr>
      </p:pic>
      <p:pic>
        <p:nvPicPr>
          <p:cNvPr id="8" name="C1022C5654" descr="C1022C5654.jpeg">
            <a:extLst>
              <a:ext uri="{FF2B5EF4-FFF2-40B4-BE49-F238E27FC236}">
                <a16:creationId xmlns:a16="http://schemas.microsoft.com/office/drawing/2014/main" id="{7BF9EB1D-AF73-49C6-A616-750A1302B2A1}"/>
              </a:ext>
            </a:extLst>
          </p:cNvPr>
          <p:cNvPicPr/>
          <p:nvPr/>
        </p:nvPicPr>
        <p:blipFill>
          <a:blip r:embed="rId5"/>
          <a:stretch>
            <a:fillRect/>
          </a:stretch>
        </p:blipFill>
        <p:spPr>
          <a:xfrm>
            <a:off x="1928664" y="2687607"/>
            <a:ext cx="5753100" cy="1228725"/>
          </a:xfrm>
          <a:prstGeom prst="rect">
            <a:avLst/>
          </a:prstGeom>
        </p:spPr>
      </p:pic>
    </p:spTree>
    <p:extLst>
      <p:ext uri="{BB962C8B-B14F-4D97-AF65-F5344CB8AC3E}">
        <p14:creationId xmlns:p14="http://schemas.microsoft.com/office/powerpoint/2010/main" val="2594218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Version2</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2: </a:t>
            </a:r>
            <a:r>
              <a:rPr lang="en-US" dirty="0">
                <a:hlinkClick r:id="rId3"/>
              </a:rPr>
              <a:t>https://xd.adobe.com/view/eb1b86dc-982f-4267-7d93-cc20dbbd1a9c-9d2a/screen/5b1f9fdc-8e6d-4264-9a53-6e881c342448/Continue-shopping-for-testing-2/?fullscreen</a:t>
            </a:r>
            <a:r>
              <a:rPr lang="en-US" dirty="0"/>
              <a:t> </a:t>
            </a:r>
          </a:p>
          <a:p>
            <a:endParaRPr lang="en-US" dirty="0"/>
          </a:p>
          <a:p>
            <a:r>
              <a:rPr lang="en-US" b="1" dirty="0"/>
              <a:t>Now, specifically looking at the "Our most popular self-help guides" section - would you like this content to be dynamic - regularly changing or static?</a:t>
            </a:r>
            <a:r>
              <a:rPr lang="en-GB" dirty="0"/>
              <a:t>	</a:t>
            </a:r>
          </a:p>
          <a:p>
            <a:endParaRPr lang="en-GB" dirty="0"/>
          </a:p>
          <a:p>
            <a:r>
              <a:rPr lang="en-GB" dirty="0"/>
              <a:t>9 out of 11 people would like the self-help guides to have dynamic content </a:t>
            </a:r>
          </a:p>
          <a:p>
            <a:endParaRPr lang="en-GB" dirty="0"/>
          </a:p>
          <a:p>
            <a:endParaRPr lang="en-GB" dirty="0"/>
          </a:p>
          <a:p>
            <a:endParaRPr lang="en-GB" dirty="0"/>
          </a:p>
          <a:p>
            <a:endParaRPr lang="en-GB" dirty="0"/>
          </a:p>
          <a:p>
            <a:r>
              <a:rPr lang="en-GB" dirty="0"/>
              <a:t>				</a:t>
            </a:r>
          </a:p>
        </p:txBody>
      </p:sp>
      <p:sp>
        <p:nvSpPr>
          <p:cNvPr id="6" name="Rectangle 5">
            <a:extLst>
              <a:ext uri="{FF2B5EF4-FFF2-40B4-BE49-F238E27FC236}">
                <a16:creationId xmlns:a16="http://schemas.microsoft.com/office/drawing/2014/main" id="{C019F693-F96F-42FD-B7FF-F05107D04164}"/>
              </a:ext>
            </a:extLst>
          </p:cNvPr>
          <p:cNvSpPr/>
          <p:nvPr/>
        </p:nvSpPr>
        <p:spPr>
          <a:xfrm>
            <a:off x="416496" y="3429000"/>
            <a:ext cx="8915400" cy="320145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Dynamic is always better than static. In this case, starting a new business could be described as being very dynamic, so it would complement the overall mood and feel.</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Yes I would like it to be dynamic and regularly changing, as most common problems change</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think , it should be dynamic, it should be related to my user experience and my </a:t>
            </a:r>
            <a:r>
              <a:rPr lang="en-US" sz="1400" i="1" dirty="0" err="1">
                <a:solidFill>
                  <a:srgbClr val="000000"/>
                </a:solidFill>
                <a:latin typeface="+mn-lt"/>
                <a:ea typeface="Times New Roman" panose="02020603050405020304" pitchFamily="18" charset="0"/>
                <a:cs typeface="Times New Roman" panose="02020603050405020304" pitchFamily="18" charset="0"/>
              </a:rPr>
              <a:t>behaviour</a:t>
            </a:r>
            <a:r>
              <a:rPr lang="en-US" sz="1400" i="1" dirty="0">
                <a:solidFill>
                  <a:srgbClr val="000000"/>
                </a:solidFill>
                <a:latin typeface="+mn-lt"/>
                <a:ea typeface="Times New Roman" panose="02020603050405020304" pitchFamily="18" charset="0"/>
                <a:cs typeface="Times New Roman" panose="02020603050405020304" pitchFamily="18" charset="0"/>
              </a:rPr>
              <a:t> data.</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I’d like it to be regularly changing so it can cover more topics that may help me solve my problem.</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To keep me informed and engaged I think it should be regularly changing</a:t>
            </a:r>
          </a:p>
          <a:p>
            <a:pPr marL="285750" indent="-285750">
              <a:lnSpc>
                <a:spcPct val="107000"/>
              </a:lnSpc>
              <a:spcAft>
                <a:spcPts val="800"/>
              </a:spcAft>
              <a:buFont typeface="Arial" panose="020B0604020202020204" pitchFamily="34" charset="0"/>
              <a:buChar char="•"/>
            </a:pPr>
            <a:endParaRPr lang="en-US" sz="14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Static is good</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Static.  Too much movement detracts form the content</a:t>
            </a:r>
          </a:p>
          <a:p>
            <a:pPr>
              <a:lnSpc>
                <a:spcPct val="107000"/>
              </a:lnSpc>
              <a:spcAft>
                <a:spcPts val="800"/>
              </a:spcAft>
            </a:pPr>
            <a:endParaRPr lang="en-GB" sz="1400" i="1"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211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67323" y="139022"/>
            <a:ext cx="8915400" cy="1143000"/>
          </a:xfrm>
        </p:spPr>
        <p:txBody>
          <a:bodyPr/>
          <a:lstStyle/>
          <a:p>
            <a:r>
              <a:rPr lang="en-GB" sz="4000" dirty="0">
                <a:solidFill>
                  <a:schemeClr val="tx1"/>
                </a:solidFill>
              </a:rPr>
              <a:t>Version 3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836712"/>
            <a:ext cx="8915400" cy="5746650"/>
          </a:xfrm>
        </p:spPr>
        <p:txBody>
          <a:bodyPr/>
          <a:lstStyle/>
          <a:p>
            <a:pPr marL="11113"/>
            <a:r>
              <a:rPr lang="en-GB" dirty="0"/>
              <a:t>When we asked the users about their likes and dislikes upon looking at Version 3 - </a:t>
            </a:r>
            <a:r>
              <a:rPr lang="en-US" dirty="0">
                <a:hlinkClick r:id="rId3"/>
              </a:rPr>
              <a:t>https://xd.adobe.com/view/eb1b86dc-982f-4267-7d93-cc20dbbd1a9c-9d2a/screen/4b952c04-bdd9-4b84-b027-2ab7a5d59c60/Continue-shopping-for-testing-3/?fullscreen</a:t>
            </a:r>
            <a:r>
              <a:rPr lang="en-US" dirty="0"/>
              <a:t> </a:t>
            </a:r>
            <a:r>
              <a:rPr lang="en-GB" dirty="0"/>
              <a:t>following things were mentioned:</a:t>
            </a:r>
          </a:p>
          <a:p>
            <a:pPr marL="11113"/>
            <a:r>
              <a:rPr lang="en-GB" sz="2000" dirty="0"/>
              <a:t>	</a:t>
            </a:r>
            <a:r>
              <a:rPr lang="en-GB" b="1" dirty="0"/>
              <a:t>Top 3 likes per user </a:t>
            </a:r>
            <a:r>
              <a:rPr lang="en-GB" dirty="0"/>
              <a:t>			 </a:t>
            </a:r>
            <a:r>
              <a:rPr lang="en-GB" b="1" dirty="0"/>
              <a:t>Top 3 dislikes per user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7B38CA4A-F2D9-4673-BC6E-2DD865599E14}"/>
              </a:ext>
            </a:extLst>
          </p:cNvPr>
          <p:cNvGraphicFramePr>
            <a:graphicFrameLocks noGrp="1"/>
          </p:cNvGraphicFramePr>
          <p:nvPr>
            <p:extLst>
              <p:ext uri="{D42A27DB-BD31-4B8C-83A1-F6EECF244321}">
                <p14:modId xmlns:p14="http://schemas.microsoft.com/office/powerpoint/2010/main" val="3562907505"/>
              </p:ext>
            </p:extLst>
          </p:nvPr>
        </p:nvGraphicFramePr>
        <p:xfrm>
          <a:off x="200472" y="2276872"/>
          <a:ext cx="4608511" cy="4442104"/>
        </p:xfrm>
        <a:graphic>
          <a:graphicData uri="http://schemas.openxmlformats.org/drawingml/2006/table">
            <a:tbl>
              <a:tblPr firstRow="1" bandRow="1">
                <a:tableStyleId>{5C22544A-7EE6-4342-B048-85BDC9FD1C3A}</a:tableStyleId>
              </a:tblPr>
              <a:tblGrid>
                <a:gridCol w="1533714">
                  <a:extLst>
                    <a:ext uri="{9D8B030D-6E8A-4147-A177-3AD203B41FA5}">
                      <a16:colId xmlns:a16="http://schemas.microsoft.com/office/drawing/2014/main" val="4234588910"/>
                    </a:ext>
                  </a:extLst>
                </a:gridCol>
                <a:gridCol w="1537925">
                  <a:extLst>
                    <a:ext uri="{9D8B030D-6E8A-4147-A177-3AD203B41FA5}">
                      <a16:colId xmlns:a16="http://schemas.microsoft.com/office/drawing/2014/main" val="1805550490"/>
                    </a:ext>
                  </a:extLst>
                </a:gridCol>
                <a:gridCol w="1536872">
                  <a:extLst>
                    <a:ext uri="{9D8B030D-6E8A-4147-A177-3AD203B41FA5}">
                      <a16:colId xmlns:a16="http://schemas.microsoft.com/office/drawing/2014/main" val="4262394567"/>
                    </a:ext>
                  </a:extLst>
                </a:gridCol>
              </a:tblGrid>
              <a:tr h="334612">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29651801"/>
                  </a:ext>
                </a:extLst>
              </a:tr>
              <a:tr h="692261">
                <a:tc>
                  <a:txBody>
                    <a:bodyPr/>
                    <a:lstStyle/>
                    <a:p>
                      <a:pPr>
                        <a:lnSpc>
                          <a:spcPct val="115000"/>
                        </a:lnSpc>
                        <a:spcAft>
                          <a:spcPts val="0"/>
                        </a:spcAft>
                      </a:pPr>
                      <a:r>
                        <a:rPr lang="en-US" sz="900">
                          <a:effectLst/>
                        </a:rPr>
                        <a:t>The page feels very friendly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page feels very approachable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understand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7656995"/>
                  </a:ext>
                </a:extLst>
              </a:tr>
              <a:tr h="334612">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understand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concerned about consumers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3080523"/>
                  </a:ext>
                </a:extLst>
              </a:tr>
              <a:tr h="334612">
                <a:tc>
                  <a:txBody>
                    <a:bodyPr/>
                    <a:lstStyle/>
                    <a:p>
                      <a:pPr>
                        <a:lnSpc>
                          <a:spcPct val="115000"/>
                        </a:lnSpc>
                        <a:spcAft>
                          <a:spcPts val="0"/>
                        </a:spcAft>
                      </a:pPr>
                      <a:r>
                        <a:rPr lang="en-US" sz="900">
                          <a:effectLst/>
                        </a:rPr>
                        <a:t>self help guides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timescale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confirmation of tick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70142584"/>
                  </a:ext>
                </a:extLst>
              </a:tr>
              <a:tr h="334612">
                <a:tc>
                  <a:txBody>
                    <a:bodyPr/>
                    <a:lstStyle/>
                    <a:p>
                      <a:pPr>
                        <a:lnSpc>
                          <a:spcPct val="115000"/>
                        </a:lnSpc>
                        <a:spcAft>
                          <a:spcPts val="0"/>
                        </a:spcAft>
                      </a:pPr>
                      <a:r>
                        <a:rPr lang="en-US" sz="900">
                          <a:effectLst/>
                        </a:rPr>
                        <a:t>feedback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green check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Our most popular self help guides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8263760"/>
                  </a:ext>
                </a:extLst>
              </a:tr>
              <a:tr h="692261">
                <a:tc>
                  <a:txBody>
                    <a:bodyPr/>
                    <a:lstStyle/>
                    <a:p>
                      <a:pPr>
                        <a:lnSpc>
                          <a:spcPct val="115000"/>
                        </a:lnSpc>
                        <a:spcAft>
                          <a:spcPts val="0"/>
                        </a:spcAft>
                      </a:pPr>
                      <a:r>
                        <a:rPr lang="en-US" sz="900">
                          <a:effectLst/>
                        </a:rPr>
                        <a:t>I liked the self-help guides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Confirmation of when they will reply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Confirmation of the fact they received my enquiry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1239087"/>
                  </a:ext>
                </a:extLst>
              </a:tr>
              <a:tr h="334612">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Concise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Famaliar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8981360"/>
                  </a:ext>
                </a:extLst>
              </a:tr>
              <a:tr h="692261">
                <a:tc>
                  <a:txBody>
                    <a:bodyPr/>
                    <a:lstStyle/>
                    <a:p>
                      <a:pPr>
                        <a:lnSpc>
                          <a:spcPct val="115000"/>
                        </a:lnSpc>
                        <a:spcAft>
                          <a:spcPts val="0"/>
                        </a:spcAft>
                      </a:pPr>
                      <a:r>
                        <a:rPr lang="en-US" sz="900">
                          <a:effectLst/>
                        </a:rPr>
                        <a:t>clear messaging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font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 direction to additional support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9823869"/>
                  </a:ext>
                </a:extLst>
              </a:tr>
              <a:tr h="692261">
                <a:tc>
                  <a:txBody>
                    <a:bodyPr/>
                    <a:lstStyle/>
                    <a:p>
                      <a:pPr>
                        <a:lnSpc>
                          <a:spcPct val="115000"/>
                        </a:lnSpc>
                        <a:spcAft>
                          <a:spcPts val="0"/>
                        </a:spcAft>
                      </a:pPr>
                      <a:r>
                        <a:rPr lang="en-US" sz="900">
                          <a:effectLst/>
                        </a:rPr>
                        <a:t>The feedback and suggestions box is a useful feature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2105178"/>
                  </a:ext>
                </a:extLst>
              </a:tr>
            </a:tbl>
          </a:graphicData>
        </a:graphic>
      </p:graphicFrame>
      <p:graphicFrame>
        <p:nvGraphicFramePr>
          <p:cNvPr id="5" name="Table 4">
            <a:extLst>
              <a:ext uri="{FF2B5EF4-FFF2-40B4-BE49-F238E27FC236}">
                <a16:creationId xmlns:a16="http://schemas.microsoft.com/office/drawing/2014/main" id="{5CBFA5C9-9214-403E-A449-9B7A71FAD0B7}"/>
              </a:ext>
            </a:extLst>
          </p:cNvPr>
          <p:cNvGraphicFramePr>
            <a:graphicFrameLocks noGrp="1"/>
          </p:cNvGraphicFramePr>
          <p:nvPr>
            <p:extLst>
              <p:ext uri="{D42A27DB-BD31-4B8C-83A1-F6EECF244321}">
                <p14:modId xmlns:p14="http://schemas.microsoft.com/office/powerpoint/2010/main" val="1614539797"/>
              </p:ext>
            </p:extLst>
          </p:nvPr>
        </p:nvGraphicFramePr>
        <p:xfrm>
          <a:off x="4953000" y="2286822"/>
          <a:ext cx="4802189" cy="4432154"/>
        </p:xfrm>
        <a:graphic>
          <a:graphicData uri="http://schemas.openxmlformats.org/drawingml/2006/table">
            <a:tbl>
              <a:tblPr firstRow="1" bandRow="1">
                <a:tableStyleId>{5C22544A-7EE6-4342-B048-85BDC9FD1C3A}</a:tableStyleId>
              </a:tblPr>
              <a:tblGrid>
                <a:gridCol w="1599267">
                  <a:extLst>
                    <a:ext uri="{9D8B030D-6E8A-4147-A177-3AD203B41FA5}">
                      <a16:colId xmlns:a16="http://schemas.microsoft.com/office/drawing/2014/main" val="2666022467"/>
                    </a:ext>
                  </a:extLst>
                </a:gridCol>
                <a:gridCol w="1594880">
                  <a:extLst>
                    <a:ext uri="{9D8B030D-6E8A-4147-A177-3AD203B41FA5}">
                      <a16:colId xmlns:a16="http://schemas.microsoft.com/office/drawing/2014/main" val="1148880071"/>
                    </a:ext>
                  </a:extLst>
                </a:gridCol>
                <a:gridCol w="1608042">
                  <a:extLst>
                    <a:ext uri="{9D8B030D-6E8A-4147-A177-3AD203B41FA5}">
                      <a16:colId xmlns:a16="http://schemas.microsoft.com/office/drawing/2014/main" val="2589023300"/>
                    </a:ext>
                  </a:extLst>
                </a:gridCol>
              </a:tblGrid>
              <a:tr h="270038">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2903860"/>
                  </a:ext>
                </a:extLst>
              </a:tr>
              <a:tr h="270038">
                <a:tc>
                  <a:txBody>
                    <a:bodyPr/>
                    <a:lstStyle/>
                    <a:p>
                      <a:pPr>
                        <a:lnSpc>
                          <a:spcPct val="115000"/>
                        </a:lnSpc>
                        <a:spcAft>
                          <a:spcPts val="0"/>
                        </a:spcAft>
                      </a:pPr>
                      <a:r>
                        <a:rPr lang="en-US" sz="900">
                          <a:effectLst/>
                        </a:rPr>
                        <a:t>too simplistic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reference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date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1869350"/>
                  </a:ext>
                </a:extLst>
              </a:tr>
              <a:tr h="270038">
                <a:tc>
                  <a:txBody>
                    <a:bodyPr/>
                    <a:lstStyle/>
                    <a:p>
                      <a:pPr>
                        <a:lnSpc>
                          <a:spcPct val="115000"/>
                        </a:lnSpc>
                        <a:spcAft>
                          <a:spcPts val="0"/>
                        </a:spcAft>
                      </a:pPr>
                      <a:r>
                        <a:rPr lang="en-US" sz="900">
                          <a:effectLst/>
                        </a:rPr>
                        <a:t>feedback prompt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bland colours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boring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3097429"/>
                  </a:ext>
                </a:extLst>
              </a:tr>
              <a:tr h="558667">
                <a:tc>
                  <a:txBody>
                    <a:bodyPr/>
                    <a:lstStyle/>
                    <a:p>
                      <a:pPr>
                        <a:lnSpc>
                          <a:spcPct val="115000"/>
                        </a:lnSpc>
                        <a:spcAft>
                          <a:spcPts val="0"/>
                        </a:spcAft>
                      </a:pPr>
                      <a:r>
                        <a:rPr lang="en-US" sz="900">
                          <a:effectLst/>
                        </a:rPr>
                        <a:t>I wouldn’t use this option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Its asking for feed back &amp; time is money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Asking for too much</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8139119"/>
                  </a:ext>
                </a:extLst>
              </a:tr>
              <a:tr h="558667">
                <a:tc>
                  <a:txBody>
                    <a:bodyPr/>
                    <a:lstStyle/>
                    <a:p>
                      <a:pPr>
                        <a:lnSpc>
                          <a:spcPct val="115000"/>
                        </a:lnSpc>
                        <a:spcAft>
                          <a:spcPts val="0"/>
                        </a:spcAft>
                      </a:pPr>
                      <a:r>
                        <a:rPr lang="en-US" sz="900">
                          <a:effectLst/>
                        </a:rPr>
                        <a:t>All sentences fonts are different from each other.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colors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don’t like the style of Tell us what you link button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1813217"/>
                  </a:ext>
                </a:extLst>
              </a:tr>
              <a:tr h="847296">
                <a:tc>
                  <a:txBody>
                    <a:bodyPr/>
                    <a:lstStyle/>
                    <a:p>
                      <a:pPr>
                        <a:lnSpc>
                          <a:spcPct val="115000"/>
                        </a:lnSpc>
                        <a:spcAft>
                          <a:spcPts val="0"/>
                        </a:spcAft>
                      </a:pPr>
                      <a:r>
                        <a:rPr lang="en-US" sz="900" dirty="0">
                          <a:effectLst/>
                        </a:rPr>
                        <a:t>Feedback request is too premature</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Self help guides not very eye catching, I think adding images to them would help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Doesn’t state how they will respond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0440597"/>
                  </a:ext>
                </a:extLst>
              </a:tr>
              <a:tr h="270038">
                <a:tc>
                  <a:txBody>
                    <a:bodyPr/>
                    <a:lstStyle/>
                    <a:p>
                      <a:pPr>
                        <a:lnSpc>
                          <a:spcPct val="115000"/>
                        </a:lnSpc>
                        <a:spcAft>
                          <a:spcPts val="0"/>
                        </a:spcAft>
                      </a:pPr>
                      <a:r>
                        <a:rPr lang="en-US" sz="900">
                          <a:effectLst/>
                        </a:rPr>
                        <a:t>Dull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as useful links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Generic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1419245"/>
                  </a:ext>
                </a:extLst>
              </a:tr>
              <a:tr h="270038">
                <a:tc>
                  <a:txBody>
                    <a:bodyPr/>
                    <a:lstStyle/>
                    <a:p>
                      <a:pPr>
                        <a:lnSpc>
                          <a:spcPct val="115000"/>
                        </a:lnSpc>
                        <a:spcAft>
                          <a:spcPts val="0"/>
                        </a:spcAft>
                      </a:pPr>
                      <a:r>
                        <a:rPr lang="en-US" sz="900">
                          <a:effectLst/>
                        </a:rPr>
                        <a:t>Still a bit bland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Dull vibe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Boring - sorry!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6350367"/>
                  </a:ext>
                </a:extLst>
              </a:tr>
              <a:tr h="270038">
                <a:tc>
                  <a:txBody>
                    <a:bodyPr/>
                    <a:lstStyle/>
                    <a:p>
                      <a:pPr>
                        <a:lnSpc>
                          <a:spcPct val="115000"/>
                        </a:lnSpc>
                        <a:spcAft>
                          <a:spcPts val="0"/>
                        </a:spcAft>
                      </a:pPr>
                      <a:r>
                        <a:rPr lang="en-US" sz="900">
                          <a:effectLst/>
                        </a:rPr>
                        <a:t>request for feedback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colour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maybe too dull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2461567"/>
                  </a:ext>
                </a:extLst>
              </a:tr>
              <a:tr h="847296">
                <a:tc>
                  <a:txBody>
                    <a:bodyPr/>
                    <a:lstStyle/>
                    <a:p>
                      <a:pPr>
                        <a:lnSpc>
                          <a:spcPct val="115000"/>
                        </a:lnSpc>
                        <a:spcAft>
                          <a:spcPts val="0"/>
                        </a:spcAft>
                      </a:pPr>
                      <a:r>
                        <a:rPr lang="en-US" sz="900">
                          <a:effectLst/>
                        </a:rPr>
                        <a:t>I would probably move the feedback and suggestions box to the bottom of the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5273227"/>
                  </a:ext>
                </a:extLst>
              </a:tr>
            </a:tbl>
          </a:graphicData>
        </a:graphic>
      </p:graphicFrame>
    </p:spTree>
    <p:extLst>
      <p:ext uri="{BB962C8B-B14F-4D97-AF65-F5344CB8AC3E}">
        <p14:creationId xmlns:p14="http://schemas.microsoft.com/office/powerpoint/2010/main" val="127576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Version3</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3: </a:t>
            </a:r>
            <a:r>
              <a:rPr lang="en-US" dirty="0">
                <a:hlinkClick r:id="rId3"/>
              </a:rPr>
              <a:t>https://xd.adobe.com/view/eb1b86dc-982f-4267-7d93-cc20dbbd1a9c-9d2a/screen/4b952c04-bdd9-4b84-b027-2ab7a5d59c60/Continue-shopping-for-testing-3/?fullscreen</a:t>
            </a:r>
            <a:r>
              <a:rPr lang="en-US" dirty="0"/>
              <a:t> </a:t>
            </a:r>
          </a:p>
          <a:p>
            <a:r>
              <a:rPr lang="en-US" b="1" dirty="0"/>
              <a:t>Is this what you were expecting to see after submitting an enquiry or submitting the contact us form on this website?</a:t>
            </a:r>
            <a:r>
              <a:rPr lang="en-GB" dirty="0"/>
              <a:t>			</a:t>
            </a:r>
          </a:p>
          <a:p>
            <a:r>
              <a:rPr lang="en-GB" dirty="0"/>
              <a:t>				Yes = 9 / No = 2</a:t>
            </a:r>
          </a:p>
        </p:txBody>
      </p:sp>
      <p:sp>
        <p:nvSpPr>
          <p:cNvPr id="6" name="Rectangle 5">
            <a:extLst>
              <a:ext uri="{FF2B5EF4-FFF2-40B4-BE49-F238E27FC236}">
                <a16:creationId xmlns:a16="http://schemas.microsoft.com/office/drawing/2014/main" id="{C019F693-F96F-42FD-B7FF-F05107D04164}"/>
              </a:ext>
            </a:extLst>
          </p:cNvPr>
          <p:cNvSpPr/>
          <p:nvPr/>
        </p:nvSpPr>
        <p:spPr>
          <a:xfrm>
            <a:off x="495300" y="4019986"/>
            <a:ext cx="8915400" cy="2969980"/>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endParaRPr lang="en-US" sz="12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would expect the very least to be a reference number</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Good to see timescales</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like this feedback pages. I always try to give feedback .</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Yes it meets my expectations of confirming when I will hear back.</a:t>
            </a:r>
          </a:p>
          <a:p>
            <a:pPr marL="285750" indent="-285750">
              <a:lnSpc>
                <a:spcPct val="107000"/>
              </a:lnSpc>
              <a:spcAft>
                <a:spcPts val="800"/>
              </a:spcAft>
              <a:buFont typeface="Arial" panose="020B0604020202020204" pitchFamily="34" charset="0"/>
              <a:buChar char="•"/>
            </a:pPr>
            <a:endParaRPr lang="en-US" sz="12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like this for the most part, as with version two, in terms of clarity of communication and messaging.  However, I do not like the request for feedback in the ’Tell us what you think’ section.  I feel this would be better at the foot of the page as it dilutes the message you are trying to give.  Also, are businesses being asked about the website or the actual government support on offer?.</a:t>
            </a:r>
          </a:p>
          <a:p>
            <a:pPr>
              <a:lnSpc>
                <a:spcPct val="107000"/>
              </a:lnSpc>
              <a:spcAft>
                <a:spcPts val="800"/>
              </a:spcAft>
            </a:pPr>
            <a:endParaRPr lang="en-GB" sz="1200" i="1" dirty="0">
              <a:effectLst/>
              <a:latin typeface="+mn-lt"/>
              <a:ea typeface="Calibri" panose="020F0502020204030204" pitchFamily="34" charset="0"/>
              <a:cs typeface="Times New Roman" panose="02020603050405020304" pitchFamily="18" charset="0"/>
            </a:endParaRPr>
          </a:p>
        </p:txBody>
      </p:sp>
      <p:pic>
        <p:nvPicPr>
          <p:cNvPr id="7" name="C1022C5657" descr="C1022C5657.jpeg">
            <a:extLst>
              <a:ext uri="{FF2B5EF4-FFF2-40B4-BE49-F238E27FC236}">
                <a16:creationId xmlns:a16="http://schemas.microsoft.com/office/drawing/2014/main" id="{296795B0-68E1-45F4-AA58-8FB79EAC83E4}"/>
              </a:ext>
            </a:extLst>
          </p:cNvPr>
          <p:cNvPicPr/>
          <p:nvPr/>
        </p:nvPicPr>
        <p:blipFill>
          <a:blip r:embed="rId4"/>
          <a:stretch>
            <a:fillRect/>
          </a:stretch>
        </p:blipFill>
        <p:spPr>
          <a:xfrm>
            <a:off x="2076450" y="2814637"/>
            <a:ext cx="5753100" cy="1228725"/>
          </a:xfrm>
          <a:prstGeom prst="rect">
            <a:avLst/>
          </a:prstGeom>
        </p:spPr>
      </p:pic>
    </p:spTree>
    <p:extLst>
      <p:ext uri="{BB962C8B-B14F-4D97-AF65-F5344CB8AC3E}">
        <p14:creationId xmlns:p14="http://schemas.microsoft.com/office/powerpoint/2010/main" val="287457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Version3</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3: </a:t>
            </a:r>
            <a:r>
              <a:rPr lang="en-US" dirty="0">
                <a:hlinkClick r:id="rId3"/>
              </a:rPr>
              <a:t>https://xd.adobe.com/view/eb1b86dc-982f-4267-7d93-cc20dbbd1a9c-9d2a/screen/4b952c04-bdd9-4b84-b027-2ab7a5d59c60/Continue-shopping-for-testing-3/?fullscreen</a:t>
            </a:r>
            <a:r>
              <a:rPr lang="en-US" dirty="0"/>
              <a:t> </a:t>
            </a:r>
          </a:p>
          <a:p>
            <a:r>
              <a:rPr lang="en-US" b="1" dirty="0"/>
              <a:t>Is it helpful to see other content other than the "Thank you" message. (In this example - Tell us what you think, Self help guides and Join our mailing list option)</a:t>
            </a:r>
            <a:r>
              <a:rPr lang="en-GB" dirty="0"/>
              <a:t>			</a:t>
            </a:r>
          </a:p>
          <a:p>
            <a:r>
              <a:rPr lang="en-GB" dirty="0"/>
              <a:t>				Yes = 10 / No = 1</a:t>
            </a:r>
          </a:p>
        </p:txBody>
      </p:sp>
      <p:sp>
        <p:nvSpPr>
          <p:cNvPr id="6" name="Rectangle 5">
            <a:extLst>
              <a:ext uri="{FF2B5EF4-FFF2-40B4-BE49-F238E27FC236}">
                <a16:creationId xmlns:a16="http://schemas.microsoft.com/office/drawing/2014/main" id="{C019F693-F96F-42FD-B7FF-F05107D04164}"/>
              </a:ext>
            </a:extLst>
          </p:cNvPr>
          <p:cNvSpPr/>
          <p:nvPr/>
        </p:nvSpPr>
        <p:spPr>
          <a:xfrm>
            <a:off x="495300" y="4019986"/>
            <a:ext cx="8915400" cy="227453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can decide to give my feedback on how easy or difficult the website was to access</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If the self help refers to your problem, then helpful, if not then no</a:t>
            </a:r>
          </a:p>
          <a:p>
            <a:pPr marL="285750" indent="-285750">
              <a:lnSpc>
                <a:spcPct val="107000"/>
              </a:lnSpc>
              <a:spcAft>
                <a:spcPts val="800"/>
              </a:spcAft>
              <a:buFont typeface="Arial" panose="020B0604020202020204" pitchFamily="34" charset="0"/>
              <a:buChar char="•"/>
            </a:pPr>
            <a:endParaRPr lang="en-US" sz="12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only noticed the ’tell us what you think’ option and generally I tend to avoid these and believe many other people do too</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The more information provided the better providing that it is clearly displayed and make things easy for a business to get further information.  Here, this is clear and easy to follow.</a:t>
            </a:r>
          </a:p>
          <a:p>
            <a:pPr marL="285750" indent="-285750">
              <a:lnSpc>
                <a:spcPct val="107000"/>
              </a:lnSpc>
              <a:spcAft>
                <a:spcPts val="800"/>
              </a:spcAft>
              <a:buFont typeface="Arial" panose="020B0604020202020204" pitchFamily="34" charset="0"/>
              <a:buChar char="•"/>
            </a:pPr>
            <a:endParaRPr lang="en-US" sz="12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They’re useful features, but the tell us what you think box looks a bit out of place at the top of the page</a:t>
            </a:r>
          </a:p>
        </p:txBody>
      </p:sp>
      <p:pic>
        <p:nvPicPr>
          <p:cNvPr id="8" name="C1022C5659" descr="C1022C5659.jpeg">
            <a:extLst>
              <a:ext uri="{FF2B5EF4-FFF2-40B4-BE49-F238E27FC236}">
                <a16:creationId xmlns:a16="http://schemas.microsoft.com/office/drawing/2014/main" id="{908F45F4-E18B-4066-9753-F42F43DE0E86}"/>
              </a:ext>
            </a:extLst>
          </p:cNvPr>
          <p:cNvPicPr/>
          <p:nvPr/>
        </p:nvPicPr>
        <p:blipFill>
          <a:blip r:embed="rId4"/>
          <a:stretch>
            <a:fillRect/>
          </a:stretch>
        </p:blipFill>
        <p:spPr>
          <a:xfrm>
            <a:off x="2076450" y="2846899"/>
            <a:ext cx="5753100" cy="1228725"/>
          </a:xfrm>
          <a:prstGeom prst="rect">
            <a:avLst/>
          </a:prstGeom>
        </p:spPr>
      </p:pic>
    </p:spTree>
    <p:extLst>
      <p:ext uri="{BB962C8B-B14F-4D97-AF65-F5344CB8AC3E}">
        <p14:creationId xmlns:p14="http://schemas.microsoft.com/office/powerpoint/2010/main" val="283781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11 Online un-moderated test sessions,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5 / Female – 6</a:t>
            </a:r>
          </a:p>
          <a:p>
            <a:endParaRPr lang="en-GB" sz="3200" dirty="0"/>
          </a:p>
          <a:p>
            <a:pPr marL="571500" indent="-571500">
              <a:buFont typeface="Arial" panose="020B0604020202020204" pitchFamily="34" charset="0"/>
              <a:buChar char="•"/>
            </a:pPr>
            <a:r>
              <a:rPr lang="en-GB" sz="3200" dirty="0"/>
              <a:t>Location: UK wide</a:t>
            </a:r>
          </a:p>
          <a:p>
            <a:pPr marL="571500" indent="-571500">
              <a:buFont typeface="Arial" panose="020B0604020202020204" pitchFamily="34" charset="0"/>
              <a:buChar char="•"/>
            </a:pPr>
            <a:endParaRPr lang="en-GB" sz="3200" dirty="0"/>
          </a:p>
          <a:p>
            <a:pPr marL="571500" indent="-571500">
              <a:buFont typeface="Arial" panose="020B0604020202020204" pitchFamily="34" charset="0"/>
              <a:buChar char="•"/>
            </a:pPr>
            <a:r>
              <a:rPr lang="en-GB" sz="3200" dirty="0"/>
              <a:t>Date – 26</a:t>
            </a:r>
            <a:r>
              <a:rPr lang="en-GB" sz="3200" baseline="30000" dirty="0"/>
              <a:t>th</a:t>
            </a:r>
            <a:r>
              <a:rPr lang="en-GB" sz="3200" dirty="0"/>
              <a:t> May 2020</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Version3</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632520" y="846396"/>
            <a:ext cx="8915400" cy="5458618"/>
          </a:xfrm>
        </p:spPr>
        <p:txBody>
          <a:bodyPr/>
          <a:lstStyle/>
          <a:p>
            <a:r>
              <a:rPr lang="en-US" dirty="0"/>
              <a:t>Version 3: </a:t>
            </a:r>
            <a:r>
              <a:rPr lang="en-US" dirty="0">
                <a:hlinkClick r:id="rId3"/>
              </a:rPr>
              <a:t>https://xd.adobe.com/view/eb1b86dc-982f-4267-7d93-cc20dbbd1a9c-9d2a/screen/4b952c04-bdd9-4b84-b027-2ab7a5d59c60/Continue-shopping-for-testing-3/?fullscreen</a:t>
            </a:r>
            <a:r>
              <a:rPr lang="en-US" dirty="0"/>
              <a:t> </a:t>
            </a:r>
          </a:p>
          <a:p>
            <a:r>
              <a:rPr lang="en-US" b="1" dirty="0"/>
              <a:t>Would you use these options - Tell us what you think, Self help guides and Join our mailing list?</a:t>
            </a:r>
            <a:r>
              <a:rPr lang="en-GB" dirty="0"/>
              <a:t>		</a:t>
            </a:r>
          </a:p>
          <a:p>
            <a:r>
              <a:rPr lang="en-GB" dirty="0"/>
              <a:t>				Yes = 9 / No = 2</a:t>
            </a:r>
          </a:p>
        </p:txBody>
      </p:sp>
      <p:sp>
        <p:nvSpPr>
          <p:cNvPr id="6" name="Rectangle 5">
            <a:extLst>
              <a:ext uri="{FF2B5EF4-FFF2-40B4-BE49-F238E27FC236}">
                <a16:creationId xmlns:a16="http://schemas.microsoft.com/office/drawing/2014/main" id="{C019F693-F96F-42FD-B7FF-F05107D04164}"/>
              </a:ext>
            </a:extLst>
          </p:cNvPr>
          <p:cNvSpPr/>
          <p:nvPr/>
        </p:nvSpPr>
        <p:spPr>
          <a:xfrm>
            <a:off x="495300" y="4019986"/>
            <a:ext cx="8915400" cy="197432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It may not be relevant at the time</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like the self help guides but not a fan of tell us what you think</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Too time consuming</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I’d use the self help guides if they were relevant to me but not the tell us what you think or mailing list option.</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 would likely use the self help guides and mailing list options, more so than the ’tell us what you think’ option</a:t>
            </a:r>
          </a:p>
          <a:p>
            <a:pPr marL="285750" indent="-285750">
              <a:lnSpc>
                <a:spcPct val="107000"/>
              </a:lnSpc>
              <a:spcAft>
                <a:spcPts val="800"/>
              </a:spcAft>
              <a:buFont typeface="Arial" panose="020B0604020202020204" pitchFamily="34" charset="0"/>
              <a:buChar char="•"/>
            </a:pPr>
            <a:r>
              <a:rPr lang="en-US" sz="1200" i="1" dirty="0">
                <a:solidFill>
                  <a:srgbClr val="000000"/>
                </a:solidFill>
                <a:latin typeface="+mn-lt"/>
                <a:ea typeface="Times New Roman" panose="02020603050405020304" pitchFamily="18" charset="0"/>
                <a:cs typeface="Times New Roman" panose="02020603050405020304" pitchFamily="18" charset="0"/>
              </a:rPr>
              <a:t>I’d probably use the self-help guides and might join the mailing list. I don't think many people would do the tell us what you think section though.</a:t>
            </a:r>
          </a:p>
        </p:txBody>
      </p:sp>
      <p:pic>
        <p:nvPicPr>
          <p:cNvPr id="9" name="C1022C5660" descr="C1022C5660.jpeg">
            <a:extLst>
              <a:ext uri="{FF2B5EF4-FFF2-40B4-BE49-F238E27FC236}">
                <a16:creationId xmlns:a16="http://schemas.microsoft.com/office/drawing/2014/main" id="{FBF97071-EEAB-45ED-AD4F-7D17522183E8}"/>
              </a:ext>
            </a:extLst>
          </p:cNvPr>
          <p:cNvPicPr/>
          <p:nvPr/>
        </p:nvPicPr>
        <p:blipFill>
          <a:blip r:embed="rId4"/>
          <a:stretch>
            <a:fillRect/>
          </a:stretch>
        </p:blipFill>
        <p:spPr>
          <a:xfrm>
            <a:off x="2076450" y="2814637"/>
            <a:ext cx="5753100" cy="1228725"/>
          </a:xfrm>
          <a:prstGeom prst="rect">
            <a:avLst/>
          </a:prstGeom>
        </p:spPr>
      </p:pic>
    </p:spTree>
    <p:extLst>
      <p:ext uri="{BB962C8B-B14F-4D97-AF65-F5344CB8AC3E}">
        <p14:creationId xmlns:p14="http://schemas.microsoft.com/office/powerpoint/2010/main" val="1902597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Which version?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358080" y="846396"/>
            <a:ext cx="9189840" cy="6011604"/>
          </a:xfrm>
        </p:spPr>
        <p:txBody>
          <a:bodyPr/>
          <a:lstStyle/>
          <a:p>
            <a:r>
              <a:rPr lang="en-US" sz="1400" b="1" dirty="0"/>
              <a:t>Which version do you like us to implement if we were looking for one version: </a:t>
            </a:r>
          </a:p>
          <a:p>
            <a:r>
              <a:rPr lang="en-US" sz="1400" b="1" dirty="0"/>
              <a:t>Version 1 (Thank you and Join our mailing list) </a:t>
            </a:r>
          </a:p>
          <a:p>
            <a:r>
              <a:rPr lang="en-US" sz="1400" b="1" dirty="0"/>
              <a:t>Version 2 (Thank you, Start new search, Self-help guide, Join our mailing list) </a:t>
            </a:r>
          </a:p>
          <a:p>
            <a:r>
              <a:rPr lang="en-US" sz="1400" b="1" dirty="0"/>
              <a:t>Version 3 (Thank you, Tell us what you think, Self-help guide, Join our mailing list</a:t>
            </a:r>
            <a:r>
              <a:rPr lang="en-US" sz="1400" dirty="0"/>
              <a:t>)</a:t>
            </a:r>
            <a:r>
              <a:rPr lang="en-GB" dirty="0"/>
              <a:t>	</a:t>
            </a:r>
          </a:p>
          <a:p>
            <a:pPr algn="ctr"/>
            <a:endParaRPr lang="en-GB" sz="1200" dirty="0"/>
          </a:p>
          <a:p>
            <a:pPr algn="ctr"/>
            <a:r>
              <a:rPr lang="en-GB" sz="1200" dirty="0"/>
              <a:t>				Version 1= 1</a:t>
            </a:r>
          </a:p>
          <a:p>
            <a:pPr algn="ctr"/>
            <a:r>
              <a:rPr lang="en-GB" sz="1200" dirty="0"/>
              <a:t>				Version 2= 7</a:t>
            </a:r>
          </a:p>
          <a:p>
            <a:pPr algn="ctr"/>
            <a:r>
              <a:rPr lang="en-GB" sz="1200" dirty="0"/>
              <a:t>				Version 3= 2</a:t>
            </a:r>
          </a:p>
        </p:txBody>
      </p:sp>
      <p:sp>
        <p:nvSpPr>
          <p:cNvPr id="6" name="Rectangle 5">
            <a:extLst>
              <a:ext uri="{FF2B5EF4-FFF2-40B4-BE49-F238E27FC236}">
                <a16:creationId xmlns:a16="http://schemas.microsoft.com/office/drawing/2014/main" id="{C019F693-F96F-42FD-B7FF-F05107D04164}"/>
              </a:ext>
            </a:extLst>
          </p:cNvPr>
          <p:cNvSpPr/>
          <p:nvPr/>
        </p:nvSpPr>
        <p:spPr>
          <a:xfrm>
            <a:off x="358080" y="3548548"/>
            <a:ext cx="9189840" cy="3231654"/>
          </a:xfrm>
          <a:prstGeom prst="rect">
            <a:avLst/>
          </a:prstGeom>
        </p:spPr>
        <p:txBody>
          <a:bodyPr wrap="square">
            <a:spAutoFit/>
          </a:bodyPr>
          <a:lstStyle/>
          <a:p>
            <a:r>
              <a:rPr lang="en-US" sz="1200" b="1" dirty="0"/>
              <a:t>Version 1 comments:</a:t>
            </a:r>
          </a:p>
          <a:p>
            <a:pPr marL="171450" indent="-171450">
              <a:buFont typeface="Arial" panose="020B0604020202020204" pitchFamily="34" charset="0"/>
              <a:buChar char="•"/>
            </a:pPr>
            <a:r>
              <a:rPr lang="en-US" sz="1200" dirty="0"/>
              <a:t>It’s the clearest, at the surface has the most options on where to go next. I think these are only ever going to be glanced at so even though option 2 and 3 do have more options as where to go next option 1 does a better job of displaying its options</a:t>
            </a:r>
            <a:endParaRPr lang="en-GB" sz="1200" dirty="0"/>
          </a:p>
          <a:p>
            <a:endParaRPr lang="en-US" sz="1200" dirty="0"/>
          </a:p>
          <a:p>
            <a:r>
              <a:rPr lang="en-US" sz="1200" b="1" dirty="0"/>
              <a:t>Version 2 comments:</a:t>
            </a:r>
            <a:endParaRPr lang="en-GB" sz="1200" b="1" dirty="0"/>
          </a:p>
          <a:p>
            <a:pPr marL="171450" indent="-171450">
              <a:buFont typeface="Arial" panose="020B0604020202020204" pitchFamily="34" charset="0"/>
              <a:buChar char="•"/>
            </a:pPr>
            <a:r>
              <a:rPr lang="en-US" sz="1200" dirty="0"/>
              <a:t>This one like option 3 offers the most options for you to interact with the website.</a:t>
            </a:r>
            <a:endParaRPr lang="en-GB" sz="1200" dirty="0"/>
          </a:p>
          <a:p>
            <a:pPr marL="171450" indent="-171450">
              <a:buFont typeface="Arial" panose="020B0604020202020204" pitchFamily="34" charset="0"/>
              <a:buChar char="•"/>
            </a:pPr>
            <a:r>
              <a:rPr lang="en-US" sz="1200" dirty="0"/>
              <a:t>Option for self help and restart search</a:t>
            </a:r>
            <a:endParaRPr lang="en-GB" sz="1200" dirty="0"/>
          </a:p>
          <a:p>
            <a:pPr marL="171450" indent="-171450">
              <a:buFont typeface="Arial" panose="020B0604020202020204" pitchFamily="34" charset="0"/>
              <a:buChar char="•"/>
            </a:pPr>
            <a:r>
              <a:rPr lang="en-US" sz="1200" dirty="0"/>
              <a:t>I liked the fact it had the most options to be able to help myself before waiting for the reply.</a:t>
            </a:r>
            <a:endParaRPr lang="en-GB" sz="1200" dirty="0"/>
          </a:p>
          <a:p>
            <a:pPr marL="171450" indent="-171450">
              <a:buFont typeface="Arial" panose="020B0604020202020204" pitchFamily="34" charset="0"/>
              <a:buChar char="•"/>
            </a:pPr>
            <a:r>
              <a:rPr lang="en-US" sz="1200" dirty="0"/>
              <a:t>It has more options. It tells me more of what’s on your site without me having to look.  I may actually find something I want to look at. Go for this one.</a:t>
            </a:r>
            <a:endParaRPr lang="en-GB" sz="1200" dirty="0"/>
          </a:p>
          <a:p>
            <a:pPr marL="171450" indent="-171450">
              <a:buFont typeface="Arial" panose="020B0604020202020204" pitchFamily="34" charset="0"/>
              <a:buChar char="•"/>
            </a:pPr>
            <a:r>
              <a:rPr lang="en-US" sz="1200" dirty="0"/>
              <a:t>I think version 2 is clear and gets your message across.  I think the message is diluted by asking for feedback in version 3.  Version 2 gives the support to businesses that they will require and allows them to get additional support by clicking on the links provided.</a:t>
            </a:r>
            <a:endParaRPr lang="en-GB" sz="1200" dirty="0"/>
          </a:p>
          <a:p>
            <a:endParaRPr lang="en-US" sz="1200" dirty="0"/>
          </a:p>
          <a:p>
            <a:r>
              <a:rPr lang="en-US" sz="1200" b="1" dirty="0"/>
              <a:t>Version 3 comments:</a:t>
            </a:r>
            <a:endParaRPr lang="en-GB" sz="1200" b="1" dirty="0"/>
          </a:p>
          <a:p>
            <a:pPr marL="171450" indent="-171450">
              <a:buFont typeface="Arial" panose="020B0604020202020204" pitchFamily="34" charset="0"/>
              <a:buChar char="•"/>
            </a:pPr>
            <a:r>
              <a:rPr lang="en-US" sz="1200" dirty="0"/>
              <a:t>I like to give feedback, that why I would prefer this version, and it has much more information like self help guide and join email, </a:t>
            </a:r>
            <a:r>
              <a:rPr lang="en-US" sz="1200" dirty="0" err="1"/>
              <a:t>i</a:t>
            </a:r>
            <a:r>
              <a:rPr lang="en-US" sz="1200" dirty="0"/>
              <a:t> don’t prefer version 2 it is because, it does not need to use start new search on this page, it is not related to contact us thank you page.</a:t>
            </a:r>
            <a:endParaRPr lang="en-GB" sz="1200" dirty="0"/>
          </a:p>
        </p:txBody>
      </p:sp>
      <p:pic>
        <p:nvPicPr>
          <p:cNvPr id="7" name="C1022C5634" descr="C1022C5634.jpeg">
            <a:extLst>
              <a:ext uri="{FF2B5EF4-FFF2-40B4-BE49-F238E27FC236}">
                <a16:creationId xmlns:a16="http://schemas.microsoft.com/office/drawing/2014/main" id="{DB4AD148-900F-4A56-A430-B86ACD97749E}"/>
              </a:ext>
            </a:extLst>
          </p:cNvPr>
          <p:cNvPicPr/>
          <p:nvPr/>
        </p:nvPicPr>
        <p:blipFill>
          <a:blip r:embed="rId3"/>
          <a:stretch>
            <a:fillRect/>
          </a:stretch>
        </p:blipFill>
        <p:spPr>
          <a:xfrm>
            <a:off x="495300" y="2132856"/>
            <a:ext cx="5609828" cy="1143000"/>
          </a:xfrm>
          <a:prstGeom prst="rect">
            <a:avLst/>
          </a:prstGeom>
        </p:spPr>
      </p:pic>
    </p:spTree>
    <p:extLst>
      <p:ext uri="{BB962C8B-B14F-4D97-AF65-F5344CB8AC3E}">
        <p14:creationId xmlns:p14="http://schemas.microsoft.com/office/powerpoint/2010/main" val="73592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19" y="1124744"/>
            <a:ext cx="9361040" cy="5416868"/>
          </a:xfrm>
          <a:prstGeom prst="rect">
            <a:avLst/>
          </a:prstGeom>
          <a:noFill/>
        </p:spPr>
        <p:txBody>
          <a:bodyPr wrap="square" rtlCol="0">
            <a:spAutoFit/>
          </a:bodyPr>
          <a:lstStyle/>
          <a:p>
            <a:r>
              <a:rPr lang="en-GB" dirty="0"/>
              <a:t>We explored the following things: </a:t>
            </a:r>
          </a:p>
          <a:p>
            <a:endParaRPr lang="en-GB" dirty="0"/>
          </a:p>
          <a:p>
            <a:r>
              <a:rPr lang="en-GB" dirty="0"/>
              <a:t>1) Users likes and dislikes about the homepage of </a:t>
            </a:r>
            <a:r>
              <a:rPr lang="en-GB" dirty="0" err="1"/>
              <a:t>findbusinesssupport.gov.scot</a:t>
            </a:r>
            <a:r>
              <a:rPr lang="en-GB" dirty="0"/>
              <a:t> website</a:t>
            </a:r>
          </a:p>
          <a:p>
            <a:endParaRPr lang="en-GB" dirty="0"/>
          </a:p>
          <a:p>
            <a:r>
              <a:rPr lang="en-GB" dirty="0"/>
              <a:t>    If they felt there was anything missing </a:t>
            </a:r>
          </a:p>
          <a:p>
            <a:endParaRPr lang="en-GB" dirty="0"/>
          </a:p>
          <a:p>
            <a:r>
              <a:rPr lang="en-GB" dirty="0"/>
              <a:t>2) Feedback around an alternate design of the “Thank You” web page* primarily to understand if users would like to continue with their journey upon submitting a form or enquiry:</a:t>
            </a:r>
          </a:p>
          <a:p>
            <a:endParaRPr lang="en-GB" dirty="0"/>
          </a:p>
          <a:p>
            <a:r>
              <a:rPr lang="en-GB" sz="1600" dirty="0"/>
              <a:t>     </a:t>
            </a:r>
            <a:r>
              <a:rPr lang="en-GB" sz="1400" dirty="0"/>
              <a:t>Version 1: </a:t>
            </a:r>
            <a:r>
              <a:rPr lang="en-GB" sz="1400" u="sng" dirty="0">
                <a:hlinkClick r:id="rId3"/>
              </a:rPr>
              <a:t>https://xd.adobe.com/view/eb1b86dc-982f-4267-7d93-cc20dbbd1a9c-9d2a/screen/4a8554b3-c878-4443-aa30-b228677ad15c/Continue-shopping-for-testing-1?fullscreen</a:t>
            </a:r>
            <a:br>
              <a:rPr lang="en-GB" sz="1400" dirty="0"/>
            </a:br>
            <a:br>
              <a:rPr lang="en-GB" sz="1400" dirty="0"/>
            </a:br>
            <a:r>
              <a:rPr lang="en-GB" sz="1400" dirty="0"/>
              <a:t>     Version 2: </a:t>
            </a:r>
            <a:r>
              <a:rPr lang="en-GB" sz="1400" u="sng" dirty="0">
                <a:hlinkClick r:id="rId4"/>
              </a:rPr>
              <a:t>https://xd.adobe.com/view/eb1b86dc-982f-4267-7d93-cc20dbbd1a9c-9d2a/screen/5b1f9fdc-8e6d-4264-9a53-6e881c342448/Continue-shopping-for-testing-2?fullscreen</a:t>
            </a:r>
            <a:br>
              <a:rPr lang="en-GB" sz="1400" dirty="0"/>
            </a:br>
            <a:br>
              <a:rPr lang="en-GB" sz="1400" dirty="0"/>
            </a:br>
            <a:r>
              <a:rPr lang="en-GB" sz="1400" dirty="0"/>
              <a:t>     Version 3: </a:t>
            </a:r>
            <a:r>
              <a:rPr lang="en-GB" sz="1400" u="sng" dirty="0">
                <a:hlinkClick r:id="rId5"/>
              </a:rPr>
              <a:t>https://xd.adobe.com/view/eb1b86dc-982f-4267-7d93-cc20dbbd1a9c-9d2a/screen/4b952c04-bdd9-4b84-b027-2ab7a5d59c60/Continue-shopping-for-testing-3?fullscreen</a:t>
            </a:r>
            <a:endParaRPr lang="en-GB" sz="1400" dirty="0"/>
          </a:p>
          <a:p>
            <a:pPr marL="285750" indent="-285750">
              <a:buFont typeface="Arial" panose="020B0604020202020204" pitchFamily="34" charset="0"/>
              <a:buChar char="•"/>
            </a:pPr>
            <a:endParaRPr lang="en-US" sz="2000" dirty="0"/>
          </a:p>
          <a:p>
            <a:endParaRPr lang="en-US" sz="1600" i="1" dirty="0"/>
          </a:p>
          <a:p>
            <a:r>
              <a:rPr lang="en-US" sz="1600" i="1" dirty="0"/>
              <a:t>*</a:t>
            </a:r>
            <a:r>
              <a:rPr lang="en-GB" sz="1600" i="1" dirty="0"/>
              <a:t> (users see this page when they complete the contact us form or submit an enquiry)</a:t>
            </a:r>
            <a:endParaRPr lang="en-US" sz="1600" i="1" dirty="0"/>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Summary</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358080" y="846396"/>
            <a:ext cx="9189840" cy="6011604"/>
          </a:xfrm>
        </p:spPr>
        <p:txBody>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research clearly suggests that all the 11 users would like to continue their journey in some way or the other upon submitting the enquiry form or the contact us form.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Upon showing them 3 different versions of the “thank you” web page, version 2 (with </a:t>
            </a:r>
            <a:r>
              <a:rPr lang="en-US" sz="1400" dirty="0"/>
              <a:t>Thank you message, Start new search, Self-help guide, Join our mailing list options) was most popular option with 7 out of 11 voting in favor.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Users were also asked if they would like dynamic or static content for Self help guides and 9 out 11 said that dynamic content would be best</a:t>
            </a:r>
          </a:p>
          <a:p>
            <a:pPr marL="742950" lvl="1" indent="-285750">
              <a:buFont typeface="Arial" panose="020B0604020202020204" pitchFamily="34" charset="0"/>
              <a:buChar char="•"/>
            </a:pPr>
            <a:r>
              <a:rPr lang="en-US" sz="1000" i="1" dirty="0"/>
              <a:t>Yes I would like it to be dynamic and regularly changing, as most common problems change</a:t>
            </a:r>
          </a:p>
          <a:p>
            <a:pPr marL="742950" lvl="1" indent="-285750">
              <a:buFont typeface="Arial" panose="020B0604020202020204" pitchFamily="34" charset="0"/>
              <a:buChar char="•"/>
            </a:pPr>
            <a:r>
              <a:rPr lang="en-US" sz="1000" i="1" dirty="0"/>
              <a:t>I think , it should be dynamic, it should be related to my user experience and my behavior data.</a:t>
            </a:r>
          </a:p>
          <a:p>
            <a:pPr marL="742950" lvl="1"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400" dirty="0"/>
              <a:t>Following comments were left in support of version 2:</a:t>
            </a:r>
          </a:p>
          <a:p>
            <a:pPr marL="628650" lvl="1" indent="-171450">
              <a:buFont typeface="Arial" panose="020B0604020202020204" pitchFamily="34" charset="0"/>
              <a:buChar char="•"/>
            </a:pPr>
            <a:r>
              <a:rPr lang="en-US" sz="1200" i="1" dirty="0"/>
              <a:t>Option for self help and restart search</a:t>
            </a:r>
            <a:endParaRPr lang="en-GB" sz="1200" i="1" dirty="0"/>
          </a:p>
          <a:p>
            <a:pPr marL="628650" lvl="1" indent="-171450">
              <a:buFont typeface="Arial" panose="020B0604020202020204" pitchFamily="34" charset="0"/>
              <a:buChar char="•"/>
            </a:pPr>
            <a:r>
              <a:rPr lang="en-US" sz="1200" i="1" dirty="0"/>
              <a:t>It has more options. It tells me more of what’s on your site without me having to look.  I may actually find something I want to look at.</a:t>
            </a:r>
            <a:endParaRPr lang="en-GB" sz="1200" i="1" dirty="0"/>
          </a:p>
          <a:p>
            <a:pPr marL="628650" lvl="1" indent="-171450">
              <a:buFont typeface="Arial" panose="020B0604020202020204" pitchFamily="34" charset="0"/>
              <a:buChar char="•"/>
            </a:pPr>
            <a:r>
              <a:rPr lang="en-US" sz="1200" i="1" dirty="0"/>
              <a:t>I think version 2 is clear and gets your message across.  I think the message is diluted by asking for feedback in version 3.  Version 2 gives the support to businesses that they will require and allows them to get additional support by clicking on the links provided.</a:t>
            </a:r>
          </a:p>
          <a:p>
            <a:pPr lvl="1"/>
            <a:endParaRPr lang="en-GB" sz="1200" i="1" dirty="0"/>
          </a:p>
          <a:p>
            <a:pPr marL="285750" indent="-285750">
              <a:buFont typeface="Arial" panose="020B0604020202020204" pitchFamily="34" charset="0"/>
              <a:buChar char="•"/>
            </a:pPr>
            <a:r>
              <a:rPr lang="en-GB" sz="1400" dirty="0"/>
              <a:t>Version 3 with the “tell us what you think” feedback link was less popular (2 in </a:t>
            </a:r>
            <a:r>
              <a:rPr lang="en-GB" sz="1400" dirty="0" err="1"/>
              <a:t>favor</a:t>
            </a:r>
            <a:r>
              <a:rPr lang="en-GB" sz="1400" dirty="0"/>
              <a:t> out of 11) as users felt it was too soon to leave a feedback about the website or the service.</a:t>
            </a:r>
          </a:p>
          <a:p>
            <a:pPr marL="742950" lvl="1" indent="-285750">
              <a:buFont typeface="Arial" panose="020B0604020202020204" pitchFamily="34" charset="0"/>
              <a:buChar char="•"/>
            </a:pPr>
            <a:r>
              <a:rPr lang="en-US" sz="1200" i="1" dirty="0"/>
              <a:t>Feedback request is too premature</a:t>
            </a:r>
          </a:p>
          <a:p>
            <a:pPr marL="742950" lvl="1" indent="-285750">
              <a:buFont typeface="Arial" panose="020B0604020202020204" pitchFamily="34" charset="0"/>
              <a:buChar char="•"/>
            </a:pPr>
            <a:r>
              <a:rPr lang="en-US" sz="1200" i="1" dirty="0">
                <a:solidFill>
                  <a:srgbClr val="000000"/>
                </a:solidFill>
                <a:ea typeface="Times New Roman" panose="02020603050405020304" pitchFamily="18" charset="0"/>
                <a:cs typeface="Times New Roman" panose="02020603050405020304" pitchFamily="18" charset="0"/>
              </a:rPr>
              <a:t>It may not be relevant at the time</a:t>
            </a:r>
          </a:p>
          <a:p>
            <a:pPr marL="742950" lvl="1" indent="-285750">
              <a:buFont typeface="Arial" panose="020B0604020202020204" pitchFamily="34" charset="0"/>
              <a:buChar char="•"/>
            </a:pPr>
            <a:r>
              <a:rPr lang="en-GB" sz="1200" i="1" dirty="0">
                <a:ea typeface="Times New Roman" panose="02020603050405020304" pitchFamily="18" charset="0"/>
                <a:cs typeface="Times New Roman" panose="02020603050405020304" pitchFamily="18" charset="0"/>
              </a:rPr>
              <a:t>Too time consuming</a:t>
            </a:r>
          </a:p>
          <a:p>
            <a:pPr lvl="1"/>
            <a:endParaRPr lang="en-GB" sz="1200" dirty="0"/>
          </a:p>
        </p:txBody>
      </p:sp>
    </p:spTree>
    <p:extLst>
      <p:ext uri="{BB962C8B-B14F-4D97-AF65-F5344CB8AC3E}">
        <p14:creationId xmlns:p14="http://schemas.microsoft.com/office/powerpoint/2010/main" val="29421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homepage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2000" dirty="0"/>
              <a:t>When we asked the users about their likes and dislikes upon looking at the website following things were mentioned:</a:t>
            </a:r>
          </a:p>
          <a:p>
            <a:pPr marL="11113"/>
            <a:r>
              <a:rPr lang="en-GB" sz="2000" dirty="0"/>
              <a:t>	</a:t>
            </a:r>
            <a:r>
              <a:rPr lang="en-GB" b="1" dirty="0"/>
              <a:t>Top 3 likes per user</a:t>
            </a:r>
            <a:r>
              <a:rPr lang="en-GB" dirty="0"/>
              <a:t>			</a:t>
            </a:r>
            <a:r>
              <a:rPr lang="en-GB" b="1" dirty="0"/>
              <a:t>Top 3 dislikes per user</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6" name="Table 5">
            <a:extLst>
              <a:ext uri="{FF2B5EF4-FFF2-40B4-BE49-F238E27FC236}">
                <a16:creationId xmlns:a16="http://schemas.microsoft.com/office/drawing/2014/main" id="{2F695A2B-D9B0-4FED-AA0F-8864A41496DB}"/>
              </a:ext>
            </a:extLst>
          </p:cNvPr>
          <p:cNvGraphicFramePr>
            <a:graphicFrameLocks noGrp="1"/>
          </p:cNvGraphicFramePr>
          <p:nvPr>
            <p:extLst>
              <p:ext uri="{D42A27DB-BD31-4B8C-83A1-F6EECF244321}">
                <p14:modId xmlns:p14="http://schemas.microsoft.com/office/powerpoint/2010/main" val="4012683961"/>
              </p:ext>
            </p:extLst>
          </p:nvPr>
        </p:nvGraphicFramePr>
        <p:xfrm>
          <a:off x="62384" y="2172795"/>
          <a:ext cx="4746599" cy="4546183"/>
        </p:xfrm>
        <a:graphic>
          <a:graphicData uri="http://schemas.openxmlformats.org/drawingml/2006/table">
            <a:tbl>
              <a:tblPr firstRow="1" bandRow="1">
                <a:tableStyleId>{5C22544A-7EE6-4342-B048-85BDC9FD1C3A}</a:tableStyleId>
              </a:tblPr>
              <a:tblGrid>
                <a:gridCol w="1580212">
                  <a:extLst>
                    <a:ext uri="{9D8B030D-6E8A-4147-A177-3AD203B41FA5}">
                      <a16:colId xmlns:a16="http://schemas.microsoft.com/office/drawing/2014/main" val="3664773920"/>
                    </a:ext>
                  </a:extLst>
                </a:gridCol>
                <a:gridCol w="1586717">
                  <a:extLst>
                    <a:ext uri="{9D8B030D-6E8A-4147-A177-3AD203B41FA5}">
                      <a16:colId xmlns:a16="http://schemas.microsoft.com/office/drawing/2014/main" val="561756659"/>
                    </a:ext>
                  </a:extLst>
                </a:gridCol>
                <a:gridCol w="1579670">
                  <a:extLst>
                    <a:ext uri="{9D8B030D-6E8A-4147-A177-3AD203B41FA5}">
                      <a16:colId xmlns:a16="http://schemas.microsoft.com/office/drawing/2014/main" val="961807346"/>
                    </a:ext>
                  </a:extLst>
                </a:gridCol>
              </a:tblGrid>
              <a:tr h="297403">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0023779"/>
                  </a:ext>
                </a:extLst>
              </a:tr>
              <a:tr h="297403">
                <a:tc>
                  <a:txBody>
                    <a:bodyPr/>
                    <a:lstStyle/>
                    <a:p>
                      <a:pPr>
                        <a:lnSpc>
                          <a:spcPct val="115000"/>
                        </a:lnSpc>
                        <a:spcAft>
                          <a:spcPts val="0"/>
                        </a:spcAft>
                      </a:pPr>
                      <a:r>
                        <a:rPr lang="en-US" sz="900">
                          <a:effectLst/>
                        </a:rPr>
                        <a:t>Friendly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was navigation easy to use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Very organised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2742043"/>
                  </a:ext>
                </a:extLst>
              </a:tr>
              <a:tr h="615280">
                <a:tc>
                  <a:txBody>
                    <a:bodyPr/>
                    <a:lstStyle/>
                    <a:p>
                      <a:pPr>
                        <a:lnSpc>
                          <a:spcPct val="115000"/>
                        </a:lnSpc>
                        <a:spcAft>
                          <a:spcPts val="0"/>
                        </a:spcAft>
                      </a:pPr>
                      <a:r>
                        <a:rPr lang="en-US" sz="900">
                          <a:effectLst/>
                        </a:rPr>
                        <a:t>The 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simplicity of the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coronavirus advice on top of the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9996760"/>
                  </a:ext>
                </a:extLst>
              </a:tr>
              <a:tr h="297403">
                <a:tc>
                  <a:txBody>
                    <a:bodyPr/>
                    <a:lstStyle/>
                    <a:p>
                      <a:pPr>
                        <a:lnSpc>
                          <a:spcPct val="115000"/>
                        </a:lnSpc>
                        <a:spcAft>
                          <a:spcPts val="0"/>
                        </a:spcAft>
                      </a:pPr>
                      <a:r>
                        <a:rPr lang="en-US" sz="900">
                          <a:effectLst/>
                        </a:rPr>
                        <a:t>uncluttered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bright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straight forward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0797608"/>
                  </a:ext>
                </a:extLst>
              </a:tr>
              <a:tr h="297403">
                <a:tc>
                  <a:txBody>
                    <a:bodyPr/>
                    <a:lstStyle/>
                    <a:p>
                      <a:pPr>
                        <a:lnSpc>
                          <a:spcPct val="115000"/>
                        </a:lnSpc>
                        <a:spcAft>
                          <a:spcPts val="0"/>
                        </a:spcAft>
                      </a:pPr>
                      <a:r>
                        <a:rPr lang="en-US" sz="900">
                          <a:effectLst/>
                        </a:rPr>
                        <a:t>picture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use of female in picture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speed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92294956"/>
                  </a:ext>
                </a:extLst>
              </a:tr>
              <a:tr h="297403">
                <a:tc>
                  <a:txBody>
                    <a:bodyPr/>
                    <a:lstStyle/>
                    <a:p>
                      <a:pPr>
                        <a:lnSpc>
                          <a:spcPct val="115000"/>
                        </a:lnSpc>
                        <a:spcAft>
                          <a:spcPts val="0"/>
                        </a:spcAft>
                      </a:pPr>
                      <a:r>
                        <a:rPr lang="en-US" sz="900">
                          <a:effectLst/>
                        </a:rPr>
                        <a:t>Clean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Sharp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7084462"/>
                  </a:ext>
                </a:extLst>
              </a:tr>
              <a:tr h="297403">
                <a:tc>
                  <a:txBody>
                    <a:bodyPr/>
                    <a:lstStyle/>
                    <a:p>
                      <a:pPr>
                        <a:lnSpc>
                          <a:spcPct val="115000"/>
                        </a:lnSpc>
                        <a:spcAft>
                          <a:spcPts val="0"/>
                        </a:spcAft>
                      </a:pPr>
                      <a:r>
                        <a:rPr lang="en-US" sz="900">
                          <a:effectLst/>
                        </a:rPr>
                        <a:t>Contact us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Menu</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Browse all support services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8948573"/>
                  </a:ext>
                </a:extLst>
              </a:tr>
              <a:tr h="933158">
                <a:tc>
                  <a:txBody>
                    <a:bodyPr/>
                    <a:lstStyle/>
                    <a:p>
                      <a:pPr>
                        <a:lnSpc>
                          <a:spcPct val="115000"/>
                        </a:lnSpc>
                        <a:spcAft>
                          <a:spcPts val="0"/>
                        </a:spcAft>
                      </a:pPr>
                      <a:r>
                        <a:rPr lang="en-US" sz="900">
                          <a:effectLst/>
                        </a:rPr>
                        <a:t>The links to be able to easily access whatever information I needed to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bottom half of the page design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image on the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8015395"/>
                  </a:ext>
                </a:extLst>
              </a:tr>
              <a:tr h="297403">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Thorough</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Well presented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7252966"/>
                  </a:ext>
                </a:extLst>
              </a:tr>
              <a:tr h="297403">
                <a:tc>
                  <a:txBody>
                    <a:bodyPr/>
                    <a:lstStyle/>
                    <a:p>
                      <a:pPr>
                        <a:lnSpc>
                          <a:spcPct val="115000"/>
                        </a:lnSpc>
                        <a:spcAft>
                          <a:spcPts val="0"/>
                        </a:spcAft>
                      </a:pPr>
                      <a:r>
                        <a:rPr lang="en-US" sz="900">
                          <a:effectLst/>
                        </a:rPr>
                        <a:t>The colourful photo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picture of the woman/people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082591"/>
                  </a:ext>
                </a:extLst>
              </a:tr>
              <a:tr h="297403">
                <a:tc>
                  <a:txBody>
                    <a:bodyPr/>
                    <a:lstStyle/>
                    <a:p>
                      <a:pPr>
                        <a:lnSpc>
                          <a:spcPct val="115000"/>
                        </a:lnSpc>
                        <a:spcAft>
                          <a:spcPts val="0"/>
                        </a:spcAft>
                      </a:pPr>
                      <a:r>
                        <a:rPr lang="en-US" sz="900">
                          <a:effectLst/>
                        </a:rPr>
                        <a:t>clean 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clearly defined content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strong message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8295957"/>
                  </a:ext>
                </a:extLst>
              </a:tr>
              <a:tr h="297403">
                <a:tc>
                  <a:txBody>
                    <a:bodyPr/>
                    <a:lstStyle/>
                    <a:p>
                      <a:pPr>
                        <a:lnSpc>
                          <a:spcPct val="115000"/>
                        </a:lnSpc>
                        <a:spcAft>
                          <a:spcPts val="0"/>
                        </a:spcAft>
                      </a:pPr>
                      <a:r>
                        <a:rPr lang="en-US" sz="900">
                          <a:effectLst/>
                        </a:rPr>
                        <a:t>I liked the photo with the text box</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 the font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 </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4128688"/>
                  </a:ext>
                </a:extLst>
              </a:tr>
            </a:tbl>
          </a:graphicData>
        </a:graphic>
      </p:graphicFrame>
      <p:graphicFrame>
        <p:nvGraphicFramePr>
          <p:cNvPr id="7" name="Table 6">
            <a:extLst>
              <a:ext uri="{FF2B5EF4-FFF2-40B4-BE49-F238E27FC236}">
                <a16:creationId xmlns:a16="http://schemas.microsoft.com/office/drawing/2014/main" id="{74D01B60-C338-47E0-AEA2-85ECF61BCE7D}"/>
              </a:ext>
            </a:extLst>
          </p:cNvPr>
          <p:cNvGraphicFramePr>
            <a:graphicFrameLocks noGrp="1"/>
          </p:cNvGraphicFramePr>
          <p:nvPr>
            <p:extLst>
              <p:ext uri="{D42A27DB-BD31-4B8C-83A1-F6EECF244321}">
                <p14:modId xmlns:p14="http://schemas.microsoft.com/office/powerpoint/2010/main" val="4014261114"/>
              </p:ext>
            </p:extLst>
          </p:nvPr>
        </p:nvGraphicFramePr>
        <p:xfrm>
          <a:off x="4925023" y="2190396"/>
          <a:ext cx="4845906" cy="4558066"/>
        </p:xfrm>
        <a:graphic>
          <a:graphicData uri="http://schemas.openxmlformats.org/drawingml/2006/table">
            <a:tbl>
              <a:tblPr firstRow="1" bandRow="1">
                <a:tableStyleId>{5C22544A-7EE6-4342-B048-85BDC9FD1C3A}</a:tableStyleId>
              </a:tblPr>
              <a:tblGrid>
                <a:gridCol w="1352603">
                  <a:extLst>
                    <a:ext uri="{9D8B030D-6E8A-4147-A177-3AD203B41FA5}">
                      <a16:colId xmlns:a16="http://schemas.microsoft.com/office/drawing/2014/main" val="670558546"/>
                    </a:ext>
                  </a:extLst>
                </a:gridCol>
                <a:gridCol w="1332126">
                  <a:extLst>
                    <a:ext uri="{9D8B030D-6E8A-4147-A177-3AD203B41FA5}">
                      <a16:colId xmlns:a16="http://schemas.microsoft.com/office/drawing/2014/main" val="13658163"/>
                    </a:ext>
                  </a:extLst>
                </a:gridCol>
                <a:gridCol w="2161177">
                  <a:extLst>
                    <a:ext uri="{9D8B030D-6E8A-4147-A177-3AD203B41FA5}">
                      <a16:colId xmlns:a16="http://schemas.microsoft.com/office/drawing/2014/main" val="1038811198"/>
                    </a:ext>
                  </a:extLst>
                </a:gridCol>
              </a:tblGrid>
              <a:tr h="243266">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9819902"/>
                  </a:ext>
                </a:extLst>
              </a:tr>
              <a:tr h="503280">
                <a:tc>
                  <a:txBody>
                    <a:bodyPr/>
                    <a:lstStyle/>
                    <a:p>
                      <a:pPr>
                        <a:lnSpc>
                          <a:spcPct val="115000"/>
                        </a:lnSpc>
                        <a:spcAft>
                          <a:spcPts val="0"/>
                        </a:spcAft>
                      </a:pPr>
                      <a:r>
                        <a:rPr lang="en-US" sz="900">
                          <a:effectLst/>
                        </a:rPr>
                        <a:t>Feels a bit old fashioned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Feels very grey and a bit boring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very compelling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31568291"/>
                  </a:ext>
                </a:extLst>
              </a:tr>
              <a:tr h="243266">
                <a:tc>
                  <a:txBody>
                    <a:bodyPr/>
                    <a:lstStyle/>
                    <a:p>
                      <a:pPr>
                        <a:lnSpc>
                          <a:spcPct val="115000"/>
                        </a:lnSpc>
                        <a:spcAft>
                          <a:spcPts val="0"/>
                        </a:spcAft>
                      </a:pPr>
                      <a:r>
                        <a:rPr lang="en-US" sz="900">
                          <a:effectLst/>
                        </a:rPr>
                        <a:t>There is no logo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4053394"/>
                  </a:ext>
                </a:extLst>
              </a:tr>
              <a:tr h="503280">
                <a:tc>
                  <a:txBody>
                    <a:bodyPr/>
                    <a:lstStyle/>
                    <a:p>
                      <a:pPr>
                        <a:lnSpc>
                          <a:spcPct val="115000"/>
                        </a:lnSpc>
                        <a:spcAft>
                          <a:spcPts val="0"/>
                        </a:spcAft>
                      </a:pPr>
                      <a:r>
                        <a:rPr lang="en-US" sz="900">
                          <a:effectLst/>
                        </a:rPr>
                        <a:t>lacking information on topics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 bit bland at the top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too little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1029156"/>
                  </a:ext>
                </a:extLst>
              </a:tr>
              <a:tr h="243266">
                <a:tc>
                  <a:txBody>
                    <a:bodyPr/>
                    <a:lstStyle/>
                    <a:p>
                      <a:pPr>
                        <a:lnSpc>
                          <a:spcPct val="115000"/>
                        </a:lnSpc>
                        <a:spcAft>
                          <a:spcPts val="0"/>
                        </a:spcAft>
                      </a:pPr>
                      <a:r>
                        <a:rPr lang="en-US" sz="900">
                          <a:effectLst/>
                        </a:rPr>
                        <a:t>lack of interaction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bland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icons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4900002"/>
                  </a:ext>
                </a:extLst>
              </a:tr>
              <a:tr h="503280">
                <a:tc>
                  <a:txBody>
                    <a:bodyPr/>
                    <a:lstStyle/>
                    <a:p>
                      <a:pPr>
                        <a:lnSpc>
                          <a:spcPct val="115000"/>
                        </a:lnSpc>
                        <a:spcAft>
                          <a:spcPts val="0"/>
                        </a:spcAft>
                      </a:pPr>
                      <a:r>
                        <a:rPr lang="en-US" sz="900">
                          <a:effectLst/>
                        </a:rPr>
                        <a:t>The first page/screen (lots of bullet point text)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Sign up for email alerts button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2826143"/>
                  </a:ext>
                </a:extLst>
              </a:tr>
              <a:tr h="503280">
                <a:tc>
                  <a:txBody>
                    <a:bodyPr/>
                    <a:lstStyle/>
                    <a:p>
                      <a:pPr>
                        <a:lnSpc>
                          <a:spcPct val="115000"/>
                        </a:lnSpc>
                        <a:spcAft>
                          <a:spcPts val="0"/>
                        </a:spcAft>
                      </a:pPr>
                      <a:r>
                        <a:rPr lang="en-US" sz="900">
                          <a:effectLst/>
                        </a:rPr>
                        <a:t>The top design, looked like a scam website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fact there isn’t a proper logo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Lack of interesting information on the page, you have to click links to access this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5470973"/>
                  </a:ext>
                </a:extLst>
              </a:tr>
              <a:tr h="243266">
                <a:tc>
                  <a:txBody>
                    <a:bodyPr/>
                    <a:lstStyle/>
                    <a:p>
                      <a:pPr>
                        <a:lnSpc>
                          <a:spcPct val="115000"/>
                        </a:lnSpc>
                        <a:spcAft>
                          <a:spcPts val="0"/>
                        </a:spcAft>
                      </a:pPr>
                      <a:r>
                        <a:rPr lang="en-US" sz="900">
                          <a:effectLst/>
                        </a:rPr>
                        <a:t>Basic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Navigation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 lot of information crammed in to one space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3052253"/>
                  </a:ext>
                </a:extLst>
              </a:tr>
              <a:tr h="503280">
                <a:tc>
                  <a:txBody>
                    <a:bodyPr/>
                    <a:lstStyle/>
                    <a:p>
                      <a:pPr>
                        <a:lnSpc>
                          <a:spcPct val="115000"/>
                        </a:lnSpc>
                        <a:spcAft>
                          <a:spcPts val="0"/>
                        </a:spcAft>
                      </a:pPr>
                      <a:r>
                        <a:rPr lang="en-US" sz="900">
                          <a:effectLst/>
                        </a:rPr>
                        <a:t>It was designed by a 70 year old conformist man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colours - (apart from the photo)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layout/design/too much text.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5617246"/>
                  </a:ext>
                </a:extLst>
              </a:tr>
              <a:tr h="503280">
                <a:tc>
                  <a:txBody>
                    <a:bodyPr/>
                    <a:lstStyle/>
                    <a:p>
                      <a:pPr>
                        <a:lnSpc>
                          <a:spcPct val="115000"/>
                        </a:lnSpc>
                        <a:spcAft>
                          <a:spcPts val="0"/>
                        </a:spcAft>
                      </a:pPr>
                      <a:r>
                        <a:rPr lang="en-US" sz="900">
                          <a:effectLst/>
                        </a:rPr>
                        <a:t>background colour - grey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large blank space on right of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picture positioning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8046197"/>
                  </a:ext>
                </a:extLst>
              </a:tr>
              <a:tr h="503280">
                <a:tc>
                  <a:txBody>
                    <a:bodyPr/>
                    <a:lstStyle/>
                    <a:p>
                      <a:pPr>
                        <a:lnSpc>
                          <a:spcPct val="115000"/>
                        </a:lnSpc>
                        <a:spcAft>
                          <a:spcPts val="0"/>
                        </a:spcAft>
                      </a:pPr>
                      <a:r>
                        <a:rPr lang="en-US" sz="900">
                          <a:effectLst/>
                        </a:rPr>
                        <a:t>the blue colour for the links and buttons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spacing between each bullet pointed link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bar at the top being white, </a:t>
                      </a:r>
                      <a:r>
                        <a:rPr lang="en-US" sz="900" dirty="0" err="1">
                          <a:effectLst/>
                        </a:rPr>
                        <a:t>i</a:t>
                      </a:r>
                      <a:r>
                        <a:rPr lang="en-US" sz="900" dirty="0">
                          <a:effectLst/>
                        </a:rPr>
                        <a:t> think it would look better in gray, like at the bottom</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1214678"/>
                  </a:ext>
                </a:extLst>
              </a:tr>
            </a:tbl>
          </a:graphicData>
        </a:graphic>
      </p:graphicFrame>
    </p:spTree>
    <p:extLst>
      <p:ext uri="{BB962C8B-B14F-4D97-AF65-F5344CB8AC3E}">
        <p14:creationId xmlns:p14="http://schemas.microsoft.com/office/powerpoint/2010/main" val="59883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67323" y="139022"/>
            <a:ext cx="8915400" cy="1143000"/>
          </a:xfrm>
        </p:spPr>
        <p:txBody>
          <a:bodyPr/>
          <a:lstStyle/>
          <a:p>
            <a:r>
              <a:rPr lang="en-GB" sz="4000" dirty="0">
                <a:solidFill>
                  <a:schemeClr val="tx1"/>
                </a:solidFill>
              </a:rPr>
              <a:t>Version 1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836712"/>
            <a:ext cx="8915400" cy="5746650"/>
          </a:xfrm>
        </p:spPr>
        <p:txBody>
          <a:bodyPr/>
          <a:lstStyle/>
          <a:p>
            <a:pPr marL="11113"/>
            <a:r>
              <a:rPr lang="en-GB" dirty="0"/>
              <a:t>When we asked the users about their likes and dislikes upon looking at Version 1 - </a:t>
            </a:r>
            <a:r>
              <a:rPr lang="en-US" u="sng" dirty="0">
                <a:solidFill>
                  <a:schemeClr val="accent1"/>
                </a:solidFill>
                <a:hlinkClick r:id="rId3"/>
              </a:rPr>
              <a:t>https://xd.adobe.com/view/eb1b86dc-982f-4267-7d93-cc20dbbd1a9c-9d2a/screen/4a8554b3-c878-4443-aa30-b228677ad15c/Continue-shopping-for-testing-1?fullscreen</a:t>
            </a:r>
            <a:r>
              <a:rPr lang="en-GB" dirty="0"/>
              <a:t> following things were mentioned:</a:t>
            </a:r>
          </a:p>
          <a:p>
            <a:pPr marL="11113"/>
            <a:r>
              <a:rPr lang="en-GB" sz="2000" dirty="0"/>
              <a:t>	</a:t>
            </a:r>
            <a:r>
              <a:rPr lang="en-GB" b="1" dirty="0"/>
              <a:t>Top 3 likes per user</a:t>
            </a:r>
            <a:r>
              <a:rPr lang="en-GB" dirty="0"/>
              <a:t>			 </a:t>
            </a:r>
            <a:r>
              <a:rPr lang="en-GB" b="1" dirty="0"/>
              <a:t>Top 3 dislikes per user</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D2179355-7277-4014-AE58-30AC9894931C}"/>
              </a:ext>
            </a:extLst>
          </p:cNvPr>
          <p:cNvGraphicFramePr>
            <a:graphicFrameLocks noGrp="1"/>
          </p:cNvGraphicFramePr>
          <p:nvPr>
            <p:extLst>
              <p:ext uri="{D42A27DB-BD31-4B8C-83A1-F6EECF244321}">
                <p14:modId xmlns:p14="http://schemas.microsoft.com/office/powerpoint/2010/main" val="2895025199"/>
              </p:ext>
            </p:extLst>
          </p:nvPr>
        </p:nvGraphicFramePr>
        <p:xfrm>
          <a:off x="135071" y="2223430"/>
          <a:ext cx="4601905" cy="4495546"/>
        </p:xfrm>
        <a:graphic>
          <a:graphicData uri="http://schemas.openxmlformats.org/drawingml/2006/table">
            <a:tbl>
              <a:tblPr firstRow="1" bandRow="1">
                <a:tableStyleId>{5C22544A-7EE6-4342-B048-85BDC9FD1C3A}</a:tableStyleId>
              </a:tblPr>
              <a:tblGrid>
                <a:gridCol w="1532041">
                  <a:extLst>
                    <a:ext uri="{9D8B030D-6E8A-4147-A177-3AD203B41FA5}">
                      <a16:colId xmlns:a16="http://schemas.microsoft.com/office/drawing/2014/main" val="2699583913"/>
                    </a:ext>
                  </a:extLst>
                </a:gridCol>
                <a:gridCol w="1532041">
                  <a:extLst>
                    <a:ext uri="{9D8B030D-6E8A-4147-A177-3AD203B41FA5}">
                      <a16:colId xmlns:a16="http://schemas.microsoft.com/office/drawing/2014/main" val="3981042611"/>
                    </a:ext>
                  </a:extLst>
                </a:gridCol>
                <a:gridCol w="1537823">
                  <a:extLst>
                    <a:ext uri="{9D8B030D-6E8A-4147-A177-3AD203B41FA5}">
                      <a16:colId xmlns:a16="http://schemas.microsoft.com/office/drawing/2014/main" val="3600867882"/>
                    </a:ext>
                  </a:extLst>
                </a:gridCol>
              </a:tblGrid>
              <a:tr h="316442">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1263683"/>
                  </a:ext>
                </a:extLst>
              </a:tr>
              <a:tr h="316442">
                <a:tc>
                  <a:txBody>
                    <a:bodyPr/>
                    <a:lstStyle/>
                    <a:p>
                      <a:pPr>
                        <a:lnSpc>
                          <a:spcPct val="115000"/>
                        </a:lnSpc>
                        <a:spcAft>
                          <a:spcPts val="0"/>
                        </a:spcAft>
                      </a:pPr>
                      <a:r>
                        <a:rPr lang="en-US" sz="900">
                          <a:effectLst/>
                        </a:rPr>
                        <a:t>Polite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Succinct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927230"/>
                  </a:ext>
                </a:extLst>
              </a:tr>
              <a:tr h="316442">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understand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its straightforward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00823980"/>
                  </a:ext>
                </a:extLst>
              </a:tr>
              <a:tr h="316442">
                <a:tc>
                  <a:txBody>
                    <a:bodyPr/>
                    <a:lstStyle/>
                    <a:p>
                      <a:pPr>
                        <a:lnSpc>
                          <a:spcPct val="115000"/>
                        </a:lnSpc>
                        <a:spcAft>
                          <a:spcPts val="0"/>
                        </a:spcAft>
                      </a:pPr>
                      <a:r>
                        <a:rPr lang="en-US" sz="900">
                          <a:effectLst/>
                        </a:rPr>
                        <a:t>timescale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tick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5240736"/>
                  </a:ext>
                </a:extLst>
              </a:tr>
              <a:tr h="316442">
                <a:tc>
                  <a:txBody>
                    <a:bodyPr/>
                    <a:lstStyle/>
                    <a:p>
                      <a:pPr>
                        <a:lnSpc>
                          <a:spcPct val="115000"/>
                        </a:lnSpc>
                        <a:spcAft>
                          <a:spcPts val="0"/>
                        </a:spcAft>
                      </a:pPr>
                      <a:r>
                        <a:rPr lang="en-US" sz="900">
                          <a:effectLst/>
                        </a:rPr>
                        <a:t>Plain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 the point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9784508"/>
                  </a:ext>
                </a:extLst>
              </a:tr>
              <a:tr h="654670">
                <a:tc>
                  <a:txBody>
                    <a:bodyPr/>
                    <a:lstStyle/>
                    <a:p>
                      <a:pPr>
                        <a:lnSpc>
                          <a:spcPct val="115000"/>
                        </a:lnSpc>
                        <a:spcAft>
                          <a:spcPts val="0"/>
                        </a:spcAft>
                      </a:pPr>
                      <a:r>
                        <a:rPr lang="en-US" sz="900">
                          <a:effectLst/>
                        </a:rPr>
                        <a:t>Yellow check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 i can get respond within 2 business days, it is a good)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 layout of this page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6773327"/>
                  </a:ext>
                </a:extLst>
              </a:tr>
              <a:tr h="654670">
                <a:tc>
                  <a:txBody>
                    <a:bodyPr/>
                    <a:lstStyle/>
                    <a:p>
                      <a:pPr>
                        <a:lnSpc>
                          <a:spcPct val="115000"/>
                        </a:lnSpc>
                        <a:spcAft>
                          <a:spcPts val="0"/>
                        </a:spcAft>
                      </a:pPr>
                      <a:r>
                        <a:rPr lang="en-US" sz="900">
                          <a:effectLst/>
                        </a:rPr>
                        <a:t>Confirmed enquiry had been submitted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Confirmed when I should hear back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understand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2904103"/>
                  </a:ext>
                </a:extLst>
              </a:tr>
              <a:tr h="654670">
                <a:tc>
                  <a:txBody>
                    <a:bodyPr/>
                    <a:lstStyle/>
                    <a:p>
                      <a:pPr>
                        <a:lnSpc>
                          <a:spcPct val="115000"/>
                        </a:lnSpc>
                        <a:spcAft>
                          <a:spcPts val="0"/>
                        </a:spcAft>
                      </a:pPr>
                      <a:r>
                        <a:rPr lang="en-US" sz="900">
                          <a:effectLst/>
                        </a:rPr>
                        <a:t>Clear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Concise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Time frame of when I’d likely be contacted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618219"/>
                  </a:ext>
                </a:extLst>
              </a:tr>
              <a:tr h="316442">
                <a:tc>
                  <a:txBody>
                    <a:bodyPr/>
                    <a:lstStyle/>
                    <a:p>
                      <a:pPr>
                        <a:lnSpc>
                          <a:spcPct val="115000"/>
                        </a:lnSpc>
                        <a:spcAft>
                          <a:spcPts val="0"/>
                        </a:spcAft>
                      </a:pPr>
                      <a:r>
                        <a:rPr lang="en-US" sz="900">
                          <a:effectLst/>
                        </a:rPr>
                        <a:t>you thanked 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you gave me confirmation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you used a green tick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2640567"/>
                  </a:ext>
                </a:extLst>
              </a:tr>
              <a:tr h="316442">
                <a:tc>
                  <a:txBody>
                    <a:bodyPr/>
                    <a:lstStyle/>
                    <a:p>
                      <a:pPr>
                        <a:lnSpc>
                          <a:spcPct val="115000"/>
                        </a:lnSpc>
                        <a:spcAft>
                          <a:spcPts val="0"/>
                        </a:spcAft>
                      </a:pPr>
                      <a:r>
                        <a:rPr lang="en-US" sz="900">
                          <a:effectLst/>
                        </a:rPr>
                        <a:t>clear font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 messaging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deadline given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0641642"/>
                  </a:ext>
                </a:extLst>
              </a:tr>
              <a:tr h="316442">
                <a:tc>
                  <a:txBody>
                    <a:bodyPr/>
                    <a:lstStyle/>
                    <a:p>
                      <a:pPr>
                        <a:lnSpc>
                          <a:spcPct val="115000"/>
                        </a:lnSpc>
                        <a:spcAft>
                          <a:spcPts val="0"/>
                        </a:spcAft>
                      </a:pPr>
                      <a:r>
                        <a:rPr lang="en-US" sz="900">
                          <a:effectLst/>
                        </a:rPr>
                        <a:t>Nice font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nice spacing</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simple</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6811184"/>
                  </a:ext>
                </a:extLst>
              </a:tr>
            </a:tbl>
          </a:graphicData>
        </a:graphic>
      </p:graphicFrame>
      <p:graphicFrame>
        <p:nvGraphicFramePr>
          <p:cNvPr id="5" name="Table 4">
            <a:extLst>
              <a:ext uri="{FF2B5EF4-FFF2-40B4-BE49-F238E27FC236}">
                <a16:creationId xmlns:a16="http://schemas.microsoft.com/office/drawing/2014/main" id="{E58B15A1-1D55-49E2-A423-6B2C82F26A76}"/>
              </a:ext>
            </a:extLst>
          </p:cNvPr>
          <p:cNvGraphicFramePr>
            <a:graphicFrameLocks noGrp="1"/>
          </p:cNvGraphicFramePr>
          <p:nvPr>
            <p:extLst>
              <p:ext uri="{D42A27DB-BD31-4B8C-83A1-F6EECF244321}">
                <p14:modId xmlns:p14="http://schemas.microsoft.com/office/powerpoint/2010/main" val="4289094758"/>
              </p:ext>
            </p:extLst>
          </p:nvPr>
        </p:nvGraphicFramePr>
        <p:xfrm>
          <a:off x="4953000" y="2223430"/>
          <a:ext cx="4817929" cy="4495547"/>
        </p:xfrm>
        <a:graphic>
          <a:graphicData uri="http://schemas.openxmlformats.org/drawingml/2006/table">
            <a:tbl>
              <a:tblPr firstRow="1" bandRow="1">
                <a:tableStyleId>{5C22544A-7EE6-4342-B048-85BDC9FD1C3A}</a:tableStyleId>
              </a:tblPr>
              <a:tblGrid>
                <a:gridCol w="1602858">
                  <a:extLst>
                    <a:ext uri="{9D8B030D-6E8A-4147-A177-3AD203B41FA5}">
                      <a16:colId xmlns:a16="http://schemas.microsoft.com/office/drawing/2014/main" val="2571950756"/>
                    </a:ext>
                  </a:extLst>
                </a:gridCol>
                <a:gridCol w="1614413">
                  <a:extLst>
                    <a:ext uri="{9D8B030D-6E8A-4147-A177-3AD203B41FA5}">
                      <a16:colId xmlns:a16="http://schemas.microsoft.com/office/drawing/2014/main" val="4038793215"/>
                    </a:ext>
                  </a:extLst>
                </a:gridCol>
                <a:gridCol w="1600658">
                  <a:extLst>
                    <a:ext uri="{9D8B030D-6E8A-4147-A177-3AD203B41FA5}">
                      <a16:colId xmlns:a16="http://schemas.microsoft.com/office/drawing/2014/main" val="1180413360"/>
                    </a:ext>
                  </a:extLst>
                </a:gridCol>
              </a:tblGrid>
              <a:tr h="243240">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8193091"/>
                  </a:ext>
                </a:extLst>
              </a:tr>
              <a:tr h="763213">
                <a:tc>
                  <a:txBody>
                    <a:bodyPr/>
                    <a:lstStyle/>
                    <a:p>
                      <a:pPr>
                        <a:lnSpc>
                          <a:spcPct val="115000"/>
                        </a:lnSpc>
                        <a:spcAft>
                          <a:spcPts val="0"/>
                        </a:spcAft>
                      </a:pPr>
                      <a:r>
                        <a:rPr lang="en-US" sz="900">
                          <a:effectLst/>
                        </a:rPr>
                        <a:t>Impersonal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Feels like a stock message, which can be applied to my inquiry about chicken nuggets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very exciting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4279263"/>
                  </a:ext>
                </a:extLst>
              </a:tr>
              <a:tr h="243240">
                <a:tc>
                  <a:txBody>
                    <a:bodyPr/>
                    <a:lstStyle/>
                    <a:p>
                      <a:pPr>
                        <a:lnSpc>
                          <a:spcPct val="115000"/>
                        </a:lnSpc>
                        <a:spcAft>
                          <a:spcPts val="0"/>
                        </a:spcAft>
                      </a:pPr>
                      <a:r>
                        <a:rPr lang="en-US" sz="900">
                          <a:effectLst/>
                        </a:rPr>
                        <a:t>too simplistic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date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reference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1128610"/>
                  </a:ext>
                </a:extLst>
              </a:tr>
              <a:tr h="243240">
                <a:tc>
                  <a:txBody>
                    <a:bodyPr/>
                    <a:lstStyle/>
                    <a:p>
                      <a:pPr>
                        <a:lnSpc>
                          <a:spcPct val="115000"/>
                        </a:lnSpc>
                        <a:spcAft>
                          <a:spcPts val="0"/>
                        </a:spcAft>
                      </a:pPr>
                      <a:r>
                        <a:rPr lang="en-US" sz="900">
                          <a:effectLst/>
                        </a:rPr>
                        <a:t>bland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boring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colors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9865004"/>
                  </a:ext>
                </a:extLst>
              </a:tr>
              <a:tr h="243240">
                <a:tc>
                  <a:txBody>
                    <a:bodyPr/>
                    <a:lstStyle/>
                    <a:p>
                      <a:pPr>
                        <a:lnSpc>
                          <a:spcPct val="115000"/>
                        </a:lnSpc>
                        <a:spcAft>
                          <a:spcPts val="0"/>
                        </a:spcAft>
                      </a:pPr>
                      <a:r>
                        <a:rPr lang="en-US" sz="900">
                          <a:effectLst/>
                        </a:rPr>
                        <a:t>Very generic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very personal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9707421"/>
                  </a:ext>
                </a:extLst>
              </a:tr>
              <a:tr h="763213">
                <a:tc>
                  <a:txBody>
                    <a:bodyPr/>
                    <a:lstStyle/>
                    <a:p>
                      <a:pPr>
                        <a:lnSpc>
                          <a:spcPct val="115000"/>
                        </a:lnSpc>
                        <a:spcAft>
                          <a:spcPts val="0"/>
                        </a:spcAft>
                      </a:pPr>
                      <a:r>
                        <a:rPr lang="en-US" sz="900">
                          <a:effectLst/>
                        </a:rPr>
                        <a:t>There is no full stop on your enquiry has been submitted sentence.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don’t like the colors it’s only black and grey.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don’t like the font and size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7409334"/>
                  </a:ext>
                </a:extLst>
              </a:tr>
              <a:tr h="503227">
                <a:tc>
                  <a:txBody>
                    <a:bodyPr/>
                    <a:lstStyle/>
                    <a:p>
                      <a:pPr>
                        <a:lnSpc>
                          <a:spcPct val="115000"/>
                        </a:lnSpc>
                        <a:spcAft>
                          <a:spcPts val="0"/>
                        </a:spcAft>
                      </a:pPr>
                      <a:r>
                        <a:rPr lang="en-US" sz="900">
                          <a:effectLst/>
                        </a:rPr>
                        <a:t>Very basic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tailored to 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Doesn’t say how they will contact 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7150922"/>
                  </a:ext>
                </a:extLst>
              </a:tr>
              <a:tr h="243240">
                <a:tc>
                  <a:txBody>
                    <a:bodyPr/>
                    <a:lstStyle/>
                    <a:p>
                      <a:pPr>
                        <a:lnSpc>
                          <a:spcPct val="115000"/>
                        </a:lnSpc>
                        <a:spcAft>
                          <a:spcPts val="0"/>
                        </a:spcAft>
                      </a:pPr>
                      <a:r>
                        <a:rPr lang="en-US" sz="900">
                          <a:effectLst/>
                        </a:rPr>
                        <a:t>Generic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Indistinguishable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Similar layout to rest of site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5513295"/>
                  </a:ext>
                </a:extLst>
              </a:tr>
              <a:tr h="243240">
                <a:tc>
                  <a:txBody>
                    <a:bodyPr/>
                    <a:lstStyle/>
                    <a:p>
                      <a:pPr>
                        <a:lnSpc>
                          <a:spcPct val="115000"/>
                        </a:lnSpc>
                        <a:spcAft>
                          <a:spcPts val="0"/>
                        </a:spcAft>
                      </a:pPr>
                      <a:r>
                        <a:rPr lang="en-US" sz="900">
                          <a:effectLst/>
                        </a:rPr>
                        <a:t>use a brighter green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use a larger font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use consistent font size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2076339"/>
                  </a:ext>
                </a:extLst>
              </a:tr>
              <a:tr h="503227">
                <a:tc>
                  <a:txBody>
                    <a:bodyPr/>
                    <a:lstStyle/>
                    <a:p>
                      <a:pPr>
                        <a:lnSpc>
                          <a:spcPct val="115000"/>
                        </a:lnSpc>
                        <a:spcAft>
                          <a:spcPts val="0"/>
                        </a:spcAft>
                      </a:pPr>
                      <a:r>
                        <a:rPr lang="en-US" sz="900">
                          <a:effectLst/>
                        </a:rPr>
                        <a:t>no need to say thank you twice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colour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possibly say how you will be replied to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0128176"/>
                  </a:ext>
                </a:extLst>
              </a:tr>
              <a:tr h="503227">
                <a:tc>
                  <a:txBody>
                    <a:bodyPr/>
                    <a:lstStyle/>
                    <a:p>
                      <a:pPr>
                        <a:lnSpc>
                          <a:spcPct val="115000"/>
                        </a:lnSpc>
                        <a:spcAft>
                          <a:spcPts val="0"/>
                        </a:spcAft>
                      </a:pPr>
                      <a:r>
                        <a:rPr lang="en-US" sz="900">
                          <a:effectLst/>
                        </a:rPr>
                        <a:t>picture box has a visible border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small text is harder to read</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full space available hasn’t been utilized</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3716141"/>
                  </a:ext>
                </a:extLst>
              </a:tr>
            </a:tbl>
          </a:graphicData>
        </a:graphic>
      </p:graphicFrame>
    </p:spTree>
    <p:extLst>
      <p:ext uri="{BB962C8B-B14F-4D97-AF65-F5344CB8AC3E}">
        <p14:creationId xmlns:p14="http://schemas.microsoft.com/office/powerpoint/2010/main" val="149100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Version1</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1: </a:t>
            </a:r>
            <a:r>
              <a:rPr lang="en-US" dirty="0">
                <a:hlinkClick r:id="rId3"/>
              </a:rPr>
              <a:t>https://xd.adobe.com/view/eb1b86dc-982f-4267-7d93-cc20dbbd1a9c-9d2a/screen/4a8554b3-c878-4443-aa30-b228677ad15c/Continue-shopping-for-testing-1?fullscreen</a:t>
            </a:r>
            <a:r>
              <a:rPr lang="en-US" dirty="0"/>
              <a:t>  </a:t>
            </a:r>
          </a:p>
          <a:p>
            <a:r>
              <a:rPr lang="en-US" b="1" dirty="0"/>
              <a:t>Is this what you were expecting to see after submitting an enquiry or submitting the contact us form on this website?</a:t>
            </a:r>
            <a:r>
              <a:rPr lang="en-GB" dirty="0"/>
              <a:t>			</a:t>
            </a:r>
          </a:p>
          <a:p>
            <a:r>
              <a:rPr lang="en-GB" dirty="0"/>
              <a:t>				Yes = 10 / No = 1</a:t>
            </a:r>
          </a:p>
        </p:txBody>
      </p:sp>
      <p:sp>
        <p:nvSpPr>
          <p:cNvPr id="6" name="Rectangle 5">
            <a:extLst>
              <a:ext uri="{FF2B5EF4-FFF2-40B4-BE49-F238E27FC236}">
                <a16:creationId xmlns:a16="http://schemas.microsoft.com/office/drawing/2014/main" id="{C019F693-F96F-42FD-B7FF-F05107D04164}"/>
              </a:ext>
            </a:extLst>
          </p:cNvPr>
          <p:cNvSpPr/>
          <p:nvPr/>
        </p:nvSpPr>
        <p:spPr>
          <a:xfrm>
            <a:off x="495300" y="4019986"/>
            <a:ext cx="8915400" cy="2202141"/>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Possibly, it could have been a lot more welcoming.</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expected to get a feedback which would tell me when I would be hearing from them and also to let me know that my enquiry has been received</a:t>
            </a:r>
          </a:p>
          <a:p>
            <a:pPr marL="285750" indent="-285750">
              <a:lnSpc>
                <a:spcPct val="107000"/>
              </a:lnSpc>
              <a:spcAft>
                <a:spcPts val="800"/>
              </a:spcAft>
              <a:buFont typeface="Arial" panose="020B0604020202020204" pitchFamily="34" charset="0"/>
              <a:buChar char="•"/>
            </a:pPr>
            <a:r>
              <a:rPr lang="en-US" sz="1400" i="1" dirty="0">
                <a:latin typeface="+mn-lt"/>
                <a:ea typeface="Times New Roman" panose="02020603050405020304" pitchFamily="18" charset="0"/>
                <a:cs typeface="Times New Roman" panose="02020603050405020304" pitchFamily="18" charset="0"/>
              </a:rPr>
              <a:t>I would have expected a reference number</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Fairly standard response</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This is the kind of form I have seen many times after submitting queries on sites</a:t>
            </a:r>
          </a:p>
          <a:p>
            <a:pPr>
              <a:lnSpc>
                <a:spcPct val="107000"/>
              </a:lnSpc>
              <a:spcAft>
                <a:spcPts val="800"/>
              </a:spcAft>
            </a:pPr>
            <a:endParaRPr lang="en-GB" sz="1400" i="1" dirty="0">
              <a:effectLst/>
              <a:latin typeface="+mn-lt"/>
              <a:ea typeface="Calibri" panose="020F0502020204030204" pitchFamily="34" charset="0"/>
              <a:cs typeface="Times New Roman" panose="02020603050405020304" pitchFamily="18" charset="0"/>
            </a:endParaRPr>
          </a:p>
        </p:txBody>
      </p:sp>
      <p:pic>
        <p:nvPicPr>
          <p:cNvPr id="7" name="C1022C5019" descr="C1022C5019.jpeg">
            <a:extLst>
              <a:ext uri="{FF2B5EF4-FFF2-40B4-BE49-F238E27FC236}">
                <a16:creationId xmlns:a16="http://schemas.microsoft.com/office/drawing/2014/main" id="{5156A8C7-A90A-4716-81A3-2EF7E3E3CBA5}"/>
              </a:ext>
            </a:extLst>
          </p:cNvPr>
          <p:cNvPicPr/>
          <p:nvPr/>
        </p:nvPicPr>
        <p:blipFill>
          <a:blip r:embed="rId4"/>
          <a:stretch>
            <a:fillRect/>
          </a:stretch>
        </p:blipFill>
        <p:spPr>
          <a:xfrm>
            <a:off x="2076450" y="2636912"/>
            <a:ext cx="5753100" cy="1228725"/>
          </a:xfrm>
          <a:prstGeom prst="rect">
            <a:avLst/>
          </a:prstGeom>
        </p:spPr>
      </p:pic>
    </p:spTree>
    <p:extLst>
      <p:ext uri="{BB962C8B-B14F-4D97-AF65-F5344CB8AC3E}">
        <p14:creationId xmlns:p14="http://schemas.microsoft.com/office/powerpoint/2010/main" val="119276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Version1</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1: </a:t>
            </a:r>
            <a:r>
              <a:rPr lang="en-US" dirty="0">
                <a:hlinkClick r:id="rId3"/>
              </a:rPr>
              <a:t>https://xd.adobe.com/view/eb1b86dc-982f-4267-7d93-cc20dbbd1a9c-9d2a/screen/4a8554b3-c878-4443-aa30-b228677ad15c/Continue-shopping-for-testing-1?fullscreen</a:t>
            </a:r>
            <a:r>
              <a:rPr lang="en-US" dirty="0"/>
              <a:t>  </a:t>
            </a:r>
          </a:p>
          <a:p>
            <a:endParaRPr lang="en-US" dirty="0"/>
          </a:p>
          <a:p>
            <a:r>
              <a:rPr lang="en-US" b="1" dirty="0"/>
              <a:t>If you feel there is anything missing from version 1 of the "Thank you" web page then please list them below:</a:t>
            </a:r>
            <a:endParaRPr lang="en-GB" b="1" dirty="0"/>
          </a:p>
          <a:p>
            <a:r>
              <a:rPr lang="en-GB" dirty="0"/>
              <a:t>		</a:t>
            </a:r>
          </a:p>
          <a:p>
            <a:r>
              <a:rPr lang="en-GB" dirty="0"/>
              <a:t>				</a:t>
            </a:r>
          </a:p>
        </p:txBody>
      </p:sp>
      <p:graphicFrame>
        <p:nvGraphicFramePr>
          <p:cNvPr id="4" name="Table 3">
            <a:extLst>
              <a:ext uri="{FF2B5EF4-FFF2-40B4-BE49-F238E27FC236}">
                <a16:creationId xmlns:a16="http://schemas.microsoft.com/office/drawing/2014/main" id="{99F0055D-91AA-4C1D-8C82-DAE94DA18122}"/>
              </a:ext>
            </a:extLst>
          </p:cNvPr>
          <p:cNvGraphicFramePr>
            <a:graphicFrameLocks noGrp="1"/>
          </p:cNvGraphicFramePr>
          <p:nvPr>
            <p:extLst>
              <p:ext uri="{D42A27DB-BD31-4B8C-83A1-F6EECF244321}">
                <p14:modId xmlns:p14="http://schemas.microsoft.com/office/powerpoint/2010/main" val="252462656"/>
              </p:ext>
            </p:extLst>
          </p:nvPr>
        </p:nvGraphicFramePr>
        <p:xfrm>
          <a:off x="920552" y="2852936"/>
          <a:ext cx="8064895" cy="2713024"/>
        </p:xfrm>
        <a:graphic>
          <a:graphicData uri="http://schemas.openxmlformats.org/drawingml/2006/table">
            <a:tbl>
              <a:tblPr firstRow="1" bandRow="1">
                <a:tableStyleId>{5C22544A-7EE6-4342-B048-85BDC9FD1C3A}</a:tableStyleId>
              </a:tblPr>
              <a:tblGrid>
                <a:gridCol w="2694132">
                  <a:extLst>
                    <a:ext uri="{9D8B030D-6E8A-4147-A177-3AD203B41FA5}">
                      <a16:colId xmlns:a16="http://schemas.microsoft.com/office/drawing/2014/main" val="2306659346"/>
                    </a:ext>
                  </a:extLst>
                </a:gridCol>
                <a:gridCol w="2675710">
                  <a:extLst>
                    <a:ext uri="{9D8B030D-6E8A-4147-A177-3AD203B41FA5}">
                      <a16:colId xmlns:a16="http://schemas.microsoft.com/office/drawing/2014/main" val="3602487658"/>
                    </a:ext>
                  </a:extLst>
                </a:gridCol>
                <a:gridCol w="2695053">
                  <a:extLst>
                    <a:ext uri="{9D8B030D-6E8A-4147-A177-3AD203B41FA5}">
                      <a16:colId xmlns:a16="http://schemas.microsoft.com/office/drawing/2014/main" val="3274675196"/>
                    </a:ext>
                  </a:extLst>
                </a:gridCol>
              </a:tblGrid>
              <a:tr h="183649">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3459300"/>
                  </a:ext>
                </a:extLst>
              </a:tr>
              <a:tr h="379941">
                <a:tc>
                  <a:txBody>
                    <a:bodyPr/>
                    <a:lstStyle/>
                    <a:p>
                      <a:pPr>
                        <a:lnSpc>
                          <a:spcPct val="115000"/>
                        </a:lnSpc>
                        <a:spcAft>
                          <a:spcPts val="0"/>
                        </a:spcAft>
                      </a:pPr>
                      <a:r>
                        <a:rPr lang="en-US" sz="1200">
                          <a:effectLst/>
                        </a:rPr>
                        <a:t>Some personalisation</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Maybe some more news about Scotland</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Current events and the business environment in Scotland.</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7415003"/>
                  </a:ext>
                </a:extLst>
              </a:tr>
              <a:tr h="183649">
                <a:tc>
                  <a:txBody>
                    <a:bodyPr/>
                    <a:lstStyle/>
                    <a:p>
                      <a:pPr>
                        <a:lnSpc>
                          <a:spcPct val="115000"/>
                        </a:lnSpc>
                        <a:spcAft>
                          <a:spcPts val="0"/>
                        </a:spcAft>
                      </a:pPr>
                      <a:r>
                        <a:rPr lang="en-US" sz="1200">
                          <a:effectLst/>
                        </a:rPr>
                        <a:t>reference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date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time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5192434"/>
                  </a:ext>
                </a:extLst>
              </a:tr>
              <a:tr h="576234">
                <a:tc>
                  <a:txBody>
                    <a:bodyPr/>
                    <a:lstStyle/>
                    <a:p>
                      <a:pPr>
                        <a:lnSpc>
                          <a:spcPct val="115000"/>
                        </a:lnSpc>
                        <a:spcAft>
                          <a:spcPts val="0"/>
                        </a:spcAft>
                      </a:pPr>
                      <a:r>
                        <a:rPr lang="en-US" sz="1200">
                          <a:effectLst/>
                        </a:rPr>
                        <a:t>There is no full stop on your enquiry has been submitted sentence.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Font size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482443"/>
                  </a:ext>
                </a:extLst>
              </a:tr>
              <a:tr h="183649">
                <a:tc>
                  <a:txBody>
                    <a:bodyPr/>
                    <a:lstStyle/>
                    <a:p>
                      <a:pPr>
                        <a:lnSpc>
                          <a:spcPct val="115000"/>
                        </a:lnSpc>
                        <a:spcAft>
                          <a:spcPts val="0"/>
                        </a:spcAft>
                      </a:pPr>
                      <a:r>
                        <a:rPr lang="en-US" sz="1200">
                          <a:effectLst/>
                        </a:rPr>
                        <a:t>How they will contact me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 </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9161496"/>
                  </a:ext>
                </a:extLst>
              </a:tr>
              <a:tr h="576234">
                <a:tc>
                  <a:txBody>
                    <a:bodyPr/>
                    <a:lstStyle/>
                    <a:p>
                      <a:pPr>
                        <a:lnSpc>
                          <a:spcPct val="115000"/>
                        </a:lnSpc>
                        <a:spcAft>
                          <a:spcPts val="0"/>
                        </a:spcAft>
                      </a:pPr>
                      <a:r>
                        <a:rPr lang="en-US" sz="1200">
                          <a:effectLst/>
                        </a:rPr>
                        <a:t>Something less generic (different message, borders etc.)</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One or two options to go alongside joining a mailing list etc.</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Alternative contact methods</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917543"/>
                  </a:ext>
                </a:extLst>
              </a:tr>
              <a:tr h="576234">
                <a:tc>
                  <a:txBody>
                    <a:bodyPr/>
                    <a:lstStyle/>
                    <a:p>
                      <a:pPr>
                        <a:lnSpc>
                          <a:spcPct val="115000"/>
                        </a:lnSpc>
                        <a:spcAft>
                          <a:spcPts val="0"/>
                        </a:spcAft>
                      </a:pPr>
                      <a:r>
                        <a:rPr lang="en-US" sz="1200">
                          <a:effectLst/>
                        </a:rPr>
                        <a:t>nature of response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a:effectLst/>
                        </a:rPr>
                        <a:t>maybe a link to additional support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dirty="0">
                          <a:effectLst/>
                        </a:rPr>
                        <a:t>maybe some sort of promotion - how grants / support is helping business</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8174098"/>
                  </a:ext>
                </a:extLst>
              </a:tr>
            </a:tbl>
          </a:graphicData>
        </a:graphic>
      </p:graphicFrame>
    </p:spTree>
    <p:extLst>
      <p:ext uri="{BB962C8B-B14F-4D97-AF65-F5344CB8AC3E}">
        <p14:creationId xmlns:p14="http://schemas.microsoft.com/office/powerpoint/2010/main" val="24695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dirty="0">
                <a:solidFill>
                  <a:schemeClr val="tx1"/>
                </a:solidFill>
              </a:rPr>
              <a:t>Version1</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17630"/>
            <a:ext cx="8915400" cy="5458618"/>
          </a:xfrm>
        </p:spPr>
        <p:txBody>
          <a:bodyPr/>
          <a:lstStyle/>
          <a:p>
            <a:r>
              <a:rPr lang="en-US" dirty="0"/>
              <a:t>Version 1: </a:t>
            </a:r>
            <a:r>
              <a:rPr lang="en-US" dirty="0">
                <a:hlinkClick r:id="rId3"/>
              </a:rPr>
              <a:t>https://xd.adobe.com/view/eb1b86dc-982f-4267-7d93-cc20dbbd1a9c-9d2a/screen/4a8554b3-c878-4443-aa30-b228677ad15c/Continue-shopping-for-testing-1?fullscreen</a:t>
            </a:r>
            <a:r>
              <a:rPr lang="en-US" dirty="0"/>
              <a:t>  </a:t>
            </a:r>
          </a:p>
          <a:p>
            <a:r>
              <a:rPr lang="en-US" b="1" dirty="0"/>
              <a:t>Is it helpful to see other content other than the "Thank you" message. (In this example - Join our mailing list option)</a:t>
            </a:r>
            <a:r>
              <a:rPr lang="en-GB" dirty="0"/>
              <a:t>			</a:t>
            </a:r>
          </a:p>
          <a:p>
            <a:r>
              <a:rPr lang="en-GB" dirty="0"/>
              <a:t>				Yes = 8 / No = 3</a:t>
            </a:r>
          </a:p>
        </p:txBody>
      </p:sp>
      <p:sp>
        <p:nvSpPr>
          <p:cNvPr id="6" name="Rectangle 5">
            <a:extLst>
              <a:ext uri="{FF2B5EF4-FFF2-40B4-BE49-F238E27FC236}">
                <a16:creationId xmlns:a16="http://schemas.microsoft.com/office/drawing/2014/main" id="{C019F693-F96F-42FD-B7FF-F05107D04164}"/>
              </a:ext>
            </a:extLst>
          </p:cNvPr>
          <p:cNvSpPr/>
          <p:nvPr/>
        </p:nvSpPr>
        <p:spPr>
          <a:xfrm>
            <a:off x="495300" y="4019986"/>
            <a:ext cx="8915400" cy="286834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It gives you some options, maybe a sense of other things on offer from the site to come.</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think it’s always a good idea to take advantage of the opportunity to get someone to sign up for something</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Kind of. I wouldn’t get too excited about it, but the option to join the mailing list is good placement after the thank you page</a:t>
            </a:r>
          </a:p>
          <a:p>
            <a:pPr marL="285750" indent="-285750">
              <a:lnSpc>
                <a:spcPct val="107000"/>
              </a:lnSpc>
              <a:spcAft>
                <a:spcPts val="800"/>
              </a:spcAft>
              <a:buFont typeface="Arial" panose="020B0604020202020204" pitchFamily="34" charset="0"/>
              <a:buChar char="•"/>
            </a:pPr>
            <a:endParaRPr lang="en-US" sz="14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feel it may not be relevant</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not necessary</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I just want to be able to contact them without having advertising like join our mailing list in the way.</a:t>
            </a:r>
          </a:p>
          <a:p>
            <a:pPr>
              <a:lnSpc>
                <a:spcPct val="107000"/>
              </a:lnSpc>
              <a:spcAft>
                <a:spcPts val="800"/>
              </a:spcAft>
            </a:pPr>
            <a:endParaRPr lang="en-GB" sz="1400" i="1" dirty="0">
              <a:effectLst/>
              <a:latin typeface="+mn-lt"/>
              <a:ea typeface="Calibri" panose="020F0502020204030204" pitchFamily="34" charset="0"/>
              <a:cs typeface="Times New Roman" panose="02020603050405020304" pitchFamily="18" charset="0"/>
            </a:endParaRPr>
          </a:p>
        </p:txBody>
      </p:sp>
      <p:pic>
        <p:nvPicPr>
          <p:cNvPr id="8" name="C1022C5623" descr="C1022C5623.jpeg">
            <a:extLst>
              <a:ext uri="{FF2B5EF4-FFF2-40B4-BE49-F238E27FC236}">
                <a16:creationId xmlns:a16="http://schemas.microsoft.com/office/drawing/2014/main" id="{20EA1DDC-FB6F-4F07-8AA7-99B53002C9EF}"/>
              </a:ext>
            </a:extLst>
          </p:cNvPr>
          <p:cNvPicPr/>
          <p:nvPr/>
        </p:nvPicPr>
        <p:blipFill>
          <a:blip r:embed="rId4"/>
          <a:stretch>
            <a:fillRect/>
          </a:stretch>
        </p:blipFill>
        <p:spPr>
          <a:xfrm>
            <a:off x="2076450" y="2708920"/>
            <a:ext cx="5753100" cy="1228725"/>
          </a:xfrm>
          <a:prstGeom prst="rect">
            <a:avLst/>
          </a:prstGeom>
        </p:spPr>
      </p:pic>
    </p:spTree>
    <p:extLst>
      <p:ext uri="{BB962C8B-B14F-4D97-AF65-F5344CB8AC3E}">
        <p14:creationId xmlns:p14="http://schemas.microsoft.com/office/powerpoint/2010/main" val="2157366256"/>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2.xml><?xml version="1.0" encoding="utf-8"?>
<ds:datastoreItem xmlns:ds="http://schemas.openxmlformats.org/officeDocument/2006/customXml" ds:itemID="{F194AF57-505B-43E7-8B2B-F88E875D2B2E}">
  <ds:schemaRefs>
    <ds:schemaRef ds:uri="http://purl.org/dc/terms/"/>
    <ds:schemaRef ds:uri="http://purl.org/dc/dcmitype/"/>
    <ds:schemaRef ds:uri="6db2c8f2-fe83-4eb7-aef3-51a35d5deb60"/>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5c0236c5-800f-4186-8dff-7b2f080b9de5"/>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52316</TotalTime>
  <Words>3593</Words>
  <Application>Microsoft Office PowerPoint</Application>
  <PresentationFormat>A4 Paper (210x297 mm)</PresentationFormat>
  <Paragraphs>555</Paragraphs>
  <Slides>22</Slides>
  <Notes>21</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22</vt:i4>
      </vt:variant>
    </vt:vector>
  </HeadingPairs>
  <TitlesOfParts>
    <vt:vector size="28" baseType="lpstr">
      <vt:lpstr>Arial</vt:lpstr>
      <vt:lpstr>Calibri</vt:lpstr>
      <vt:lpstr>1_sdi template</vt:lpstr>
      <vt:lpstr>sdi template</vt:lpstr>
      <vt:lpstr>2_sdi template</vt:lpstr>
      <vt:lpstr>2_Customer Research 2017 - Screenshot only</vt:lpstr>
      <vt:lpstr>PowerPoint Presentation</vt:lpstr>
      <vt:lpstr>Who we tested with</vt:lpstr>
      <vt:lpstr>What we were trying to find out</vt:lpstr>
      <vt:lpstr>Summary</vt:lpstr>
      <vt:lpstr>FBS homepage – likes and dislikes</vt:lpstr>
      <vt:lpstr>Version 1 – likes and dislikes</vt:lpstr>
      <vt:lpstr>Version1</vt:lpstr>
      <vt:lpstr>Version1</vt:lpstr>
      <vt:lpstr>Version1</vt:lpstr>
      <vt:lpstr>Version1</vt:lpstr>
      <vt:lpstr>Version 2 – likes and dislikes</vt:lpstr>
      <vt:lpstr>Version2</vt:lpstr>
      <vt:lpstr>Version2</vt:lpstr>
      <vt:lpstr>Version2</vt:lpstr>
      <vt:lpstr>Version2</vt:lpstr>
      <vt:lpstr>Version2</vt:lpstr>
      <vt:lpstr>Version 3 – likes and dislikes</vt:lpstr>
      <vt:lpstr>Version3</vt:lpstr>
      <vt:lpstr>Version3</vt:lpstr>
      <vt:lpstr>Version3</vt:lpstr>
      <vt:lpstr>Which version?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2260</cp:revision>
  <dcterms:created xsi:type="dcterms:W3CDTF">2013-05-29T15:18:42Z</dcterms:created>
  <dcterms:modified xsi:type="dcterms:W3CDTF">2020-06-04T11:02:59Z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