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1" r:id="rId4"/>
    <p:sldId id="276" r:id="rId5"/>
    <p:sldId id="272" r:id="rId6"/>
    <p:sldId id="274" r:id="rId7"/>
    <p:sldId id="268" r:id="rId8"/>
    <p:sldId id="269" r:id="rId9"/>
    <p:sldId id="270" r:id="rId10"/>
    <p:sldId id="260" r:id="rId11"/>
    <p:sldId id="261" r:id="rId12"/>
    <p:sldId id="262" r:id="rId13"/>
    <p:sldId id="263" r:id="rId14"/>
    <p:sldId id="264" r:id="rId15"/>
    <p:sldId id="265" r:id="rId16"/>
    <p:sldId id="275" r:id="rId17"/>
    <p:sldId id="277" r:id="rId18"/>
    <p:sldId id="278" r:id="rId19"/>
    <p:sldId id="26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70642" autoAdjust="0"/>
  </p:normalViewPr>
  <p:slideViewPr>
    <p:cSldViewPr snapToGrid="0">
      <p:cViewPr varScale="1">
        <p:scale>
          <a:sx n="48" d="100"/>
          <a:sy n="48" d="100"/>
        </p:scale>
        <p:origin x="12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FE3FD-17AC-42DF-9087-8A30F3D4FF43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E56DE-2C8A-4291-90B3-DC4D894629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46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E56DE-2C8A-4291-90B3-DC4D8946296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29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E56DE-2C8A-4291-90B3-DC4D8946296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31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3201-9A9D-42B7-A42A-6AC1E8503CD2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C9FE-2A1F-4276-A11E-FB7126DE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43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3201-9A9D-42B7-A42A-6AC1E8503CD2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C9FE-2A1F-4276-A11E-FB7126DE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7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3201-9A9D-42B7-A42A-6AC1E8503CD2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C9FE-2A1F-4276-A11E-FB7126DE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3201-9A9D-42B7-A42A-6AC1E8503CD2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C9FE-2A1F-4276-A11E-FB7126DE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72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3201-9A9D-42B7-A42A-6AC1E8503CD2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C9FE-2A1F-4276-A11E-FB7126DE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14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3201-9A9D-42B7-A42A-6AC1E8503CD2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C9FE-2A1F-4276-A11E-FB7126DE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6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3201-9A9D-42B7-A42A-6AC1E8503CD2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C9FE-2A1F-4276-A11E-FB7126DE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80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3201-9A9D-42B7-A42A-6AC1E8503CD2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C9FE-2A1F-4276-A11E-FB7126DE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56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3201-9A9D-42B7-A42A-6AC1E8503CD2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C9FE-2A1F-4276-A11E-FB7126DE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84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3201-9A9D-42B7-A42A-6AC1E8503CD2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C9FE-2A1F-4276-A11E-FB7126DE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80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3201-9A9D-42B7-A42A-6AC1E8503CD2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C9FE-2A1F-4276-A11E-FB7126DE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56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3201-9A9D-42B7-A42A-6AC1E8503CD2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EC9FE-2A1F-4276-A11E-FB7126DE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28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xubuntu.blogspot.tw/2010/02/makefile.html" TargetMode="External"/><Relationship Id="rId2" Type="http://schemas.openxmlformats.org/officeDocument/2006/relationships/hyperlink" Target="https://www.youtube.com/watch?v=aw9wHbFTnA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 HW2: UDP Reliable File Transfer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11/25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542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Network </a:t>
            </a:r>
            <a:r>
              <a:rPr lang="en-US" altLang="zh-TW" dirty="0"/>
              <a:t>Environment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test your programs, you need to simulate packet loss events by using tool ‘</a:t>
            </a:r>
            <a:r>
              <a:rPr lang="en-US" altLang="zh-TW" dirty="0" err="1" smtClean="0"/>
              <a:t>tc</a:t>
            </a:r>
            <a:r>
              <a:rPr lang="en-US" altLang="zh-TW" dirty="0" smtClean="0"/>
              <a:t>’ (traffic control).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458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Network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</a:t>
            </a:r>
            <a:r>
              <a:rPr lang="en-US" altLang="zh-TW" dirty="0"/>
              <a:t>can use the following command to set the packet loss rate and packet </a:t>
            </a:r>
            <a:r>
              <a:rPr lang="en-US" altLang="zh-TW" dirty="0" smtClean="0"/>
              <a:t>delay. </a:t>
            </a:r>
            <a:endParaRPr lang="en-US" altLang="zh-TW" dirty="0"/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/>
              <a:t>tc</a:t>
            </a:r>
            <a:r>
              <a:rPr lang="en-US" altLang="zh-TW" dirty="0"/>
              <a:t> </a:t>
            </a:r>
            <a:r>
              <a:rPr lang="en-US" altLang="zh-TW" dirty="0" err="1"/>
              <a:t>qdisc</a:t>
            </a:r>
            <a:r>
              <a:rPr lang="en-US" altLang="zh-TW" dirty="0"/>
              <a:t> add </a:t>
            </a:r>
            <a:r>
              <a:rPr lang="en-US" altLang="zh-TW" dirty="0" err="1"/>
              <a:t>dev</a:t>
            </a:r>
            <a:r>
              <a:rPr lang="en-US" altLang="zh-TW" dirty="0"/>
              <a:t> &lt;Device&gt; root </a:t>
            </a:r>
            <a:r>
              <a:rPr lang="en-US" altLang="zh-TW" dirty="0" err="1"/>
              <a:t>netem</a:t>
            </a:r>
            <a:r>
              <a:rPr lang="en-US" altLang="zh-TW" dirty="0"/>
              <a:t> loss &lt;Packet Loss Rate&gt; delay &lt;Delay Time&gt; &lt;Variation&gt; distribution normal </a:t>
            </a:r>
          </a:p>
          <a:p>
            <a:r>
              <a:rPr lang="en-US" altLang="zh-TW" dirty="0" smtClean="0"/>
              <a:t>For </a:t>
            </a:r>
            <a:r>
              <a:rPr lang="en-US" altLang="zh-TW" dirty="0"/>
              <a:t>example, the command below set the packet loss rate to 5%, delay time to 7ms~13ms on device lo.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11712"/>
            <a:ext cx="10296525" cy="10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5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Network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</a:t>
            </a:r>
            <a:r>
              <a:rPr lang="en-US" altLang="zh-TW" dirty="0"/>
              <a:t>delete the network setting, you should use the following command. </a:t>
            </a:r>
          </a:p>
          <a:p>
            <a:r>
              <a:rPr lang="it-IT" altLang="zh-TW" dirty="0" smtClean="0"/>
              <a:t>sudo </a:t>
            </a:r>
            <a:r>
              <a:rPr lang="it-IT" altLang="zh-TW" dirty="0"/>
              <a:t>tc qdisc del dev &lt;Device&gt; root </a:t>
            </a:r>
          </a:p>
          <a:p>
            <a:r>
              <a:rPr lang="en-US" altLang="zh-TW" dirty="0" smtClean="0"/>
              <a:t>For </a:t>
            </a:r>
            <a:r>
              <a:rPr lang="en-US" altLang="zh-TW" dirty="0"/>
              <a:t>example, you can use the command below to delete the rule.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62" y="3683794"/>
            <a:ext cx="9209311" cy="105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0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Network </a:t>
            </a:r>
            <a:r>
              <a:rPr lang="en-US" altLang="zh-TW" dirty="0"/>
              <a:t>Environment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</a:t>
            </a:r>
            <a:r>
              <a:rPr lang="en-US" altLang="zh-TW" dirty="0"/>
              <a:t>the following error occurs when adding a rule, try to delete rules first.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2" y="3058319"/>
            <a:ext cx="92487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11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Network </a:t>
            </a:r>
            <a:r>
              <a:rPr lang="en-US" altLang="zh-TW" dirty="0"/>
              <a:t>Environment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</a:t>
            </a:r>
            <a:r>
              <a:rPr lang="en-US" altLang="zh-TW" dirty="0"/>
              <a:t>should not run your programs on the </a:t>
            </a:r>
            <a:r>
              <a:rPr lang="en-US" altLang="zh-TW" dirty="0" smtClean="0"/>
              <a:t>workstation</a:t>
            </a:r>
            <a:r>
              <a:rPr lang="en-US" altLang="zh-TW" dirty="0"/>
              <a:t> </a:t>
            </a:r>
            <a:r>
              <a:rPr lang="en-US" altLang="zh-TW" dirty="0" smtClean="0"/>
              <a:t>(i.e</a:t>
            </a:r>
            <a:r>
              <a:rPr lang="en-US" altLang="zh-TW" dirty="0"/>
              <a:t>. </a:t>
            </a:r>
            <a:r>
              <a:rPr lang="en-US" altLang="zh-TW" dirty="0" err="1"/>
              <a:t>npbsd</a:t>
            </a:r>
            <a:r>
              <a:rPr lang="en-US" altLang="zh-TW" dirty="0"/>
              <a:t>, </a:t>
            </a:r>
            <a:r>
              <a:rPr lang="en-US" altLang="zh-TW" dirty="0" err="1"/>
              <a:t>nplinux</a:t>
            </a:r>
            <a:r>
              <a:rPr lang="en-US" altLang="zh-TW" dirty="0"/>
              <a:t>, </a:t>
            </a:r>
            <a:r>
              <a:rPr lang="en-US" altLang="zh-TW" dirty="0" err="1"/>
              <a:t>bsd</a:t>
            </a:r>
            <a:r>
              <a:rPr lang="en-US" altLang="zh-TW" dirty="0"/>
              <a:t>, and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). Instead</a:t>
            </a:r>
            <a:r>
              <a:rPr lang="en-US" altLang="zh-TW" dirty="0"/>
              <a:t>, you do that </a:t>
            </a:r>
            <a:r>
              <a:rPr lang="en-US" altLang="zh-TW" dirty="0" smtClean="0"/>
              <a:t>on </a:t>
            </a:r>
            <a:r>
              <a:rPr lang="en-US" altLang="zh-TW" dirty="0"/>
              <a:t>your own PC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9556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</a:t>
            </a:r>
            <a:r>
              <a:rPr lang="en-US" altLang="zh-TW" dirty="0"/>
              <a:t>Correctness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/>
              <a:t>tool ‘diff’ to check if the file transfer is correct. </a:t>
            </a:r>
          </a:p>
          <a:p>
            <a:r>
              <a:rPr lang="fr-FR" altLang="zh-TW" dirty="0" smtClean="0"/>
              <a:t>Usage</a:t>
            </a:r>
            <a:r>
              <a:rPr lang="fr-FR" altLang="zh-TW" dirty="0"/>
              <a:t>: diff &lt;File 1&gt; &lt;File 2&gt; </a:t>
            </a:r>
          </a:p>
          <a:p>
            <a:r>
              <a:rPr lang="en-US" altLang="zh-TW" dirty="0" smtClean="0"/>
              <a:t>If </a:t>
            </a:r>
            <a:r>
              <a:rPr lang="en-US" altLang="zh-TW" dirty="0"/>
              <a:t>two files are the same, it shows nothing, or it shows the difference. </a:t>
            </a:r>
          </a:p>
        </p:txBody>
      </p:sp>
    </p:spTree>
    <p:extLst>
      <p:ext uri="{BB962C8B-B14F-4D97-AF65-F5344CB8AC3E}">
        <p14:creationId xmlns:p14="http://schemas.microsoft.com/office/powerpoint/2010/main" val="46794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 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Timeout using SIGALRM </a:t>
            </a:r>
            <a:r>
              <a:rPr lang="en-US" altLang="zh-TW" dirty="0" smtClean="0"/>
              <a:t>   (</a:t>
            </a:r>
            <a:r>
              <a:rPr lang="en-US" altLang="zh-TW" dirty="0"/>
              <a:t>30</a:t>
            </a:r>
            <a:r>
              <a:rPr lang="en-US" altLang="zh-TW" dirty="0" smtClean="0"/>
              <a:t>%)</a:t>
            </a:r>
            <a:endParaRPr lang="en-US" altLang="zh-TW" dirty="0"/>
          </a:p>
          <a:p>
            <a:r>
              <a:rPr lang="en-US" altLang="zh-TW" dirty="0" smtClean="0"/>
              <a:t>Timeout</a:t>
            </a:r>
            <a:r>
              <a:rPr lang="en-US" altLang="zh-TW" dirty="0"/>
              <a:t> using select      </a:t>
            </a:r>
            <a:r>
              <a:rPr lang="en-US" altLang="zh-TW" dirty="0" smtClean="0"/>
              <a:t>    (</a:t>
            </a:r>
            <a:r>
              <a:rPr lang="en-US" altLang="zh-TW" dirty="0"/>
              <a:t>30</a:t>
            </a:r>
            <a:r>
              <a:rPr lang="en-US" altLang="zh-TW" dirty="0" smtClean="0"/>
              <a:t>%)</a:t>
            </a:r>
            <a:endParaRPr lang="en-US" altLang="zh-TW" dirty="0"/>
          </a:p>
          <a:p>
            <a:r>
              <a:rPr lang="en-US" altLang="zh-TW" dirty="0" smtClean="0"/>
              <a:t>Timeout</a:t>
            </a:r>
            <a:r>
              <a:rPr lang="en-US" altLang="zh-TW" dirty="0"/>
              <a:t> using </a:t>
            </a:r>
            <a:r>
              <a:rPr lang="en-US" altLang="zh-TW" dirty="0" err="1"/>
              <a:t>setsockopt</a:t>
            </a:r>
            <a:r>
              <a:rPr lang="en-US" altLang="zh-TW" dirty="0"/>
              <a:t> </a:t>
            </a:r>
            <a:r>
              <a:rPr lang="en-US" altLang="zh-TW" dirty="0" smtClean="0"/>
              <a:t> (30%)</a:t>
            </a:r>
          </a:p>
          <a:p>
            <a:r>
              <a:rPr lang="en-US" altLang="zh-TW" dirty="0" err="1"/>
              <a:t>Makefile</a:t>
            </a:r>
            <a:r>
              <a:rPr lang="en-US" altLang="zh-TW" dirty="0"/>
              <a:t>      </a:t>
            </a:r>
            <a:r>
              <a:rPr lang="en-US" altLang="zh-TW" dirty="0" smtClean="0"/>
              <a:t>		   </a:t>
            </a:r>
            <a:r>
              <a:rPr lang="en-US" altLang="zh-TW" dirty="0"/>
              <a:t>  </a:t>
            </a:r>
            <a:r>
              <a:rPr lang="en-US" altLang="zh-TW" dirty="0" smtClean="0"/>
              <a:t>(</a:t>
            </a:r>
            <a:r>
              <a:rPr lang="en-US" altLang="zh-TW" dirty="0"/>
              <a:t>10</a:t>
            </a:r>
            <a:r>
              <a:rPr lang="en-US" altLang="zh-TW" dirty="0" smtClean="0"/>
              <a:t>%)</a:t>
            </a:r>
            <a:endParaRPr lang="en-US" altLang="zh-TW" dirty="0"/>
          </a:p>
          <a:p>
            <a:r>
              <a:rPr lang="en-US" altLang="zh-TW" dirty="0" smtClean="0"/>
              <a:t>Performance</a:t>
            </a:r>
            <a:r>
              <a:rPr lang="en-US" altLang="zh-TW" dirty="0"/>
              <a:t>                  </a:t>
            </a:r>
            <a:r>
              <a:rPr lang="en-US" altLang="zh-TW" dirty="0" smtClean="0"/>
              <a:t>      (+</a:t>
            </a:r>
            <a:r>
              <a:rPr lang="en-US" altLang="zh-TW" dirty="0"/>
              <a:t>20</a:t>
            </a:r>
            <a:r>
              <a:rPr lang="en-US" altLang="zh-TW" dirty="0" smtClean="0"/>
              <a:t>%)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7139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</a:t>
            </a:r>
            <a:r>
              <a:rPr lang="en-US" altLang="zh-TW" dirty="0"/>
              <a:t> will test your </a:t>
            </a:r>
            <a:r>
              <a:rPr lang="en-US" altLang="zh-TW" dirty="0" smtClean="0"/>
              <a:t>programs</a:t>
            </a:r>
            <a:r>
              <a:rPr lang="en-US" altLang="zh-TW" dirty="0"/>
              <a:t> with packet loss rate less than 10% and the transferred file size will be less than 1MB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Your programs should finish file transferring in 1 minute.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1108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 </a:t>
            </a:r>
            <a:r>
              <a:rPr lang="en-US" altLang="zh-TW" b="1" dirty="0" smtClean="0"/>
              <a:t>(BONUS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+20)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(Optional)</a:t>
            </a:r>
          </a:p>
          <a:p>
            <a:r>
              <a:rPr lang="en-US" altLang="zh-TW" dirty="0" smtClean="0"/>
              <a:t>For </a:t>
            </a:r>
            <a:r>
              <a:rPr lang="en-US" altLang="zh-TW" dirty="0"/>
              <a:t>the performance test, we will test your program with different packet loss, limited link bandwidth, non-zero RTT, and variable queuing delay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Y</a:t>
            </a:r>
            <a:r>
              <a:rPr lang="en-US" altLang="zh-TW" dirty="0" smtClean="0"/>
              <a:t>ou </a:t>
            </a:r>
            <a:r>
              <a:rPr lang="en-US" altLang="zh-TW" dirty="0"/>
              <a:t>can only choose </a:t>
            </a:r>
            <a:r>
              <a:rPr lang="en-US" altLang="zh-TW" b="1" dirty="0"/>
              <a:t>one retransmission mechanism that you implement (SIGALRM, select, or </a:t>
            </a:r>
            <a:r>
              <a:rPr lang="en-US" altLang="zh-TW" b="1" dirty="0" err="1"/>
              <a:t>setsockopt</a:t>
            </a:r>
            <a:r>
              <a:rPr lang="en-US" altLang="zh-TW" b="1" dirty="0"/>
              <a:t>)</a:t>
            </a:r>
            <a:r>
              <a:rPr lang="en-US" altLang="zh-TW" dirty="0"/>
              <a:t> to participate in the competition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Please upload the bonus to assignment </a:t>
            </a:r>
            <a:r>
              <a:rPr lang="en-US" altLang="zh-TW" i="1" dirty="0" smtClean="0"/>
              <a:t>homework2_bonus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Check the grading policy for this bonus in the spec.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00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Due </a:t>
            </a:r>
            <a:r>
              <a:rPr lang="en-US" altLang="zh-TW" dirty="0"/>
              <a:t>Date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2021/12/13 23:55</a:t>
            </a:r>
          </a:p>
          <a:p>
            <a:r>
              <a:rPr lang="en-US" altLang="zh-TW" dirty="0" smtClean="0"/>
              <a:t>Submit</a:t>
            </a:r>
            <a:r>
              <a:rPr lang="en-US" altLang="zh-TW" dirty="0"/>
              <a:t> your code to e3 and put all code under same folder named </a:t>
            </a:r>
            <a:br>
              <a:rPr lang="en-US" altLang="zh-TW" dirty="0"/>
            </a:br>
            <a:r>
              <a:rPr lang="en-US" altLang="zh-TW" b="1" dirty="0" smtClean="0"/>
              <a:t>&lt;</a:t>
            </a:r>
            <a:r>
              <a:rPr lang="en-US" altLang="zh-TW" b="1" dirty="0"/>
              <a:t>Student ID&gt;</a:t>
            </a:r>
            <a:r>
              <a:rPr lang="en-US" altLang="zh-TW" dirty="0"/>
              <a:t> (</a:t>
            </a:r>
            <a:r>
              <a:rPr lang="en-US" altLang="zh-TW" dirty="0">
                <a:solidFill>
                  <a:srgbClr val="FF0000"/>
                </a:solidFill>
              </a:rPr>
              <a:t>DO NOT ZIP FILES</a:t>
            </a:r>
            <a:r>
              <a:rPr lang="en-US" altLang="zh-TW" dirty="0"/>
              <a:t>). </a:t>
            </a:r>
          </a:p>
          <a:p>
            <a:r>
              <a:rPr lang="sv-SE" altLang="zh-TW" dirty="0" smtClean="0"/>
              <a:t>Example hand-in format:</a:t>
            </a:r>
            <a:br>
              <a:rPr lang="sv-SE" altLang="zh-TW" dirty="0" smtClean="0"/>
            </a:br>
            <a:r>
              <a:rPr lang="en-US" altLang="zh-TW" dirty="0" smtClean="0"/>
              <a:t>301234567</a:t>
            </a:r>
            <a:br>
              <a:rPr lang="en-US" altLang="zh-TW" dirty="0" smtClean="0"/>
            </a:br>
            <a:r>
              <a:rPr lang="en-US" altLang="zh-TW" dirty="0" smtClean="0"/>
              <a:t>├──</a:t>
            </a:r>
            <a:r>
              <a:rPr lang="en-US" altLang="zh-TW" dirty="0"/>
              <a:t> </a:t>
            </a:r>
            <a:r>
              <a:rPr lang="en-US" altLang="zh-TW" dirty="0" err="1" smtClean="0"/>
              <a:t>Makefile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├──</a:t>
            </a:r>
            <a:r>
              <a:rPr lang="en-US" altLang="zh-TW" dirty="0"/>
              <a:t> </a:t>
            </a:r>
            <a:r>
              <a:rPr lang="en-US" altLang="zh-TW" dirty="0" err="1" smtClean="0"/>
              <a:t>sender_sigalrm.c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├──</a:t>
            </a:r>
            <a:r>
              <a:rPr lang="en-US" altLang="zh-TW" dirty="0"/>
              <a:t> </a:t>
            </a:r>
            <a:r>
              <a:rPr lang="en-US" altLang="zh-TW" dirty="0" err="1" smtClean="0"/>
              <a:t>receiver_sigalrm.c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└──</a:t>
            </a:r>
            <a:r>
              <a:rPr lang="en-US" altLang="zh-TW" dirty="0"/>
              <a:t> ……</a:t>
            </a:r>
          </a:p>
          <a:p>
            <a:r>
              <a:rPr lang="en-US" altLang="zh-TW" dirty="0" smtClean="0"/>
              <a:t>If you have any questions, please contact </a:t>
            </a:r>
            <a:r>
              <a:rPr lang="en-US" altLang="zh-TW" dirty="0" err="1" smtClean="0"/>
              <a:t>TAs.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6015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Reliable File Transfer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</a:t>
            </a:r>
            <a:r>
              <a:rPr lang="en-US" altLang="zh-TW" dirty="0"/>
              <a:t>need to use UDP to transfer a file from a sender to a receiver.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Since </a:t>
            </a:r>
            <a:r>
              <a:rPr lang="en-US" altLang="zh-TW" dirty="0"/>
              <a:t>the packet may be lost </a:t>
            </a:r>
            <a:r>
              <a:rPr lang="en-US" altLang="zh-TW" dirty="0" smtClean="0"/>
              <a:t>on </a:t>
            </a:r>
            <a:r>
              <a:rPr lang="en-US" altLang="zh-TW" dirty="0"/>
              <a:t>the network, sender and receiver should use the timeout method to detect the event and deal with it.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You </a:t>
            </a:r>
            <a:r>
              <a:rPr lang="en-US" altLang="zh-TW" dirty="0"/>
              <a:t>need to implement the reliable file transfer with 3 different timeout methods. </a:t>
            </a:r>
          </a:p>
        </p:txBody>
      </p:sp>
    </p:spTree>
    <p:extLst>
      <p:ext uri="{BB962C8B-B14F-4D97-AF65-F5344CB8AC3E}">
        <p14:creationId xmlns:p14="http://schemas.microsoft.com/office/powerpoint/2010/main" val="290211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 </a:t>
            </a:r>
            <a:r>
              <a:rPr lang="en-US" altLang="zh-TW" dirty="0" smtClean="0"/>
              <a:t>Number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Consider problems of packet loss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582" y="2880630"/>
            <a:ext cx="6796087" cy="265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1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Sender has to resend packets if it doesn’t receive ACK.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96" y="2392218"/>
            <a:ext cx="5174488" cy="39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5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 </a:t>
            </a:r>
            <a:r>
              <a:rPr lang="en-US" altLang="zh-TW" dirty="0" smtClean="0"/>
              <a:t>Different Timeout </a:t>
            </a:r>
            <a:r>
              <a:rPr lang="en-US" altLang="zh-TW" dirty="0"/>
              <a:t>M</a:t>
            </a:r>
            <a:r>
              <a:rPr lang="en-US" altLang="zh-TW" dirty="0" smtClean="0"/>
              <a:t>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Timeout using </a:t>
            </a:r>
            <a:r>
              <a:rPr lang="en-US" altLang="zh-TW" dirty="0" smtClean="0"/>
              <a:t>SIGALRM</a:t>
            </a:r>
            <a:endParaRPr lang="en-US" altLang="zh-TW" dirty="0"/>
          </a:p>
          <a:p>
            <a:r>
              <a:rPr lang="en-US" altLang="zh-TW" dirty="0" smtClean="0"/>
              <a:t>Timeout</a:t>
            </a:r>
            <a:r>
              <a:rPr lang="en-US" altLang="zh-TW" dirty="0"/>
              <a:t> using </a:t>
            </a:r>
            <a:r>
              <a:rPr lang="en-US" altLang="zh-TW" dirty="0" smtClean="0"/>
              <a:t>select</a:t>
            </a:r>
            <a:endParaRPr lang="en-US" altLang="zh-TW" dirty="0"/>
          </a:p>
          <a:p>
            <a:r>
              <a:rPr lang="en-US" altLang="zh-TW" dirty="0" smtClean="0"/>
              <a:t>Timeout</a:t>
            </a:r>
            <a:r>
              <a:rPr lang="en-US" altLang="zh-TW" dirty="0"/>
              <a:t> using </a:t>
            </a:r>
            <a:r>
              <a:rPr lang="en-US" altLang="zh-TW" dirty="0" err="1" smtClean="0"/>
              <a:t>setsockopt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5877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SIGALRM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/>
              <a:t>some </a:t>
            </a:r>
            <a:r>
              <a:rPr lang="en-US" altLang="zh-TW" dirty="0" err="1"/>
              <a:t>linux</a:t>
            </a:r>
            <a:r>
              <a:rPr lang="en-US" altLang="zh-TW" dirty="0"/>
              <a:t> distribution, you may need to use </a:t>
            </a:r>
            <a:r>
              <a:rPr lang="en-US" altLang="zh-TW" dirty="0" err="1"/>
              <a:t>siginterrupt</a:t>
            </a:r>
            <a:r>
              <a:rPr lang="en-US" altLang="zh-TW" dirty="0"/>
              <a:t> to allow SIGALRM signal to interrupt </a:t>
            </a:r>
            <a:r>
              <a:rPr lang="en-US" altLang="zh-TW" dirty="0" err="1"/>
              <a:t>syscalls</a:t>
            </a:r>
            <a:r>
              <a:rPr lang="en-US" altLang="zh-TW" dirty="0"/>
              <a:t> when using SIGALRM timeout method. 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Use </a:t>
            </a:r>
            <a:r>
              <a:rPr lang="en-US" altLang="zh-TW" i="1" dirty="0" err="1" smtClean="0"/>
              <a:t>ualarm</a:t>
            </a:r>
            <a:r>
              <a:rPr lang="en-US" altLang="zh-TW" i="1" dirty="0" smtClean="0"/>
              <a:t>() </a:t>
            </a:r>
            <a:r>
              <a:rPr lang="en-US" altLang="zh-TW" dirty="0" smtClean="0"/>
              <a:t>to schedule signal after given number of microseconds.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44" y="3349360"/>
            <a:ext cx="3866847" cy="57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Makefile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From this homework, you must use </a:t>
            </a:r>
            <a:r>
              <a:rPr lang="en-US" altLang="zh-TW" dirty="0" err="1"/>
              <a:t>Makefile</a:t>
            </a:r>
            <a:r>
              <a:rPr lang="en-US" altLang="zh-TW" dirty="0"/>
              <a:t> to compile your </a:t>
            </a:r>
            <a:r>
              <a:rPr lang="en-US" altLang="zh-TW" dirty="0" smtClean="0"/>
              <a:t>codes. And </a:t>
            </a:r>
            <a:r>
              <a:rPr lang="en-US" altLang="zh-TW" dirty="0"/>
              <a:t>you need to upload your </a:t>
            </a:r>
            <a:r>
              <a:rPr lang="en-US" altLang="zh-TW" dirty="0" err="1"/>
              <a:t>Makefile</a:t>
            </a:r>
            <a:r>
              <a:rPr lang="en-US" altLang="zh-TW" dirty="0"/>
              <a:t> with your </a:t>
            </a:r>
            <a:r>
              <a:rPr lang="en-US" altLang="zh-TW" dirty="0" smtClean="0"/>
              <a:t>codes. If </a:t>
            </a:r>
            <a:r>
              <a:rPr lang="en-US" altLang="zh-TW" dirty="0"/>
              <a:t>you don't use </a:t>
            </a:r>
            <a:r>
              <a:rPr lang="en-US" altLang="zh-TW" dirty="0" err="1"/>
              <a:t>Makefile</a:t>
            </a:r>
            <a:r>
              <a:rPr lang="en-US" altLang="zh-TW" dirty="0"/>
              <a:t>, we will not let you demo your homework.</a:t>
            </a:r>
          </a:p>
          <a:p>
            <a:r>
              <a:rPr lang="en-US" altLang="zh-TW" dirty="0"/>
              <a:t>You need to learn how to use </a:t>
            </a:r>
            <a:r>
              <a:rPr lang="en-US" altLang="zh-TW" dirty="0" err="1"/>
              <a:t>Makefile</a:t>
            </a:r>
            <a:r>
              <a:rPr lang="en-US" altLang="zh-TW" dirty="0"/>
              <a:t> by yourself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64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Makefile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www.youtube.com/watch?v=aw9wHbFTnAQ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maxubuntu.blogspot.tw/2010/02/makefile.html</a:t>
            </a:r>
            <a:r>
              <a:rPr lang="en-US" altLang="zh-TW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825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usage of the executable files should be like below.</a:t>
            </a:r>
          </a:p>
          <a:p>
            <a:pPr lvl="1"/>
            <a:r>
              <a:rPr lang="en-US" altLang="zh-TW" dirty="0" smtClean="0"/>
              <a:t>./</a:t>
            </a:r>
            <a:r>
              <a:rPr lang="en-US" altLang="zh-TW" dirty="0" err="1" smtClean="0"/>
              <a:t>sender_sigalrm</a:t>
            </a:r>
            <a:r>
              <a:rPr lang="en-US" altLang="zh-TW" dirty="0" smtClean="0"/>
              <a:t> </a:t>
            </a:r>
            <a:r>
              <a:rPr lang="en-US" altLang="zh-TW" dirty="0"/>
              <a:t>[send filename] [target address] [</a:t>
            </a:r>
            <a:r>
              <a:rPr lang="en-US" altLang="zh-TW" dirty="0" smtClean="0"/>
              <a:t>connect port]   </a:t>
            </a:r>
          </a:p>
          <a:p>
            <a:pPr lvl="1"/>
            <a:r>
              <a:rPr lang="en-US" altLang="zh-TW" dirty="0" smtClean="0"/>
              <a:t>./</a:t>
            </a:r>
            <a:r>
              <a:rPr lang="en-US" altLang="zh-TW" dirty="0" err="1" smtClean="0"/>
              <a:t>receiver_sigalrm</a:t>
            </a:r>
            <a:r>
              <a:rPr lang="en-US" altLang="zh-TW" dirty="0"/>
              <a:t> [save filename] [bind </a:t>
            </a:r>
            <a:r>
              <a:rPr lang="en-US" altLang="zh-TW" dirty="0" smtClean="0"/>
              <a:t>port]</a:t>
            </a:r>
          </a:p>
          <a:p>
            <a:r>
              <a:rPr lang="en-US" altLang="zh-TW" dirty="0" smtClean="0"/>
              <a:t>After </a:t>
            </a:r>
            <a:r>
              <a:rPr lang="en-US" altLang="zh-TW" dirty="0"/>
              <a:t>finishing the transmission,  both </a:t>
            </a:r>
            <a:r>
              <a:rPr lang="en-US" altLang="zh-TW" dirty="0" smtClean="0"/>
              <a:t>sender and receiver </a:t>
            </a:r>
            <a:r>
              <a:rPr lang="en-US" altLang="zh-TW" dirty="0"/>
              <a:t>should terminate automatically.</a:t>
            </a:r>
            <a:endParaRPr lang="en-US" altLang="zh-TW" dirty="0" smtClean="0"/>
          </a:p>
          <a:p>
            <a:r>
              <a:rPr lang="en-US" altLang="zh-TW" dirty="0" err="1" smtClean="0"/>
              <a:t>Makefile</a:t>
            </a:r>
            <a:r>
              <a:rPr lang="en-US" altLang="zh-TW" dirty="0" smtClean="0"/>
              <a:t> </a:t>
            </a:r>
            <a:r>
              <a:rPr lang="en-US" altLang="zh-TW" dirty="0" smtClean="0"/>
              <a:t>should have "make" function to compile all files and "make clean" function to remove all compiled files.</a:t>
            </a:r>
          </a:p>
        </p:txBody>
      </p:sp>
    </p:spTree>
    <p:extLst>
      <p:ext uri="{BB962C8B-B14F-4D97-AF65-F5344CB8AC3E}">
        <p14:creationId xmlns:p14="http://schemas.microsoft.com/office/powerpoint/2010/main" val="37801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3882</TotalTime>
  <Words>563</Words>
  <Application>Microsoft Office PowerPoint</Application>
  <PresentationFormat>寬螢幕</PresentationFormat>
  <Paragraphs>75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Wingdings</vt:lpstr>
      <vt:lpstr>Office 佈景主題</vt:lpstr>
      <vt:lpstr>   HW2: UDP Reliable File Transfer </vt:lpstr>
      <vt:lpstr>Reliable File Transfer</vt:lpstr>
      <vt:lpstr>Sequence Number</vt:lpstr>
      <vt:lpstr>ACK</vt:lpstr>
      <vt:lpstr>3 Different Timeout Methods</vt:lpstr>
      <vt:lpstr>SIGALRM </vt:lpstr>
      <vt:lpstr>Makefile</vt:lpstr>
      <vt:lpstr>Makefile</vt:lpstr>
      <vt:lpstr>Requirement</vt:lpstr>
      <vt:lpstr>Network Environment </vt:lpstr>
      <vt:lpstr>Network Environment</vt:lpstr>
      <vt:lpstr>Network Environment</vt:lpstr>
      <vt:lpstr>Network Environment </vt:lpstr>
      <vt:lpstr>Network Environment </vt:lpstr>
      <vt:lpstr>Check Correctness </vt:lpstr>
      <vt:lpstr>Grading Policy</vt:lpstr>
      <vt:lpstr>Grading Policy</vt:lpstr>
      <vt:lpstr>Performance (BONUS +20)</vt:lpstr>
      <vt:lpstr>Due Date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HW2: UDP Reliable File Transfer</dc:title>
  <dc:creator>NSLNB</dc:creator>
  <cp:lastModifiedBy>USER</cp:lastModifiedBy>
  <cp:revision>52</cp:revision>
  <dcterms:created xsi:type="dcterms:W3CDTF">2014-11-26T02:39:03Z</dcterms:created>
  <dcterms:modified xsi:type="dcterms:W3CDTF">2021-11-24T14:37:36Z</dcterms:modified>
</cp:coreProperties>
</file>