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73" r:id="rId4"/>
    <p:sldId id="292" r:id="rId5"/>
    <p:sldId id="278" r:id="rId6"/>
    <p:sldId id="259" r:id="rId7"/>
    <p:sldId id="258" r:id="rId8"/>
    <p:sldId id="261" r:id="rId9"/>
    <p:sldId id="282" r:id="rId10"/>
    <p:sldId id="283" r:id="rId11"/>
    <p:sldId id="284" r:id="rId12"/>
    <p:sldId id="285" r:id="rId13"/>
    <p:sldId id="286" r:id="rId14"/>
    <p:sldId id="287" r:id="rId15"/>
    <p:sldId id="290" r:id="rId16"/>
    <p:sldId id="288" r:id="rId17"/>
    <p:sldId id="289" r:id="rId18"/>
    <p:sldId id="276" r:id="rId19"/>
    <p:sldId id="303" r:id="rId20"/>
    <p:sldId id="296" r:id="rId21"/>
    <p:sldId id="297" r:id="rId22"/>
    <p:sldId id="298" r:id="rId23"/>
    <p:sldId id="300" r:id="rId24"/>
    <p:sldId id="301" r:id="rId25"/>
    <p:sldId id="302" r:id="rId26"/>
    <p:sldId id="299" r:id="rId27"/>
    <p:sldId id="293" r:id="rId28"/>
    <p:sldId id="280" r:id="rId29"/>
    <p:sldId id="28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2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data.gov.tw/dataset/33029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data.gov.tw/dataset/9044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hyperlink" Target="https://data.gov.tw/dataset/7777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hyperlink" Target="https://e-service.cwb.gov.tw/wdps/obs/state.htm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data.gov.tw/dataset/33029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data.gov.tw/dataset/9044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data.gov.tw/dataset/7777" TargetMode="External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e-service.cwb.gov.tw/wdps/obs/state.htm" TargetMode="External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E4FEE-7C24-49AC-91C3-FCD7A72C4B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E635F-AF93-44F9-B0AE-79F0518E14D6}">
      <dgm:prSet/>
      <dgm:spPr/>
      <dgm:t>
        <a:bodyPr/>
        <a:lstStyle/>
        <a:p>
          <a:r>
            <a:rPr lang="en-US" dirty="0"/>
            <a:t>It’s hard to predict the weather if we make our vacation plan several months in advance</a:t>
          </a:r>
        </a:p>
      </dgm:t>
    </dgm:pt>
    <dgm:pt modelId="{C9B96F0D-8049-4FF9-BF48-6D063147761D}" type="parTrans" cxnId="{6D9AE26B-24DC-417D-BF25-09BD66C4104E}">
      <dgm:prSet/>
      <dgm:spPr/>
      <dgm:t>
        <a:bodyPr/>
        <a:lstStyle/>
        <a:p>
          <a:endParaRPr lang="en-US"/>
        </a:p>
      </dgm:t>
    </dgm:pt>
    <dgm:pt modelId="{46371286-BD92-4240-9E71-509C8E35CE8F}" type="sibTrans" cxnId="{6D9AE26B-24DC-417D-BF25-09BD66C4104E}">
      <dgm:prSet/>
      <dgm:spPr/>
      <dgm:t>
        <a:bodyPr/>
        <a:lstStyle/>
        <a:p>
          <a:endParaRPr lang="en-US"/>
        </a:p>
      </dgm:t>
    </dgm:pt>
    <dgm:pt modelId="{FF9FE214-2F56-40E3-87A7-BAFC4B56B3B9}">
      <dgm:prSet/>
      <dgm:spPr/>
      <dgm:t>
        <a:bodyPr/>
        <a:lstStyle/>
        <a:p>
          <a:r>
            <a:rPr lang="en-US" dirty="0"/>
            <a:t>Build a website to provide some suggestions</a:t>
          </a:r>
        </a:p>
      </dgm:t>
    </dgm:pt>
    <dgm:pt modelId="{4BBC17A1-0791-46E2-A9B6-18E63FE24D4F}" type="parTrans" cxnId="{7FDBAAA0-8FE4-4762-A142-209E777F6ABB}">
      <dgm:prSet/>
      <dgm:spPr/>
      <dgm:t>
        <a:bodyPr/>
        <a:lstStyle/>
        <a:p>
          <a:endParaRPr lang="en-US"/>
        </a:p>
      </dgm:t>
    </dgm:pt>
    <dgm:pt modelId="{185C8B4B-A9CC-4E7B-817C-C46322B4D934}" type="sibTrans" cxnId="{7FDBAAA0-8FE4-4762-A142-209E777F6ABB}">
      <dgm:prSet/>
      <dgm:spPr/>
      <dgm:t>
        <a:bodyPr/>
        <a:lstStyle/>
        <a:p>
          <a:endParaRPr lang="en-US"/>
        </a:p>
      </dgm:t>
    </dgm:pt>
    <dgm:pt modelId="{7F03EBB0-28C7-4B90-838C-B0046EDD2556}" type="pres">
      <dgm:prSet presAssocID="{E73E4FEE-7C24-49AC-91C3-FCD7A72C4BC5}" presName="root" presStyleCnt="0">
        <dgm:presLayoutVars>
          <dgm:dir/>
          <dgm:resizeHandles val="exact"/>
        </dgm:presLayoutVars>
      </dgm:prSet>
      <dgm:spPr/>
    </dgm:pt>
    <dgm:pt modelId="{1BBA1386-5BE1-46BF-9EF5-81E539671545}" type="pres">
      <dgm:prSet presAssocID="{2E2E635F-AF93-44F9-B0AE-79F0518E14D6}" presName="compNode" presStyleCnt="0"/>
      <dgm:spPr/>
    </dgm:pt>
    <dgm:pt modelId="{03154344-DF76-4154-BDF3-AF94004C2B84}" type="pres">
      <dgm:prSet presAssocID="{2E2E635F-AF93-44F9-B0AE-79F0518E1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B52D04DF-4E6F-484F-B609-83B68B61CF32}" type="pres">
      <dgm:prSet presAssocID="{2E2E635F-AF93-44F9-B0AE-79F0518E14D6}" presName="spaceRect" presStyleCnt="0"/>
      <dgm:spPr/>
    </dgm:pt>
    <dgm:pt modelId="{3528D127-539D-419F-BDE3-0502E775834E}" type="pres">
      <dgm:prSet presAssocID="{2E2E635F-AF93-44F9-B0AE-79F0518E14D6}" presName="textRect" presStyleLbl="revTx" presStyleIdx="0" presStyleCnt="2">
        <dgm:presLayoutVars>
          <dgm:chMax val="1"/>
          <dgm:chPref val="1"/>
        </dgm:presLayoutVars>
      </dgm:prSet>
      <dgm:spPr/>
    </dgm:pt>
    <dgm:pt modelId="{7CBE2A70-4A32-4088-B3B0-FDE7C4E8E454}" type="pres">
      <dgm:prSet presAssocID="{46371286-BD92-4240-9E71-509C8E35CE8F}" presName="sibTrans" presStyleCnt="0"/>
      <dgm:spPr/>
    </dgm:pt>
    <dgm:pt modelId="{A1B37BCA-9061-4E4C-B0E3-C06A6C359F65}" type="pres">
      <dgm:prSet presAssocID="{FF9FE214-2F56-40E3-87A7-BAFC4B56B3B9}" presName="compNode" presStyleCnt="0"/>
      <dgm:spPr/>
    </dgm:pt>
    <dgm:pt modelId="{F6694D9C-2204-42D2-8D58-1376DC48D6D7}" type="pres">
      <dgm:prSet presAssocID="{FF9FE214-2F56-40E3-87A7-BAFC4B56B3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螢幕"/>
        </a:ext>
      </dgm:extLst>
    </dgm:pt>
    <dgm:pt modelId="{3C8F4C62-C3C5-46C7-A763-62AABC04E4E7}" type="pres">
      <dgm:prSet presAssocID="{FF9FE214-2F56-40E3-87A7-BAFC4B56B3B9}" presName="spaceRect" presStyleCnt="0"/>
      <dgm:spPr/>
    </dgm:pt>
    <dgm:pt modelId="{93650D04-7E27-49DD-8BA4-C27FB1926945}" type="pres">
      <dgm:prSet presAssocID="{FF9FE214-2F56-40E3-87A7-BAFC4B56B3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4BCA3D-584A-4238-9B4A-A741EF2B969D}" type="presOf" srcId="{FF9FE214-2F56-40E3-87A7-BAFC4B56B3B9}" destId="{93650D04-7E27-49DD-8BA4-C27FB1926945}" srcOrd="0" destOrd="0" presId="urn:microsoft.com/office/officeart/2018/2/layout/IconLabelList"/>
    <dgm:cxn modelId="{6D9AE26B-24DC-417D-BF25-09BD66C4104E}" srcId="{E73E4FEE-7C24-49AC-91C3-FCD7A72C4BC5}" destId="{2E2E635F-AF93-44F9-B0AE-79F0518E14D6}" srcOrd="0" destOrd="0" parTransId="{C9B96F0D-8049-4FF9-BF48-6D063147761D}" sibTransId="{46371286-BD92-4240-9E71-509C8E35CE8F}"/>
    <dgm:cxn modelId="{AD776B75-1B8B-44E8-8237-CB4593A7C685}" type="presOf" srcId="{E73E4FEE-7C24-49AC-91C3-FCD7A72C4BC5}" destId="{7F03EBB0-28C7-4B90-838C-B0046EDD2556}" srcOrd="0" destOrd="0" presId="urn:microsoft.com/office/officeart/2018/2/layout/IconLabelList"/>
    <dgm:cxn modelId="{F3FC5489-ECA9-4363-912C-36811B619C41}" type="presOf" srcId="{2E2E635F-AF93-44F9-B0AE-79F0518E14D6}" destId="{3528D127-539D-419F-BDE3-0502E775834E}" srcOrd="0" destOrd="0" presId="urn:microsoft.com/office/officeart/2018/2/layout/IconLabelList"/>
    <dgm:cxn modelId="{7FDBAAA0-8FE4-4762-A142-209E777F6ABB}" srcId="{E73E4FEE-7C24-49AC-91C3-FCD7A72C4BC5}" destId="{FF9FE214-2F56-40E3-87A7-BAFC4B56B3B9}" srcOrd="1" destOrd="0" parTransId="{4BBC17A1-0791-46E2-A9B6-18E63FE24D4F}" sibTransId="{185C8B4B-A9CC-4E7B-817C-C46322B4D934}"/>
    <dgm:cxn modelId="{C80B533C-A72E-413D-BAC3-8F4A3A6785BF}" type="presParOf" srcId="{7F03EBB0-28C7-4B90-838C-B0046EDD2556}" destId="{1BBA1386-5BE1-46BF-9EF5-81E539671545}" srcOrd="0" destOrd="0" presId="urn:microsoft.com/office/officeart/2018/2/layout/IconLabelList"/>
    <dgm:cxn modelId="{BE43C88B-2321-47CB-9E65-3ABC0955AF01}" type="presParOf" srcId="{1BBA1386-5BE1-46BF-9EF5-81E539671545}" destId="{03154344-DF76-4154-BDF3-AF94004C2B84}" srcOrd="0" destOrd="0" presId="urn:microsoft.com/office/officeart/2018/2/layout/IconLabelList"/>
    <dgm:cxn modelId="{75AE76A5-DC12-46AA-933D-337D30D9D49E}" type="presParOf" srcId="{1BBA1386-5BE1-46BF-9EF5-81E539671545}" destId="{B52D04DF-4E6F-484F-B609-83B68B61CF32}" srcOrd="1" destOrd="0" presId="urn:microsoft.com/office/officeart/2018/2/layout/IconLabelList"/>
    <dgm:cxn modelId="{0BCB3BE9-E276-4848-8F4C-63B0B9E4F601}" type="presParOf" srcId="{1BBA1386-5BE1-46BF-9EF5-81E539671545}" destId="{3528D127-539D-419F-BDE3-0502E775834E}" srcOrd="2" destOrd="0" presId="urn:microsoft.com/office/officeart/2018/2/layout/IconLabelList"/>
    <dgm:cxn modelId="{2161B94F-BF4B-4E44-8D59-1954EE8C4170}" type="presParOf" srcId="{7F03EBB0-28C7-4B90-838C-B0046EDD2556}" destId="{7CBE2A70-4A32-4088-B3B0-FDE7C4E8E454}" srcOrd="1" destOrd="0" presId="urn:microsoft.com/office/officeart/2018/2/layout/IconLabelList"/>
    <dgm:cxn modelId="{5140C697-E92E-4D71-ACDA-D06D6E28501B}" type="presParOf" srcId="{7F03EBB0-28C7-4B90-838C-B0046EDD2556}" destId="{A1B37BCA-9061-4E4C-B0E3-C06A6C359F65}" srcOrd="2" destOrd="0" presId="urn:microsoft.com/office/officeart/2018/2/layout/IconLabelList"/>
    <dgm:cxn modelId="{7A99FED1-8FFF-4D8A-A65B-D790C2E9AF56}" type="presParOf" srcId="{A1B37BCA-9061-4E4C-B0E3-C06A6C359F65}" destId="{F6694D9C-2204-42D2-8D58-1376DC48D6D7}" srcOrd="0" destOrd="0" presId="urn:microsoft.com/office/officeart/2018/2/layout/IconLabelList"/>
    <dgm:cxn modelId="{2D173BA5-AE49-4B8E-827C-19837AB39E4A}" type="presParOf" srcId="{A1B37BCA-9061-4E4C-B0E3-C06A6C359F65}" destId="{3C8F4C62-C3C5-46C7-A763-62AABC04E4E7}" srcOrd="1" destOrd="0" presId="urn:microsoft.com/office/officeart/2018/2/layout/IconLabelList"/>
    <dgm:cxn modelId="{6A1EF531-CCB8-4743-874B-DE9E18A804D9}" type="presParOf" srcId="{A1B37BCA-9061-4E4C-B0E3-C06A6C359F65}" destId="{93650D04-7E27-49DD-8BA4-C27FB19269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D4C4E0-958F-4C3F-AE31-5C62EAC11ABE}" type="doc">
      <dgm:prSet loTypeId="urn:microsoft.com/office/officeart/2005/8/layout/hProcess11" loCatId="process" qsTypeId="urn:microsoft.com/office/officeart/2005/8/quickstyle/simple5" qsCatId="simple" csTypeId="urn:microsoft.com/office/officeart/2005/8/colors/accent0_1" csCatId="mainScheme" phldr="1"/>
      <dgm:spPr/>
    </dgm:pt>
    <dgm:pt modelId="{7F301C34-E849-4B03-9210-08EE385E0A9A}">
      <dgm:prSet phldrT="[文字]"/>
      <dgm:spPr/>
      <dgm:t>
        <a:bodyPr/>
        <a:lstStyle/>
        <a:p>
          <a:r>
            <a:rPr lang="en-US" altLang="zh-TW" dirty="0">
              <a:solidFill>
                <a:schemeClr val="bg1"/>
              </a:solidFill>
            </a:rPr>
            <a:t>Install XAMPP</a:t>
          </a:r>
          <a:endParaRPr lang="zh-TW" altLang="en-US" dirty="0">
            <a:solidFill>
              <a:schemeClr val="bg1"/>
            </a:solidFill>
          </a:endParaRPr>
        </a:p>
      </dgm:t>
    </dgm:pt>
    <dgm:pt modelId="{E5276B72-865E-4DC9-A0EA-086738213E49}" type="parTrans" cxnId="{8144003B-E479-4965-8CDA-76FF2125FEB7}">
      <dgm:prSet/>
      <dgm:spPr/>
      <dgm:t>
        <a:bodyPr/>
        <a:lstStyle/>
        <a:p>
          <a:endParaRPr lang="zh-TW" altLang="en-US"/>
        </a:p>
      </dgm:t>
    </dgm:pt>
    <dgm:pt modelId="{14BAE571-C79F-48FB-B22B-1F67621F0905}" type="sibTrans" cxnId="{8144003B-E479-4965-8CDA-76FF2125FEB7}">
      <dgm:prSet phldrT="1" phldr="0"/>
      <dgm:spPr/>
    </dgm:pt>
    <dgm:pt modelId="{2854DE26-A6F3-41C8-B639-EBDB20ED84F6}">
      <dgm:prSet phldrT="[文字]"/>
      <dgm:spPr/>
      <dgm:t>
        <a:bodyPr/>
        <a:lstStyle/>
        <a:p>
          <a:r>
            <a:rPr lang="en-US" altLang="zh-TW">
              <a:solidFill>
                <a:schemeClr val="bg1"/>
              </a:solidFill>
            </a:rPr>
            <a:t>Run Apache web server and</a:t>
          </a:r>
          <a:r>
            <a:rPr lang="zh-TW" altLang="en-US">
              <a:solidFill>
                <a:schemeClr val="bg1"/>
              </a:solidFill>
            </a:rPr>
            <a:t> </a:t>
          </a:r>
          <a:r>
            <a:rPr lang="en-US" altLang="zh-TW">
              <a:solidFill>
                <a:schemeClr val="bg1"/>
              </a:solidFill>
            </a:rPr>
            <a:t>MySQL server</a:t>
          </a:r>
          <a:endParaRPr lang="zh-TW" altLang="en-US" dirty="0">
            <a:solidFill>
              <a:schemeClr val="bg1"/>
            </a:solidFill>
          </a:endParaRPr>
        </a:p>
      </dgm:t>
    </dgm:pt>
    <dgm:pt modelId="{BDD28F72-5121-46C6-9167-8AD17E851B9E}" type="parTrans" cxnId="{E77B6068-295C-4D1D-9CF4-31725A9C7842}">
      <dgm:prSet/>
      <dgm:spPr/>
      <dgm:t>
        <a:bodyPr/>
        <a:lstStyle/>
        <a:p>
          <a:endParaRPr lang="zh-TW" altLang="en-US"/>
        </a:p>
      </dgm:t>
    </dgm:pt>
    <dgm:pt modelId="{AF2C2BCD-58F4-4883-AFCB-9620C5BB5A7C}" type="sibTrans" cxnId="{E77B6068-295C-4D1D-9CF4-31725A9C7842}">
      <dgm:prSet phldrT="2" phldr="0"/>
      <dgm:spPr/>
    </dgm:pt>
    <dgm:pt modelId="{765A368B-AC92-419D-8A23-5BA2F918099D}">
      <dgm:prSet phldrT="[文字]"/>
      <dgm:spPr/>
      <dgm:t>
        <a:bodyPr/>
        <a:lstStyle/>
        <a:p>
          <a:r>
            <a:rPr lang="en-US" altLang="zh-TW">
              <a:solidFill>
                <a:schemeClr val="bg1"/>
              </a:solidFill>
            </a:rPr>
            <a:t>Download the government's open data </a:t>
          </a:r>
          <a:endParaRPr lang="zh-TW" altLang="en-US">
            <a:solidFill>
              <a:schemeClr val="bg1"/>
            </a:solidFill>
          </a:endParaRPr>
        </a:p>
      </dgm:t>
    </dgm:pt>
    <dgm:pt modelId="{6AC4DD3E-5A08-4466-B554-544FCFA31596}" type="parTrans" cxnId="{54386AC8-9707-4720-90F0-15543667546F}">
      <dgm:prSet/>
      <dgm:spPr/>
      <dgm:t>
        <a:bodyPr/>
        <a:lstStyle/>
        <a:p>
          <a:endParaRPr lang="zh-TW" altLang="en-US"/>
        </a:p>
      </dgm:t>
    </dgm:pt>
    <dgm:pt modelId="{462C7EE2-8CF2-4C82-87B0-4B09F2619F74}" type="sibTrans" cxnId="{54386AC8-9707-4720-90F0-15543667546F}">
      <dgm:prSet phldrT="3" phldr="0"/>
      <dgm:spPr/>
    </dgm:pt>
    <dgm:pt modelId="{C99AF717-0E4D-4044-8082-7F1463FF979F}">
      <dgm:prSet/>
      <dgm:spPr/>
      <dgm:t>
        <a:bodyPr/>
        <a:lstStyle/>
        <a:p>
          <a:r>
            <a:rPr lang="en-US" altLang="zh-TW">
              <a:solidFill>
                <a:schemeClr val="bg1"/>
              </a:solidFill>
            </a:rPr>
            <a:t>Create a database through phpMyAdmin </a:t>
          </a:r>
          <a:endParaRPr lang="zh-TW" altLang="en-US">
            <a:solidFill>
              <a:schemeClr val="bg1"/>
            </a:solidFill>
          </a:endParaRPr>
        </a:p>
      </dgm:t>
    </dgm:pt>
    <dgm:pt modelId="{95580D98-38F7-43D8-8435-EF267F281640}" type="parTrans" cxnId="{774A64C0-29FF-4821-AE3E-5C2274B90528}">
      <dgm:prSet/>
      <dgm:spPr/>
      <dgm:t>
        <a:bodyPr/>
        <a:lstStyle/>
        <a:p>
          <a:endParaRPr lang="zh-TW" altLang="en-US"/>
        </a:p>
      </dgm:t>
    </dgm:pt>
    <dgm:pt modelId="{BFEA9ADC-DEBB-4C08-98B3-72165D04B5ED}" type="sibTrans" cxnId="{774A64C0-29FF-4821-AE3E-5C2274B90528}">
      <dgm:prSet phldrT="4" phldr="0"/>
      <dgm:spPr/>
    </dgm:pt>
    <dgm:pt modelId="{A1D62395-4AB2-47AD-816C-29D5E7EDD9DB}">
      <dgm:prSet/>
      <dgm:spPr/>
      <dgm:t>
        <a:bodyPr/>
        <a:lstStyle/>
        <a:p>
          <a:r>
            <a:rPr lang="en-US" altLang="zh-TW">
              <a:solidFill>
                <a:schemeClr val="bg1"/>
              </a:solidFill>
            </a:rPr>
            <a:t>Write SQL</a:t>
          </a:r>
          <a:endParaRPr lang="zh-TW" altLang="en-US">
            <a:solidFill>
              <a:schemeClr val="bg1"/>
            </a:solidFill>
          </a:endParaRPr>
        </a:p>
      </dgm:t>
    </dgm:pt>
    <dgm:pt modelId="{3178C94D-C405-43CD-AFE8-3924194104CE}" type="parTrans" cxnId="{9D4928E5-AA5E-4562-B2F9-BD969C556E98}">
      <dgm:prSet/>
      <dgm:spPr/>
      <dgm:t>
        <a:bodyPr/>
        <a:lstStyle/>
        <a:p>
          <a:endParaRPr lang="zh-TW" altLang="en-US"/>
        </a:p>
      </dgm:t>
    </dgm:pt>
    <dgm:pt modelId="{EC7D3402-3207-4ABF-88BE-602FF531A268}" type="sibTrans" cxnId="{9D4928E5-AA5E-4562-B2F9-BD969C556E98}">
      <dgm:prSet phldrT="5" phldr="0"/>
      <dgm:spPr/>
    </dgm:pt>
    <dgm:pt modelId="{91261A96-FDD2-481E-8E2F-F0B0123268B0}">
      <dgm:prSet/>
      <dgm:spPr/>
      <dgm:t>
        <a:bodyPr/>
        <a:lstStyle/>
        <a:p>
          <a:r>
            <a:rPr lang="en-US" altLang="zh-TW" dirty="0">
              <a:solidFill>
                <a:schemeClr val="bg1"/>
              </a:solidFill>
            </a:rPr>
            <a:t>Construct front-end and back-end </a:t>
          </a:r>
          <a:endParaRPr lang="zh-TW" altLang="en-US" dirty="0">
            <a:solidFill>
              <a:schemeClr val="bg1"/>
            </a:solidFill>
          </a:endParaRPr>
        </a:p>
      </dgm:t>
    </dgm:pt>
    <dgm:pt modelId="{92B3935B-2934-4ED7-9B91-D2A090072626}" type="parTrans" cxnId="{48D2F910-0B2C-4C2B-9FE6-C037D427E7DD}">
      <dgm:prSet/>
      <dgm:spPr/>
      <dgm:t>
        <a:bodyPr/>
        <a:lstStyle/>
        <a:p>
          <a:endParaRPr lang="zh-TW" altLang="en-US"/>
        </a:p>
      </dgm:t>
    </dgm:pt>
    <dgm:pt modelId="{15758832-4C64-4E97-980D-3DDFE7879CF9}" type="sibTrans" cxnId="{48D2F910-0B2C-4C2B-9FE6-C037D427E7DD}">
      <dgm:prSet phldrT="6" phldr="0"/>
      <dgm:spPr/>
    </dgm:pt>
    <dgm:pt modelId="{290F1EBC-3069-45B9-8BCA-DB1AE4490353}" type="pres">
      <dgm:prSet presAssocID="{43D4C4E0-958F-4C3F-AE31-5C62EAC11ABE}" presName="Name0" presStyleCnt="0">
        <dgm:presLayoutVars>
          <dgm:dir/>
          <dgm:resizeHandles val="exact"/>
        </dgm:presLayoutVars>
      </dgm:prSet>
      <dgm:spPr/>
    </dgm:pt>
    <dgm:pt modelId="{304FBA35-35B0-4FA9-861E-CFB3AD5660A1}" type="pres">
      <dgm:prSet presAssocID="{43D4C4E0-958F-4C3F-AE31-5C62EAC11ABE}" presName="arrow" presStyleLbl="bgShp" presStyleIdx="0" presStyleCnt="1"/>
      <dgm:spPr/>
    </dgm:pt>
    <dgm:pt modelId="{3CBE3A7D-9FF8-4CD6-9736-823DC510EF18}" type="pres">
      <dgm:prSet presAssocID="{43D4C4E0-958F-4C3F-AE31-5C62EAC11ABE}" presName="points" presStyleCnt="0"/>
      <dgm:spPr/>
    </dgm:pt>
    <dgm:pt modelId="{1EE774B6-F4B5-4243-9276-345DC04596CE}" type="pres">
      <dgm:prSet presAssocID="{7F301C34-E849-4B03-9210-08EE385E0A9A}" presName="compositeA" presStyleCnt="0"/>
      <dgm:spPr/>
    </dgm:pt>
    <dgm:pt modelId="{7CE6B9B8-DDA1-4D84-8090-3E8ACB81C634}" type="pres">
      <dgm:prSet presAssocID="{7F301C34-E849-4B03-9210-08EE385E0A9A}" presName="textA" presStyleLbl="revTx" presStyleIdx="0" presStyleCnt="6" custLinFactNeighborX="8641">
        <dgm:presLayoutVars>
          <dgm:bulletEnabled val="1"/>
        </dgm:presLayoutVars>
      </dgm:prSet>
      <dgm:spPr/>
    </dgm:pt>
    <dgm:pt modelId="{F416A55B-40CA-4F9D-8B16-13E3FEE49386}" type="pres">
      <dgm:prSet presAssocID="{7F301C34-E849-4B03-9210-08EE385E0A9A}" presName="circleA" presStyleLbl="node1" presStyleIdx="0" presStyleCnt="6" custLinFactNeighborX="19441"/>
      <dgm:spPr/>
    </dgm:pt>
    <dgm:pt modelId="{7B995761-0FA9-4436-B7B8-2CCE258024ED}" type="pres">
      <dgm:prSet presAssocID="{7F301C34-E849-4B03-9210-08EE385E0A9A}" presName="spaceA" presStyleCnt="0"/>
      <dgm:spPr/>
    </dgm:pt>
    <dgm:pt modelId="{4E9256EC-63F2-4B6A-81EA-08212EF3B8FB}" type="pres">
      <dgm:prSet presAssocID="{14BAE571-C79F-48FB-B22B-1F67621F0905}" presName="space" presStyleCnt="0"/>
      <dgm:spPr/>
    </dgm:pt>
    <dgm:pt modelId="{68500000-C927-4DB6-9BFB-E06DD16F7604}" type="pres">
      <dgm:prSet presAssocID="{2854DE26-A6F3-41C8-B639-EBDB20ED84F6}" presName="compositeB" presStyleCnt="0"/>
      <dgm:spPr/>
    </dgm:pt>
    <dgm:pt modelId="{2C20DC75-D63A-4A00-97E1-55E424100F30}" type="pres">
      <dgm:prSet presAssocID="{2854DE26-A6F3-41C8-B639-EBDB20ED84F6}" presName="textB" presStyleLbl="revTx" presStyleIdx="1" presStyleCnt="6" custLinFactNeighborX="8641">
        <dgm:presLayoutVars>
          <dgm:bulletEnabled val="1"/>
        </dgm:presLayoutVars>
      </dgm:prSet>
      <dgm:spPr/>
    </dgm:pt>
    <dgm:pt modelId="{DC749C39-3297-4112-884E-5B6C245F98BD}" type="pres">
      <dgm:prSet presAssocID="{2854DE26-A6F3-41C8-B639-EBDB20ED84F6}" presName="circleB" presStyleLbl="node1" presStyleIdx="1" presStyleCnt="6" custLinFactNeighborX="19441"/>
      <dgm:spPr/>
    </dgm:pt>
    <dgm:pt modelId="{D24FC448-4259-47D6-8B58-FB486643E97F}" type="pres">
      <dgm:prSet presAssocID="{2854DE26-A6F3-41C8-B639-EBDB20ED84F6}" presName="spaceB" presStyleCnt="0"/>
      <dgm:spPr/>
    </dgm:pt>
    <dgm:pt modelId="{D469888E-0F98-40B2-A124-139B51DDFCEE}" type="pres">
      <dgm:prSet presAssocID="{AF2C2BCD-58F4-4883-AFCB-9620C5BB5A7C}" presName="space" presStyleCnt="0"/>
      <dgm:spPr/>
    </dgm:pt>
    <dgm:pt modelId="{9A5E9169-5EAC-4081-B39F-9EE05A2F8ED3}" type="pres">
      <dgm:prSet presAssocID="{765A368B-AC92-419D-8A23-5BA2F918099D}" presName="compositeA" presStyleCnt="0"/>
      <dgm:spPr/>
    </dgm:pt>
    <dgm:pt modelId="{E9FAA074-57CC-4346-8C06-5EF0A82C5F42}" type="pres">
      <dgm:prSet presAssocID="{765A368B-AC92-419D-8A23-5BA2F918099D}" presName="textA" presStyleLbl="revTx" presStyleIdx="2" presStyleCnt="6" custLinFactNeighborX="8641">
        <dgm:presLayoutVars>
          <dgm:bulletEnabled val="1"/>
        </dgm:presLayoutVars>
      </dgm:prSet>
      <dgm:spPr/>
    </dgm:pt>
    <dgm:pt modelId="{514167BB-64D3-4843-AC91-E785FEF66D18}" type="pres">
      <dgm:prSet presAssocID="{765A368B-AC92-419D-8A23-5BA2F918099D}" presName="circleA" presStyleLbl="node1" presStyleIdx="2" presStyleCnt="6" custLinFactNeighborX="19441"/>
      <dgm:spPr/>
    </dgm:pt>
    <dgm:pt modelId="{54030C04-86D9-49BD-A12D-44DF6FF68800}" type="pres">
      <dgm:prSet presAssocID="{765A368B-AC92-419D-8A23-5BA2F918099D}" presName="spaceA" presStyleCnt="0"/>
      <dgm:spPr/>
    </dgm:pt>
    <dgm:pt modelId="{5472E018-D3B0-467A-849A-3C93B39D984A}" type="pres">
      <dgm:prSet presAssocID="{462C7EE2-8CF2-4C82-87B0-4B09F2619F74}" presName="space" presStyleCnt="0"/>
      <dgm:spPr/>
    </dgm:pt>
    <dgm:pt modelId="{C506CD9D-4655-4395-B1C7-45BECA9DB89F}" type="pres">
      <dgm:prSet presAssocID="{C99AF717-0E4D-4044-8082-7F1463FF979F}" presName="compositeB" presStyleCnt="0"/>
      <dgm:spPr/>
    </dgm:pt>
    <dgm:pt modelId="{6FD877D6-1D09-4108-84F4-4C5ADE8689DE}" type="pres">
      <dgm:prSet presAssocID="{C99AF717-0E4D-4044-8082-7F1463FF979F}" presName="textB" presStyleLbl="revTx" presStyleIdx="3" presStyleCnt="6" custLinFactNeighborX="8641">
        <dgm:presLayoutVars>
          <dgm:bulletEnabled val="1"/>
        </dgm:presLayoutVars>
      </dgm:prSet>
      <dgm:spPr/>
    </dgm:pt>
    <dgm:pt modelId="{66707FBF-ECC9-4123-BA79-93C7B0A2D0DE}" type="pres">
      <dgm:prSet presAssocID="{C99AF717-0E4D-4044-8082-7F1463FF979F}" presName="circleB" presStyleLbl="node1" presStyleIdx="3" presStyleCnt="6" custLinFactNeighborX="19441"/>
      <dgm:spPr/>
    </dgm:pt>
    <dgm:pt modelId="{8DBD864F-A05F-4E8C-9652-8FDDCAF68B57}" type="pres">
      <dgm:prSet presAssocID="{C99AF717-0E4D-4044-8082-7F1463FF979F}" presName="spaceB" presStyleCnt="0"/>
      <dgm:spPr/>
    </dgm:pt>
    <dgm:pt modelId="{2A3E6E5C-4689-4E13-A9DB-7573DB9E604D}" type="pres">
      <dgm:prSet presAssocID="{BFEA9ADC-DEBB-4C08-98B3-72165D04B5ED}" presName="space" presStyleCnt="0"/>
      <dgm:spPr/>
    </dgm:pt>
    <dgm:pt modelId="{E92AE9EA-9749-42BF-97C0-7013D3C3A481}" type="pres">
      <dgm:prSet presAssocID="{A1D62395-4AB2-47AD-816C-29D5E7EDD9DB}" presName="compositeA" presStyleCnt="0"/>
      <dgm:spPr/>
    </dgm:pt>
    <dgm:pt modelId="{77923EB6-C328-4BE6-9B1A-5618573D913F}" type="pres">
      <dgm:prSet presAssocID="{A1D62395-4AB2-47AD-816C-29D5E7EDD9DB}" presName="textA" presStyleLbl="revTx" presStyleIdx="4" presStyleCnt="6" custLinFactNeighborX="8641">
        <dgm:presLayoutVars>
          <dgm:bulletEnabled val="1"/>
        </dgm:presLayoutVars>
      </dgm:prSet>
      <dgm:spPr/>
    </dgm:pt>
    <dgm:pt modelId="{388676A0-97DD-4D41-8FB3-05371DB1ECFD}" type="pres">
      <dgm:prSet presAssocID="{A1D62395-4AB2-47AD-816C-29D5E7EDD9DB}" presName="circleA" presStyleLbl="node1" presStyleIdx="4" presStyleCnt="6" custLinFactNeighborX="19441"/>
      <dgm:spPr/>
    </dgm:pt>
    <dgm:pt modelId="{11CD8C7C-EC84-4867-9AF5-4C4FCDAB313C}" type="pres">
      <dgm:prSet presAssocID="{A1D62395-4AB2-47AD-816C-29D5E7EDD9DB}" presName="spaceA" presStyleCnt="0"/>
      <dgm:spPr/>
    </dgm:pt>
    <dgm:pt modelId="{27822B96-124B-404A-ABC4-DAEBCD648380}" type="pres">
      <dgm:prSet presAssocID="{EC7D3402-3207-4ABF-88BE-602FF531A268}" presName="space" presStyleCnt="0"/>
      <dgm:spPr/>
    </dgm:pt>
    <dgm:pt modelId="{3377934E-28D9-4D73-850F-0BB28837FAB9}" type="pres">
      <dgm:prSet presAssocID="{91261A96-FDD2-481E-8E2F-F0B0123268B0}" presName="compositeB" presStyleCnt="0"/>
      <dgm:spPr/>
    </dgm:pt>
    <dgm:pt modelId="{0B4596C4-84BF-4F6F-8F45-4E78C3A11D72}" type="pres">
      <dgm:prSet presAssocID="{91261A96-FDD2-481E-8E2F-F0B0123268B0}" presName="textB" presStyleLbl="revTx" presStyleIdx="5" presStyleCnt="6" custLinFactNeighborX="8641">
        <dgm:presLayoutVars>
          <dgm:bulletEnabled val="1"/>
        </dgm:presLayoutVars>
      </dgm:prSet>
      <dgm:spPr/>
    </dgm:pt>
    <dgm:pt modelId="{991A2CAC-0652-4BFC-8DFA-52CCB8C2CF18}" type="pres">
      <dgm:prSet presAssocID="{91261A96-FDD2-481E-8E2F-F0B0123268B0}" presName="circleB" presStyleLbl="node1" presStyleIdx="5" presStyleCnt="6" custLinFactNeighborX="19441"/>
      <dgm:spPr/>
    </dgm:pt>
    <dgm:pt modelId="{1D258ED6-215B-42E2-B00E-85B95DA33719}" type="pres">
      <dgm:prSet presAssocID="{91261A96-FDD2-481E-8E2F-F0B0123268B0}" presName="spaceB" presStyleCnt="0"/>
      <dgm:spPr/>
    </dgm:pt>
  </dgm:ptLst>
  <dgm:cxnLst>
    <dgm:cxn modelId="{48D2F910-0B2C-4C2B-9FE6-C037D427E7DD}" srcId="{43D4C4E0-958F-4C3F-AE31-5C62EAC11ABE}" destId="{91261A96-FDD2-481E-8E2F-F0B0123268B0}" srcOrd="5" destOrd="0" parTransId="{92B3935B-2934-4ED7-9B91-D2A090072626}" sibTransId="{15758832-4C64-4E97-980D-3DDFE7879CF9}"/>
    <dgm:cxn modelId="{B9565A29-A279-4D78-A12B-D06C4BB749F8}" type="presOf" srcId="{43D4C4E0-958F-4C3F-AE31-5C62EAC11ABE}" destId="{290F1EBC-3069-45B9-8BCA-DB1AE4490353}" srcOrd="0" destOrd="0" presId="urn:microsoft.com/office/officeart/2005/8/layout/hProcess11"/>
    <dgm:cxn modelId="{8144003B-E479-4965-8CDA-76FF2125FEB7}" srcId="{43D4C4E0-958F-4C3F-AE31-5C62EAC11ABE}" destId="{7F301C34-E849-4B03-9210-08EE385E0A9A}" srcOrd="0" destOrd="0" parTransId="{E5276B72-865E-4DC9-A0EA-086738213E49}" sibTransId="{14BAE571-C79F-48FB-B22B-1F67621F0905}"/>
    <dgm:cxn modelId="{E77B6068-295C-4D1D-9CF4-31725A9C7842}" srcId="{43D4C4E0-958F-4C3F-AE31-5C62EAC11ABE}" destId="{2854DE26-A6F3-41C8-B639-EBDB20ED84F6}" srcOrd="1" destOrd="0" parTransId="{BDD28F72-5121-46C6-9167-8AD17E851B9E}" sibTransId="{AF2C2BCD-58F4-4883-AFCB-9620C5BB5A7C}"/>
    <dgm:cxn modelId="{5F558F4E-FD64-4287-A246-972376E9AA76}" type="presOf" srcId="{7F301C34-E849-4B03-9210-08EE385E0A9A}" destId="{7CE6B9B8-DDA1-4D84-8090-3E8ACB81C634}" srcOrd="0" destOrd="0" presId="urn:microsoft.com/office/officeart/2005/8/layout/hProcess11"/>
    <dgm:cxn modelId="{E4A12256-C0FD-4C01-9039-BA29C517C2BF}" type="presOf" srcId="{91261A96-FDD2-481E-8E2F-F0B0123268B0}" destId="{0B4596C4-84BF-4F6F-8F45-4E78C3A11D72}" srcOrd="0" destOrd="0" presId="urn:microsoft.com/office/officeart/2005/8/layout/hProcess11"/>
    <dgm:cxn modelId="{E5E9C78B-E953-4399-821C-776F5991944E}" type="presOf" srcId="{2854DE26-A6F3-41C8-B639-EBDB20ED84F6}" destId="{2C20DC75-D63A-4A00-97E1-55E424100F30}" srcOrd="0" destOrd="0" presId="urn:microsoft.com/office/officeart/2005/8/layout/hProcess11"/>
    <dgm:cxn modelId="{CE2C5B9B-1F83-4FB0-8174-7CA74BFDFD69}" type="presOf" srcId="{C99AF717-0E4D-4044-8082-7F1463FF979F}" destId="{6FD877D6-1D09-4108-84F4-4C5ADE8689DE}" srcOrd="0" destOrd="0" presId="urn:microsoft.com/office/officeart/2005/8/layout/hProcess11"/>
    <dgm:cxn modelId="{774A64C0-29FF-4821-AE3E-5C2274B90528}" srcId="{43D4C4E0-958F-4C3F-AE31-5C62EAC11ABE}" destId="{C99AF717-0E4D-4044-8082-7F1463FF979F}" srcOrd="3" destOrd="0" parTransId="{95580D98-38F7-43D8-8435-EF267F281640}" sibTransId="{BFEA9ADC-DEBB-4C08-98B3-72165D04B5ED}"/>
    <dgm:cxn modelId="{54386AC8-9707-4720-90F0-15543667546F}" srcId="{43D4C4E0-958F-4C3F-AE31-5C62EAC11ABE}" destId="{765A368B-AC92-419D-8A23-5BA2F918099D}" srcOrd="2" destOrd="0" parTransId="{6AC4DD3E-5A08-4466-B554-544FCFA31596}" sibTransId="{462C7EE2-8CF2-4C82-87B0-4B09F2619F74}"/>
    <dgm:cxn modelId="{A45993CD-AF8D-4001-9A9E-0FCA619863C5}" type="presOf" srcId="{765A368B-AC92-419D-8A23-5BA2F918099D}" destId="{E9FAA074-57CC-4346-8C06-5EF0A82C5F42}" srcOrd="0" destOrd="0" presId="urn:microsoft.com/office/officeart/2005/8/layout/hProcess11"/>
    <dgm:cxn modelId="{9D4928E5-AA5E-4562-B2F9-BD969C556E98}" srcId="{43D4C4E0-958F-4C3F-AE31-5C62EAC11ABE}" destId="{A1D62395-4AB2-47AD-816C-29D5E7EDD9DB}" srcOrd="4" destOrd="0" parTransId="{3178C94D-C405-43CD-AFE8-3924194104CE}" sibTransId="{EC7D3402-3207-4ABF-88BE-602FF531A268}"/>
    <dgm:cxn modelId="{CCAF38ED-690D-4CCA-8991-C9C783F54074}" type="presOf" srcId="{A1D62395-4AB2-47AD-816C-29D5E7EDD9DB}" destId="{77923EB6-C328-4BE6-9B1A-5618573D913F}" srcOrd="0" destOrd="0" presId="urn:microsoft.com/office/officeart/2005/8/layout/hProcess11"/>
    <dgm:cxn modelId="{2841BA03-2698-457D-A21D-0D3BCF8840BF}" type="presParOf" srcId="{290F1EBC-3069-45B9-8BCA-DB1AE4490353}" destId="{304FBA35-35B0-4FA9-861E-CFB3AD5660A1}" srcOrd="0" destOrd="0" presId="urn:microsoft.com/office/officeart/2005/8/layout/hProcess11"/>
    <dgm:cxn modelId="{1E997358-BD53-4B54-86BE-7145EC73FDDF}" type="presParOf" srcId="{290F1EBC-3069-45B9-8BCA-DB1AE4490353}" destId="{3CBE3A7D-9FF8-4CD6-9736-823DC510EF18}" srcOrd="1" destOrd="0" presId="urn:microsoft.com/office/officeart/2005/8/layout/hProcess11"/>
    <dgm:cxn modelId="{486E8771-EE69-4F6F-999A-EF1208DB8639}" type="presParOf" srcId="{3CBE3A7D-9FF8-4CD6-9736-823DC510EF18}" destId="{1EE774B6-F4B5-4243-9276-345DC04596CE}" srcOrd="0" destOrd="0" presId="urn:microsoft.com/office/officeart/2005/8/layout/hProcess11"/>
    <dgm:cxn modelId="{0826448E-47B4-4139-9EDB-B9769F240100}" type="presParOf" srcId="{1EE774B6-F4B5-4243-9276-345DC04596CE}" destId="{7CE6B9B8-DDA1-4D84-8090-3E8ACB81C634}" srcOrd="0" destOrd="0" presId="urn:microsoft.com/office/officeart/2005/8/layout/hProcess11"/>
    <dgm:cxn modelId="{CE4670D6-6E47-4C46-9DBB-80447BD884F1}" type="presParOf" srcId="{1EE774B6-F4B5-4243-9276-345DC04596CE}" destId="{F416A55B-40CA-4F9D-8B16-13E3FEE49386}" srcOrd="1" destOrd="0" presId="urn:microsoft.com/office/officeart/2005/8/layout/hProcess11"/>
    <dgm:cxn modelId="{A5BA3471-17CB-4A79-815F-E36050B9CB83}" type="presParOf" srcId="{1EE774B6-F4B5-4243-9276-345DC04596CE}" destId="{7B995761-0FA9-4436-B7B8-2CCE258024ED}" srcOrd="2" destOrd="0" presId="urn:microsoft.com/office/officeart/2005/8/layout/hProcess11"/>
    <dgm:cxn modelId="{361C524C-AFED-4615-B897-1F82DC73B27C}" type="presParOf" srcId="{3CBE3A7D-9FF8-4CD6-9736-823DC510EF18}" destId="{4E9256EC-63F2-4B6A-81EA-08212EF3B8FB}" srcOrd="1" destOrd="0" presId="urn:microsoft.com/office/officeart/2005/8/layout/hProcess11"/>
    <dgm:cxn modelId="{23B04DAD-5E31-4D2B-A65C-BE4EE307888E}" type="presParOf" srcId="{3CBE3A7D-9FF8-4CD6-9736-823DC510EF18}" destId="{68500000-C927-4DB6-9BFB-E06DD16F7604}" srcOrd="2" destOrd="0" presId="urn:microsoft.com/office/officeart/2005/8/layout/hProcess11"/>
    <dgm:cxn modelId="{825D8C7C-8F3D-476B-993C-23D9901BACB6}" type="presParOf" srcId="{68500000-C927-4DB6-9BFB-E06DD16F7604}" destId="{2C20DC75-D63A-4A00-97E1-55E424100F30}" srcOrd="0" destOrd="0" presId="urn:microsoft.com/office/officeart/2005/8/layout/hProcess11"/>
    <dgm:cxn modelId="{2A2E6EB7-263C-4459-B172-47CECD43416A}" type="presParOf" srcId="{68500000-C927-4DB6-9BFB-E06DD16F7604}" destId="{DC749C39-3297-4112-884E-5B6C245F98BD}" srcOrd="1" destOrd="0" presId="urn:microsoft.com/office/officeart/2005/8/layout/hProcess11"/>
    <dgm:cxn modelId="{56367CDF-7EC3-4D73-B623-5A7C4C328D5B}" type="presParOf" srcId="{68500000-C927-4DB6-9BFB-E06DD16F7604}" destId="{D24FC448-4259-47D6-8B58-FB486643E97F}" srcOrd="2" destOrd="0" presId="urn:microsoft.com/office/officeart/2005/8/layout/hProcess11"/>
    <dgm:cxn modelId="{8B0B3FFC-9B53-4DC4-9DF0-A0BF9F4A8C86}" type="presParOf" srcId="{3CBE3A7D-9FF8-4CD6-9736-823DC510EF18}" destId="{D469888E-0F98-40B2-A124-139B51DDFCEE}" srcOrd="3" destOrd="0" presId="urn:microsoft.com/office/officeart/2005/8/layout/hProcess11"/>
    <dgm:cxn modelId="{FF19FDD8-D0B6-46EE-A4FC-9A3C7BB08AB9}" type="presParOf" srcId="{3CBE3A7D-9FF8-4CD6-9736-823DC510EF18}" destId="{9A5E9169-5EAC-4081-B39F-9EE05A2F8ED3}" srcOrd="4" destOrd="0" presId="urn:microsoft.com/office/officeart/2005/8/layout/hProcess11"/>
    <dgm:cxn modelId="{AA996BF9-CACA-4838-9B19-40B40B09D636}" type="presParOf" srcId="{9A5E9169-5EAC-4081-B39F-9EE05A2F8ED3}" destId="{E9FAA074-57CC-4346-8C06-5EF0A82C5F42}" srcOrd="0" destOrd="0" presId="urn:microsoft.com/office/officeart/2005/8/layout/hProcess11"/>
    <dgm:cxn modelId="{FBF2046A-070B-4011-BB97-BD65E3F0A18C}" type="presParOf" srcId="{9A5E9169-5EAC-4081-B39F-9EE05A2F8ED3}" destId="{514167BB-64D3-4843-AC91-E785FEF66D18}" srcOrd="1" destOrd="0" presId="urn:microsoft.com/office/officeart/2005/8/layout/hProcess11"/>
    <dgm:cxn modelId="{26E693ED-7F1D-4608-894E-8CA59BF994C7}" type="presParOf" srcId="{9A5E9169-5EAC-4081-B39F-9EE05A2F8ED3}" destId="{54030C04-86D9-49BD-A12D-44DF6FF68800}" srcOrd="2" destOrd="0" presId="urn:microsoft.com/office/officeart/2005/8/layout/hProcess11"/>
    <dgm:cxn modelId="{2B8C786C-E55C-4C08-83C5-F54608C6070D}" type="presParOf" srcId="{3CBE3A7D-9FF8-4CD6-9736-823DC510EF18}" destId="{5472E018-D3B0-467A-849A-3C93B39D984A}" srcOrd="5" destOrd="0" presId="urn:microsoft.com/office/officeart/2005/8/layout/hProcess11"/>
    <dgm:cxn modelId="{75506C79-640B-470D-9DEF-C5CE1BA0DEF1}" type="presParOf" srcId="{3CBE3A7D-9FF8-4CD6-9736-823DC510EF18}" destId="{C506CD9D-4655-4395-B1C7-45BECA9DB89F}" srcOrd="6" destOrd="0" presId="urn:microsoft.com/office/officeart/2005/8/layout/hProcess11"/>
    <dgm:cxn modelId="{2CF10F0E-DE1F-46BB-9C93-B14F42C0E5FB}" type="presParOf" srcId="{C506CD9D-4655-4395-B1C7-45BECA9DB89F}" destId="{6FD877D6-1D09-4108-84F4-4C5ADE8689DE}" srcOrd="0" destOrd="0" presId="urn:microsoft.com/office/officeart/2005/8/layout/hProcess11"/>
    <dgm:cxn modelId="{73D926C2-C379-4D95-AB0D-6E2AFA5965C5}" type="presParOf" srcId="{C506CD9D-4655-4395-B1C7-45BECA9DB89F}" destId="{66707FBF-ECC9-4123-BA79-93C7B0A2D0DE}" srcOrd="1" destOrd="0" presId="urn:microsoft.com/office/officeart/2005/8/layout/hProcess11"/>
    <dgm:cxn modelId="{0A024B9D-16ED-440E-90B7-2217032745CA}" type="presParOf" srcId="{C506CD9D-4655-4395-B1C7-45BECA9DB89F}" destId="{8DBD864F-A05F-4E8C-9652-8FDDCAF68B57}" srcOrd="2" destOrd="0" presId="urn:microsoft.com/office/officeart/2005/8/layout/hProcess11"/>
    <dgm:cxn modelId="{842CCA31-64A1-4189-8D0D-62011CCCDA0D}" type="presParOf" srcId="{3CBE3A7D-9FF8-4CD6-9736-823DC510EF18}" destId="{2A3E6E5C-4689-4E13-A9DB-7573DB9E604D}" srcOrd="7" destOrd="0" presId="urn:microsoft.com/office/officeart/2005/8/layout/hProcess11"/>
    <dgm:cxn modelId="{B46B9D32-68D4-4856-A778-D0AD386EBD9C}" type="presParOf" srcId="{3CBE3A7D-9FF8-4CD6-9736-823DC510EF18}" destId="{E92AE9EA-9749-42BF-97C0-7013D3C3A481}" srcOrd="8" destOrd="0" presId="urn:microsoft.com/office/officeart/2005/8/layout/hProcess11"/>
    <dgm:cxn modelId="{779E3D50-B02E-4A38-8A47-87EBBD8D91D4}" type="presParOf" srcId="{E92AE9EA-9749-42BF-97C0-7013D3C3A481}" destId="{77923EB6-C328-4BE6-9B1A-5618573D913F}" srcOrd="0" destOrd="0" presId="urn:microsoft.com/office/officeart/2005/8/layout/hProcess11"/>
    <dgm:cxn modelId="{97DE6ED4-E822-430B-9E5F-B685B8568ABB}" type="presParOf" srcId="{E92AE9EA-9749-42BF-97C0-7013D3C3A481}" destId="{388676A0-97DD-4D41-8FB3-05371DB1ECFD}" srcOrd="1" destOrd="0" presId="urn:microsoft.com/office/officeart/2005/8/layout/hProcess11"/>
    <dgm:cxn modelId="{EFAB92A8-A1DF-4E31-B6B3-83053ED1558D}" type="presParOf" srcId="{E92AE9EA-9749-42BF-97C0-7013D3C3A481}" destId="{11CD8C7C-EC84-4867-9AF5-4C4FCDAB313C}" srcOrd="2" destOrd="0" presId="urn:microsoft.com/office/officeart/2005/8/layout/hProcess11"/>
    <dgm:cxn modelId="{319AC134-4308-40E6-AEAA-F21780BDC79D}" type="presParOf" srcId="{3CBE3A7D-9FF8-4CD6-9736-823DC510EF18}" destId="{27822B96-124B-404A-ABC4-DAEBCD648380}" srcOrd="9" destOrd="0" presId="urn:microsoft.com/office/officeart/2005/8/layout/hProcess11"/>
    <dgm:cxn modelId="{BFEC6741-873E-4ED9-9838-3F8D7EA63D5D}" type="presParOf" srcId="{3CBE3A7D-9FF8-4CD6-9736-823DC510EF18}" destId="{3377934E-28D9-4D73-850F-0BB28837FAB9}" srcOrd="10" destOrd="0" presId="urn:microsoft.com/office/officeart/2005/8/layout/hProcess11"/>
    <dgm:cxn modelId="{84327982-2007-4D2B-A707-F71F8C4D541A}" type="presParOf" srcId="{3377934E-28D9-4D73-850F-0BB28837FAB9}" destId="{0B4596C4-84BF-4F6F-8F45-4E78C3A11D72}" srcOrd="0" destOrd="0" presId="urn:microsoft.com/office/officeart/2005/8/layout/hProcess11"/>
    <dgm:cxn modelId="{26F32E1F-D4B7-4D82-AB34-BE9510153DCE}" type="presParOf" srcId="{3377934E-28D9-4D73-850F-0BB28837FAB9}" destId="{991A2CAC-0652-4BFC-8DFA-52CCB8C2CF18}" srcOrd="1" destOrd="0" presId="urn:microsoft.com/office/officeart/2005/8/layout/hProcess11"/>
    <dgm:cxn modelId="{84403B63-4A38-4562-9947-AB83077EF4AD}" type="presParOf" srcId="{3377934E-28D9-4D73-850F-0BB28837FAB9}" destId="{1D258ED6-215B-42E2-B00E-85B95DA3371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45EDA3-44BA-452B-8688-01E52395D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1ABE84-8C98-4B2C-A46F-1A4FA7681694}">
      <dgm:prSet/>
      <dgm:spPr/>
      <dgm:t>
        <a:bodyPr/>
        <a:lstStyle/>
        <a:p>
          <a:r>
            <a:rPr lang="en-US"/>
            <a:t>one-year daily observation data of each meteorological station </a:t>
          </a:r>
        </a:p>
      </dgm:t>
    </dgm:pt>
    <dgm:pt modelId="{54F02C03-8576-4EFE-B313-2C75D6F7FBAC}" type="parTrans" cxnId="{4764A173-1EEF-47AE-BA18-8E3B321BAA38}">
      <dgm:prSet/>
      <dgm:spPr/>
      <dgm:t>
        <a:bodyPr/>
        <a:lstStyle/>
        <a:p>
          <a:endParaRPr lang="en-US"/>
        </a:p>
      </dgm:t>
    </dgm:pt>
    <dgm:pt modelId="{1EC99192-99E9-412B-B3B7-5B0E906CF577}" type="sibTrans" cxnId="{4764A173-1EEF-47AE-BA18-8E3B321BAA38}">
      <dgm:prSet/>
      <dgm:spPr/>
      <dgm:t>
        <a:bodyPr/>
        <a:lstStyle/>
        <a:p>
          <a:endParaRPr lang="en-US"/>
        </a:p>
      </dgm:t>
    </dgm:pt>
    <dgm:pt modelId="{5564779C-1FE2-45E5-95A9-D3F5368693F3}">
      <dgm:prSet/>
      <dgm:spPr/>
      <dgm:t>
        <a:bodyPr/>
        <a:lstStyle/>
        <a:p>
          <a:r>
            <a:rPr lang="en-US"/>
            <a:t>number of rows: about 270000</a:t>
          </a:r>
        </a:p>
      </dgm:t>
    </dgm:pt>
    <dgm:pt modelId="{158DC3A7-30E0-4F49-A193-6B2A5E2C960E}" type="parTrans" cxnId="{85F7C461-ABFC-44C4-B5A4-6B7F5B683E9B}">
      <dgm:prSet/>
      <dgm:spPr/>
      <dgm:t>
        <a:bodyPr/>
        <a:lstStyle/>
        <a:p>
          <a:endParaRPr lang="en-US"/>
        </a:p>
      </dgm:t>
    </dgm:pt>
    <dgm:pt modelId="{427EF0FD-5405-4DC5-B10A-10D734409442}" type="sibTrans" cxnId="{85F7C461-ABFC-44C4-B5A4-6B7F5B683E9B}">
      <dgm:prSet/>
      <dgm:spPr/>
      <dgm:t>
        <a:bodyPr/>
        <a:lstStyle/>
        <a:p>
          <a:endParaRPr lang="en-US"/>
        </a:p>
      </dgm:t>
    </dgm:pt>
    <dgm:pt modelId="{414D55E3-6CE6-4146-9475-BFF828594ED2}">
      <dgm:prSet/>
      <dgm:spPr/>
      <dgm:t>
        <a:bodyPr/>
        <a:lstStyle/>
        <a:p>
          <a:r>
            <a:rPr lang="en-US"/>
            <a:t>data source: </a:t>
          </a:r>
          <a:r>
            <a:rPr lang="en-US">
              <a:hlinkClick xmlns:r="http://schemas.openxmlformats.org/officeDocument/2006/relationships" r:id="rId1"/>
            </a:rPr>
            <a:t>https://data.gov.tw/dataset/33029</a:t>
          </a:r>
          <a:endParaRPr lang="en-US"/>
        </a:p>
      </dgm:t>
    </dgm:pt>
    <dgm:pt modelId="{4EDA8C27-0F79-4A56-9582-1544EF3937B2}" type="parTrans" cxnId="{57AFB6C5-C1B9-40A4-8103-AE6FCF1B994C}">
      <dgm:prSet/>
      <dgm:spPr/>
      <dgm:t>
        <a:bodyPr/>
        <a:lstStyle/>
        <a:p>
          <a:endParaRPr lang="en-US"/>
        </a:p>
      </dgm:t>
    </dgm:pt>
    <dgm:pt modelId="{740C945F-99E6-4A5B-8D9B-989BB5D13C6E}" type="sibTrans" cxnId="{57AFB6C5-C1B9-40A4-8103-AE6FCF1B994C}">
      <dgm:prSet/>
      <dgm:spPr/>
      <dgm:t>
        <a:bodyPr/>
        <a:lstStyle/>
        <a:p>
          <a:endParaRPr lang="en-US"/>
        </a:p>
      </dgm:t>
    </dgm:pt>
    <dgm:pt modelId="{A44BE4E7-C968-4336-9A55-A0CF08A7ED56}" type="pres">
      <dgm:prSet presAssocID="{1245EDA3-44BA-452B-8688-01E52395D963}" presName="root" presStyleCnt="0">
        <dgm:presLayoutVars>
          <dgm:dir/>
          <dgm:resizeHandles val="exact"/>
        </dgm:presLayoutVars>
      </dgm:prSet>
      <dgm:spPr/>
    </dgm:pt>
    <dgm:pt modelId="{D0AC815B-C0FF-48C1-8E12-624E27361CC1}" type="pres">
      <dgm:prSet presAssocID="{B31ABE84-8C98-4B2C-A46F-1A4FA7681694}" presName="compNode" presStyleCnt="0"/>
      <dgm:spPr/>
    </dgm:pt>
    <dgm:pt modelId="{2EFE26FB-FF49-451C-905B-A5D068136989}" type="pres">
      <dgm:prSet presAssocID="{B31ABE84-8C98-4B2C-A46F-1A4FA7681694}" presName="bgRect" presStyleLbl="bgShp" presStyleIdx="0" presStyleCnt="3"/>
      <dgm:spPr/>
    </dgm:pt>
    <dgm:pt modelId="{D50BA6CE-5992-44EB-9BA7-CDB8DF6D22B6}" type="pres">
      <dgm:prSet presAssocID="{B31ABE84-8C98-4B2C-A46F-1A4FA768169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07FA84E1-4356-49C6-9387-16090442BDED}" type="pres">
      <dgm:prSet presAssocID="{B31ABE84-8C98-4B2C-A46F-1A4FA7681694}" presName="spaceRect" presStyleCnt="0"/>
      <dgm:spPr/>
    </dgm:pt>
    <dgm:pt modelId="{FAEF5ED5-8AD2-49AC-BBC8-4F3D22269851}" type="pres">
      <dgm:prSet presAssocID="{B31ABE84-8C98-4B2C-A46F-1A4FA7681694}" presName="parTx" presStyleLbl="revTx" presStyleIdx="0" presStyleCnt="3">
        <dgm:presLayoutVars>
          <dgm:chMax val="0"/>
          <dgm:chPref val="0"/>
        </dgm:presLayoutVars>
      </dgm:prSet>
      <dgm:spPr/>
    </dgm:pt>
    <dgm:pt modelId="{FC9E63E3-07E4-4AD9-86BA-76483FA4DC05}" type="pres">
      <dgm:prSet presAssocID="{1EC99192-99E9-412B-B3B7-5B0E906CF577}" presName="sibTrans" presStyleCnt="0"/>
      <dgm:spPr/>
    </dgm:pt>
    <dgm:pt modelId="{EA22DCB0-6BB8-4EB6-ABDF-3171C61E197D}" type="pres">
      <dgm:prSet presAssocID="{5564779C-1FE2-45E5-95A9-D3F5368693F3}" presName="compNode" presStyleCnt="0"/>
      <dgm:spPr/>
    </dgm:pt>
    <dgm:pt modelId="{3F00A2FA-9B51-4883-9E23-A8C14679D4C7}" type="pres">
      <dgm:prSet presAssocID="{5564779C-1FE2-45E5-95A9-D3F5368693F3}" presName="bgRect" presStyleLbl="bgShp" presStyleIdx="1" presStyleCnt="3"/>
      <dgm:spPr/>
    </dgm:pt>
    <dgm:pt modelId="{29176AC7-2FF1-49EF-9032-4A5BB87ECEB6}" type="pres">
      <dgm:prSet presAssocID="{5564779C-1FE2-45E5-95A9-D3F5368693F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ABEC7758-8AF4-4B50-B27B-7775892F088E}" type="pres">
      <dgm:prSet presAssocID="{5564779C-1FE2-45E5-95A9-D3F5368693F3}" presName="spaceRect" presStyleCnt="0"/>
      <dgm:spPr/>
    </dgm:pt>
    <dgm:pt modelId="{17CF0321-7157-40C6-AAFB-5A3BF1683EEF}" type="pres">
      <dgm:prSet presAssocID="{5564779C-1FE2-45E5-95A9-D3F5368693F3}" presName="parTx" presStyleLbl="revTx" presStyleIdx="1" presStyleCnt="3">
        <dgm:presLayoutVars>
          <dgm:chMax val="0"/>
          <dgm:chPref val="0"/>
        </dgm:presLayoutVars>
      </dgm:prSet>
      <dgm:spPr/>
    </dgm:pt>
    <dgm:pt modelId="{D0CD560B-7FD1-4502-A259-EA828A2F3C98}" type="pres">
      <dgm:prSet presAssocID="{427EF0FD-5405-4DC5-B10A-10D734409442}" presName="sibTrans" presStyleCnt="0"/>
      <dgm:spPr/>
    </dgm:pt>
    <dgm:pt modelId="{84AE192F-A14A-4585-BD24-E929612748EA}" type="pres">
      <dgm:prSet presAssocID="{414D55E3-6CE6-4146-9475-BFF828594ED2}" presName="compNode" presStyleCnt="0"/>
      <dgm:spPr/>
    </dgm:pt>
    <dgm:pt modelId="{7B93F40F-64BA-442E-A56D-23CE184DB940}" type="pres">
      <dgm:prSet presAssocID="{414D55E3-6CE6-4146-9475-BFF828594ED2}" presName="bgRect" presStyleLbl="bgShp" presStyleIdx="2" presStyleCnt="3"/>
      <dgm:spPr/>
    </dgm:pt>
    <dgm:pt modelId="{36969523-6AFC-4D92-BA07-FDC40AC16C77}" type="pres">
      <dgm:prSet presAssocID="{414D55E3-6CE6-4146-9475-BFF828594ED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1EBA01C-ACDA-4C65-B7E5-498751B649A0}" type="pres">
      <dgm:prSet presAssocID="{414D55E3-6CE6-4146-9475-BFF828594ED2}" presName="spaceRect" presStyleCnt="0"/>
      <dgm:spPr/>
    </dgm:pt>
    <dgm:pt modelId="{284A7373-1067-4836-AF47-FDE0BAE0A050}" type="pres">
      <dgm:prSet presAssocID="{414D55E3-6CE6-4146-9475-BFF828594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7C461-ABFC-44C4-B5A4-6B7F5B683E9B}" srcId="{1245EDA3-44BA-452B-8688-01E52395D963}" destId="{5564779C-1FE2-45E5-95A9-D3F5368693F3}" srcOrd="1" destOrd="0" parTransId="{158DC3A7-30E0-4F49-A193-6B2A5E2C960E}" sibTransId="{427EF0FD-5405-4DC5-B10A-10D734409442}"/>
    <dgm:cxn modelId="{3E65116F-347F-4724-8F68-134218B830E4}" type="presOf" srcId="{414D55E3-6CE6-4146-9475-BFF828594ED2}" destId="{284A7373-1067-4836-AF47-FDE0BAE0A050}" srcOrd="0" destOrd="0" presId="urn:microsoft.com/office/officeart/2018/2/layout/IconVerticalSolidList"/>
    <dgm:cxn modelId="{4764A173-1EEF-47AE-BA18-8E3B321BAA38}" srcId="{1245EDA3-44BA-452B-8688-01E52395D963}" destId="{B31ABE84-8C98-4B2C-A46F-1A4FA7681694}" srcOrd="0" destOrd="0" parTransId="{54F02C03-8576-4EFE-B313-2C75D6F7FBAC}" sibTransId="{1EC99192-99E9-412B-B3B7-5B0E906CF577}"/>
    <dgm:cxn modelId="{0E3D43AC-1AD6-4FA2-AE51-14758BECF55C}" type="presOf" srcId="{1245EDA3-44BA-452B-8688-01E52395D963}" destId="{A44BE4E7-C968-4336-9A55-A0CF08A7ED56}" srcOrd="0" destOrd="0" presId="urn:microsoft.com/office/officeart/2018/2/layout/IconVerticalSolidList"/>
    <dgm:cxn modelId="{57AFB6C5-C1B9-40A4-8103-AE6FCF1B994C}" srcId="{1245EDA3-44BA-452B-8688-01E52395D963}" destId="{414D55E3-6CE6-4146-9475-BFF828594ED2}" srcOrd="2" destOrd="0" parTransId="{4EDA8C27-0F79-4A56-9582-1544EF3937B2}" sibTransId="{740C945F-99E6-4A5B-8D9B-989BB5D13C6E}"/>
    <dgm:cxn modelId="{F44762E5-231E-45B8-904F-B916FBE8B0A9}" type="presOf" srcId="{5564779C-1FE2-45E5-95A9-D3F5368693F3}" destId="{17CF0321-7157-40C6-AAFB-5A3BF1683EEF}" srcOrd="0" destOrd="0" presId="urn:microsoft.com/office/officeart/2018/2/layout/IconVerticalSolidList"/>
    <dgm:cxn modelId="{B53320EB-9883-4B7A-9E7E-F90996183DEF}" type="presOf" srcId="{B31ABE84-8C98-4B2C-A46F-1A4FA7681694}" destId="{FAEF5ED5-8AD2-49AC-BBC8-4F3D22269851}" srcOrd="0" destOrd="0" presId="urn:microsoft.com/office/officeart/2018/2/layout/IconVerticalSolidList"/>
    <dgm:cxn modelId="{86EED3B7-0516-45E1-9A35-E674F2EC1422}" type="presParOf" srcId="{A44BE4E7-C968-4336-9A55-A0CF08A7ED56}" destId="{D0AC815B-C0FF-48C1-8E12-624E27361CC1}" srcOrd="0" destOrd="0" presId="urn:microsoft.com/office/officeart/2018/2/layout/IconVerticalSolidList"/>
    <dgm:cxn modelId="{EF56F05B-9C0D-408E-BAD3-E05E434CF40D}" type="presParOf" srcId="{D0AC815B-C0FF-48C1-8E12-624E27361CC1}" destId="{2EFE26FB-FF49-451C-905B-A5D068136989}" srcOrd="0" destOrd="0" presId="urn:microsoft.com/office/officeart/2018/2/layout/IconVerticalSolidList"/>
    <dgm:cxn modelId="{06B5C176-DD7F-4EF4-893E-3960C6AEC037}" type="presParOf" srcId="{D0AC815B-C0FF-48C1-8E12-624E27361CC1}" destId="{D50BA6CE-5992-44EB-9BA7-CDB8DF6D22B6}" srcOrd="1" destOrd="0" presId="urn:microsoft.com/office/officeart/2018/2/layout/IconVerticalSolidList"/>
    <dgm:cxn modelId="{F3CA98CC-9E66-4EA6-AE79-D6D0AE87A55D}" type="presParOf" srcId="{D0AC815B-C0FF-48C1-8E12-624E27361CC1}" destId="{07FA84E1-4356-49C6-9387-16090442BDED}" srcOrd="2" destOrd="0" presId="urn:microsoft.com/office/officeart/2018/2/layout/IconVerticalSolidList"/>
    <dgm:cxn modelId="{913BE358-43B3-4504-99B1-B83CA4B232DA}" type="presParOf" srcId="{D0AC815B-C0FF-48C1-8E12-624E27361CC1}" destId="{FAEF5ED5-8AD2-49AC-BBC8-4F3D22269851}" srcOrd="3" destOrd="0" presId="urn:microsoft.com/office/officeart/2018/2/layout/IconVerticalSolidList"/>
    <dgm:cxn modelId="{CC93CA54-67CF-48AE-A92B-7C3F68E079E5}" type="presParOf" srcId="{A44BE4E7-C968-4336-9A55-A0CF08A7ED56}" destId="{FC9E63E3-07E4-4AD9-86BA-76483FA4DC05}" srcOrd="1" destOrd="0" presId="urn:microsoft.com/office/officeart/2018/2/layout/IconVerticalSolidList"/>
    <dgm:cxn modelId="{376ED4CA-A9CB-4B11-BB6C-0242F9AA476E}" type="presParOf" srcId="{A44BE4E7-C968-4336-9A55-A0CF08A7ED56}" destId="{EA22DCB0-6BB8-4EB6-ABDF-3171C61E197D}" srcOrd="2" destOrd="0" presId="urn:microsoft.com/office/officeart/2018/2/layout/IconVerticalSolidList"/>
    <dgm:cxn modelId="{B410C71C-B528-425A-B0AC-4BD2D3A22CCF}" type="presParOf" srcId="{EA22DCB0-6BB8-4EB6-ABDF-3171C61E197D}" destId="{3F00A2FA-9B51-4883-9E23-A8C14679D4C7}" srcOrd="0" destOrd="0" presId="urn:microsoft.com/office/officeart/2018/2/layout/IconVerticalSolidList"/>
    <dgm:cxn modelId="{1C488282-5044-4FB1-A1DD-04AA7B65B3C7}" type="presParOf" srcId="{EA22DCB0-6BB8-4EB6-ABDF-3171C61E197D}" destId="{29176AC7-2FF1-49EF-9032-4A5BB87ECEB6}" srcOrd="1" destOrd="0" presId="urn:microsoft.com/office/officeart/2018/2/layout/IconVerticalSolidList"/>
    <dgm:cxn modelId="{9154E1D4-DDDB-4B6D-891E-79D616DC84B5}" type="presParOf" srcId="{EA22DCB0-6BB8-4EB6-ABDF-3171C61E197D}" destId="{ABEC7758-8AF4-4B50-B27B-7775892F088E}" srcOrd="2" destOrd="0" presId="urn:microsoft.com/office/officeart/2018/2/layout/IconVerticalSolidList"/>
    <dgm:cxn modelId="{D434E199-2FE9-4AA2-A14F-3EEFCA9ECF41}" type="presParOf" srcId="{EA22DCB0-6BB8-4EB6-ABDF-3171C61E197D}" destId="{17CF0321-7157-40C6-AAFB-5A3BF1683EEF}" srcOrd="3" destOrd="0" presId="urn:microsoft.com/office/officeart/2018/2/layout/IconVerticalSolidList"/>
    <dgm:cxn modelId="{EB9552F3-50B0-4225-BCB4-B78D163EA4FC}" type="presParOf" srcId="{A44BE4E7-C968-4336-9A55-A0CF08A7ED56}" destId="{D0CD560B-7FD1-4502-A259-EA828A2F3C98}" srcOrd="3" destOrd="0" presId="urn:microsoft.com/office/officeart/2018/2/layout/IconVerticalSolidList"/>
    <dgm:cxn modelId="{5CF94031-55C3-49C6-A959-C978F97C6E07}" type="presParOf" srcId="{A44BE4E7-C968-4336-9A55-A0CF08A7ED56}" destId="{84AE192F-A14A-4585-BD24-E929612748EA}" srcOrd="4" destOrd="0" presId="urn:microsoft.com/office/officeart/2018/2/layout/IconVerticalSolidList"/>
    <dgm:cxn modelId="{BA269E3F-A239-46C4-BA6C-E665A5C279A2}" type="presParOf" srcId="{84AE192F-A14A-4585-BD24-E929612748EA}" destId="{7B93F40F-64BA-442E-A56D-23CE184DB940}" srcOrd="0" destOrd="0" presId="urn:microsoft.com/office/officeart/2018/2/layout/IconVerticalSolidList"/>
    <dgm:cxn modelId="{D8128396-4DC5-4D22-86C8-B0403D4FE0B4}" type="presParOf" srcId="{84AE192F-A14A-4585-BD24-E929612748EA}" destId="{36969523-6AFC-4D92-BA07-FDC40AC16C77}" srcOrd="1" destOrd="0" presId="urn:microsoft.com/office/officeart/2018/2/layout/IconVerticalSolidList"/>
    <dgm:cxn modelId="{9AA51304-7BCD-4E4E-81B2-26224057A96C}" type="presParOf" srcId="{84AE192F-A14A-4585-BD24-E929612748EA}" destId="{F1EBA01C-ACDA-4C65-B7E5-498751B649A0}" srcOrd="2" destOrd="0" presId="urn:microsoft.com/office/officeart/2018/2/layout/IconVerticalSolidList"/>
    <dgm:cxn modelId="{DE6D7253-4C68-4A7D-B916-EAD4804A4E82}" type="presParOf" srcId="{84AE192F-A14A-4585-BD24-E929612748EA}" destId="{284A7373-1067-4836-AF47-FDE0BAE0A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45EDA3-44BA-452B-8688-01E52395D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1ABE84-8C98-4B2C-A46F-1A4FA7681694}">
      <dgm:prSet/>
      <dgm:spPr/>
      <dgm:t>
        <a:bodyPr/>
        <a:lstStyle/>
        <a:p>
          <a:r>
            <a:rPr lang="en-US" altLang="zh-TW"/>
            <a:t>9-year daily precipitation(</a:t>
          </a:r>
          <a:r>
            <a:rPr lang="zh-TW" altLang="en-US"/>
            <a:t>降水</a:t>
          </a:r>
          <a:r>
            <a:rPr lang="en-US" altLang="zh-TW"/>
            <a:t>) data of each meteorological station</a:t>
          </a:r>
          <a:endParaRPr lang="en-US"/>
        </a:p>
      </dgm:t>
    </dgm:pt>
    <dgm:pt modelId="{54F02C03-8576-4EFE-B313-2C75D6F7FBAC}" type="parTrans" cxnId="{4764A173-1EEF-47AE-BA18-8E3B321BAA38}">
      <dgm:prSet/>
      <dgm:spPr/>
      <dgm:t>
        <a:bodyPr/>
        <a:lstStyle/>
        <a:p>
          <a:endParaRPr lang="en-US"/>
        </a:p>
      </dgm:t>
    </dgm:pt>
    <dgm:pt modelId="{1EC99192-99E9-412B-B3B7-5B0E906CF577}" type="sibTrans" cxnId="{4764A173-1EEF-47AE-BA18-8E3B321BAA38}">
      <dgm:prSet/>
      <dgm:spPr/>
      <dgm:t>
        <a:bodyPr/>
        <a:lstStyle/>
        <a:p>
          <a:endParaRPr lang="en-US"/>
        </a:p>
      </dgm:t>
    </dgm:pt>
    <dgm:pt modelId="{5564779C-1FE2-45E5-95A9-D3F5368693F3}">
      <dgm:prSet/>
      <dgm:spPr/>
      <dgm:t>
        <a:bodyPr/>
        <a:lstStyle/>
        <a:p>
          <a:r>
            <a:rPr lang="en-US"/>
            <a:t>number of rows: about </a:t>
          </a:r>
          <a:r>
            <a:rPr lang="en-US" altLang="zh-TW"/>
            <a:t>10</a:t>
          </a:r>
          <a:r>
            <a:rPr lang="en-US"/>
            <a:t>0000</a:t>
          </a:r>
        </a:p>
      </dgm:t>
    </dgm:pt>
    <dgm:pt modelId="{158DC3A7-30E0-4F49-A193-6B2A5E2C960E}" type="parTrans" cxnId="{85F7C461-ABFC-44C4-B5A4-6B7F5B683E9B}">
      <dgm:prSet/>
      <dgm:spPr/>
      <dgm:t>
        <a:bodyPr/>
        <a:lstStyle/>
        <a:p>
          <a:endParaRPr lang="en-US"/>
        </a:p>
      </dgm:t>
    </dgm:pt>
    <dgm:pt modelId="{427EF0FD-5405-4DC5-B10A-10D734409442}" type="sibTrans" cxnId="{85F7C461-ABFC-44C4-B5A4-6B7F5B683E9B}">
      <dgm:prSet/>
      <dgm:spPr/>
      <dgm:t>
        <a:bodyPr/>
        <a:lstStyle/>
        <a:p>
          <a:endParaRPr lang="en-US"/>
        </a:p>
      </dgm:t>
    </dgm:pt>
    <dgm:pt modelId="{414D55E3-6CE6-4146-9475-BFF828594ED2}">
      <dgm:prSet/>
      <dgm:spPr/>
      <dgm:t>
        <a:bodyPr/>
        <a:lstStyle/>
        <a:p>
          <a:r>
            <a:rPr lang="en-US" dirty="0"/>
            <a:t>data source: </a:t>
          </a:r>
          <a:r>
            <a:rPr lang="en-US" dirty="0">
              <a:hlinkClick xmlns:r="http://schemas.openxmlformats.org/officeDocument/2006/relationships" r:id="rId1"/>
            </a:rPr>
            <a:t>https://data.gov.tw/dataset/</a:t>
          </a:r>
          <a:r>
            <a:rPr lang="en-US" altLang="zh-TW" dirty="0">
              <a:hlinkClick xmlns:r="http://schemas.openxmlformats.org/officeDocument/2006/relationships" r:id="rId1"/>
            </a:rPr>
            <a:t>9044</a:t>
          </a:r>
          <a:endParaRPr lang="en-US" altLang="zh-TW" dirty="0"/>
        </a:p>
      </dgm:t>
    </dgm:pt>
    <dgm:pt modelId="{4EDA8C27-0F79-4A56-9582-1544EF3937B2}" type="parTrans" cxnId="{57AFB6C5-C1B9-40A4-8103-AE6FCF1B994C}">
      <dgm:prSet/>
      <dgm:spPr/>
      <dgm:t>
        <a:bodyPr/>
        <a:lstStyle/>
        <a:p>
          <a:endParaRPr lang="en-US"/>
        </a:p>
      </dgm:t>
    </dgm:pt>
    <dgm:pt modelId="{740C945F-99E6-4A5B-8D9B-989BB5D13C6E}" type="sibTrans" cxnId="{57AFB6C5-C1B9-40A4-8103-AE6FCF1B994C}">
      <dgm:prSet/>
      <dgm:spPr/>
      <dgm:t>
        <a:bodyPr/>
        <a:lstStyle/>
        <a:p>
          <a:endParaRPr lang="en-US"/>
        </a:p>
      </dgm:t>
    </dgm:pt>
    <dgm:pt modelId="{A44BE4E7-C968-4336-9A55-A0CF08A7ED56}" type="pres">
      <dgm:prSet presAssocID="{1245EDA3-44BA-452B-8688-01E52395D963}" presName="root" presStyleCnt="0">
        <dgm:presLayoutVars>
          <dgm:dir/>
          <dgm:resizeHandles val="exact"/>
        </dgm:presLayoutVars>
      </dgm:prSet>
      <dgm:spPr/>
    </dgm:pt>
    <dgm:pt modelId="{D0AC815B-C0FF-48C1-8E12-624E27361CC1}" type="pres">
      <dgm:prSet presAssocID="{B31ABE84-8C98-4B2C-A46F-1A4FA7681694}" presName="compNode" presStyleCnt="0"/>
      <dgm:spPr/>
    </dgm:pt>
    <dgm:pt modelId="{2EFE26FB-FF49-451C-905B-A5D068136989}" type="pres">
      <dgm:prSet presAssocID="{B31ABE84-8C98-4B2C-A46F-1A4FA7681694}" presName="bgRect" presStyleLbl="bgShp" presStyleIdx="0" presStyleCnt="3"/>
      <dgm:spPr/>
    </dgm:pt>
    <dgm:pt modelId="{D50BA6CE-5992-44EB-9BA7-CDB8DF6D22B6}" type="pres">
      <dgm:prSet presAssocID="{B31ABE84-8C98-4B2C-A46F-1A4FA768169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07FA84E1-4356-49C6-9387-16090442BDED}" type="pres">
      <dgm:prSet presAssocID="{B31ABE84-8C98-4B2C-A46F-1A4FA7681694}" presName="spaceRect" presStyleCnt="0"/>
      <dgm:spPr/>
    </dgm:pt>
    <dgm:pt modelId="{FAEF5ED5-8AD2-49AC-BBC8-4F3D22269851}" type="pres">
      <dgm:prSet presAssocID="{B31ABE84-8C98-4B2C-A46F-1A4FA7681694}" presName="parTx" presStyleLbl="revTx" presStyleIdx="0" presStyleCnt="3">
        <dgm:presLayoutVars>
          <dgm:chMax val="0"/>
          <dgm:chPref val="0"/>
        </dgm:presLayoutVars>
      </dgm:prSet>
      <dgm:spPr/>
    </dgm:pt>
    <dgm:pt modelId="{FC9E63E3-07E4-4AD9-86BA-76483FA4DC05}" type="pres">
      <dgm:prSet presAssocID="{1EC99192-99E9-412B-B3B7-5B0E906CF577}" presName="sibTrans" presStyleCnt="0"/>
      <dgm:spPr/>
    </dgm:pt>
    <dgm:pt modelId="{EA22DCB0-6BB8-4EB6-ABDF-3171C61E197D}" type="pres">
      <dgm:prSet presAssocID="{5564779C-1FE2-45E5-95A9-D3F5368693F3}" presName="compNode" presStyleCnt="0"/>
      <dgm:spPr/>
    </dgm:pt>
    <dgm:pt modelId="{3F00A2FA-9B51-4883-9E23-A8C14679D4C7}" type="pres">
      <dgm:prSet presAssocID="{5564779C-1FE2-45E5-95A9-D3F5368693F3}" presName="bgRect" presStyleLbl="bgShp" presStyleIdx="1" presStyleCnt="3"/>
      <dgm:spPr/>
    </dgm:pt>
    <dgm:pt modelId="{29176AC7-2FF1-49EF-9032-4A5BB87ECEB6}" type="pres">
      <dgm:prSet presAssocID="{5564779C-1FE2-45E5-95A9-D3F5368693F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ABEC7758-8AF4-4B50-B27B-7775892F088E}" type="pres">
      <dgm:prSet presAssocID="{5564779C-1FE2-45E5-95A9-D3F5368693F3}" presName="spaceRect" presStyleCnt="0"/>
      <dgm:spPr/>
    </dgm:pt>
    <dgm:pt modelId="{17CF0321-7157-40C6-AAFB-5A3BF1683EEF}" type="pres">
      <dgm:prSet presAssocID="{5564779C-1FE2-45E5-95A9-D3F5368693F3}" presName="parTx" presStyleLbl="revTx" presStyleIdx="1" presStyleCnt="3">
        <dgm:presLayoutVars>
          <dgm:chMax val="0"/>
          <dgm:chPref val="0"/>
        </dgm:presLayoutVars>
      </dgm:prSet>
      <dgm:spPr/>
    </dgm:pt>
    <dgm:pt modelId="{D0CD560B-7FD1-4502-A259-EA828A2F3C98}" type="pres">
      <dgm:prSet presAssocID="{427EF0FD-5405-4DC5-B10A-10D734409442}" presName="sibTrans" presStyleCnt="0"/>
      <dgm:spPr/>
    </dgm:pt>
    <dgm:pt modelId="{84AE192F-A14A-4585-BD24-E929612748EA}" type="pres">
      <dgm:prSet presAssocID="{414D55E3-6CE6-4146-9475-BFF828594ED2}" presName="compNode" presStyleCnt="0"/>
      <dgm:spPr/>
    </dgm:pt>
    <dgm:pt modelId="{7B93F40F-64BA-442E-A56D-23CE184DB940}" type="pres">
      <dgm:prSet presAssocID="{414D55E3-6CE6-4146-9475-BFF828594ED2}" presName="bgRect" presStyleLbl="bgShp" presStyleIdx="2" presStyleCnt="3"/>
      <dgm:spPr/>
    </dgm:pt>
    <dgm:pt modelId="{36969523-6AFC-4D92-BA07-FDC40AC16C77}" type="pres">
      <dgm:prSet presAssocID="{414D55E3-6CE6-4146-9475-BFF828594ED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1EBA01C-ACDA-4C65-B7E5-498751B649A0}" type="pres">
      <dgm:prSet presAssocID="{414D55E3-6CE6-4146-9475-BFF828594ED2}" presName="spaceRect" presStyleCnt="0"/>
      <dgm:spPr/>
    </dgm:pt>
    <dgm:pt modelId="{284A7373-1067-4836-AF47-FDE0BAE0A050}" type="pres">
      <dgm:prSet presAssocID="{414D55E3-6CE6-4146-9475-BFF828594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7C461-ABFC-44C4-B5A4-6B7F5B683E9B}" srcId="{1245EDA3-44BA-452B-8688-01E52395D963}" destId="{5564779C-1FE2-45E5-95A9-D3F5368693F3}" srcOrd="1" destOrd="0" parTransId="{158DC3A7-30E0-4F49-A193-6B2A5E2C960E}" sibTransId="{427EF0FD-5405-4DC5-B10A-10D734409442}"/>
    <dgm:cxn modelId="{3E65116F-347F-4724-8F68-134218B830E4}" type="presOf" srcId="{414D55E3-6CE6-4146-9475-BFF828594ED2}" destId="{284A7373-1067-4836-AF47-FDE0BAE0A050}" srcOrd="0" destOrd="0" presId="urn:microsoft.com/office/officeart/2018/2/layout/IconVerticalSolidList"/>
    <dgm:cxn modelId="{4764A173-1EEF-47AE-BA18-8E3B321BAA38}" srcId="{1245EDA3-44BA-452B-8688-01E52395D963}" destId="{B31ABE84-8C98-4B2C-A46F-1A4FA7681694}" srcOrd="0" destOrd="0" parTransId="{54F02C03-8576-4EFE-B313-2C75D6F7FBAC}" sibTransId="{1EC99192-99E9-412B-B3B7-5B0E906CF577}"/>
    <dgm:cxn modelId="{0E3D43AC-1AD6-4FA2-AE51-14758BECF55C}" type="presOf" srcId="{1245EDA3-44BA-452B-8688-01E52395D963}" destId="{A44BE4E7-C968-4336-9A55-A0CF08A7ED56}" srcOrd="0" destOrd="0" presId="urn:microsoft.com/office/officeart/2018/2/layout/IconVerticalSolidList"/>
    <dgm:cxn modelId="{57AFB6C5-C1B9-40A4-8103-AE6FCF1B994C}" srcId="{1245EDA3-44BA-452B-8688-01E52395D963}" destId="{414D55E3-6CE6-4146-9475-BFF828594ED2}" srcOrd="2" destOrd="0" parTransId="{4EDA8C27-0F79-4A56-9582-1544EF3937B2}" sibTransId="{740C945F-99E6-4A5B-8D9B-989BB5D13C6E}"/>
    <dgm:cxn modelId="{F44762E5-231E-45B8-904F-B916FBE8B0A9}" type="presOf" srcId="{5564779C-1FE2-45E5-95A9-D3F5368693F3}" destId="{17CF0321-7157-40C6-AAFB-5A3BF1683EEF}" srcOrd="0" destOrd="0" presId="urn:microsoft.com/office/officeart/2018/2/layout/IconVerticalSolidList"/>
    <dgm:cxn modelId="{B53320EB-9883-4B7A-9E7E-F90996183DEF}" type="presOf" srcId="{B31ABE84-8C98-4B2C-A46F-1A4FA7681694}" destId="{FAEF5ED5-8AD2-49AC-BBC8-4F3D22269851}" srcOrd="0" destOrd="0" presId="urn:microsoft.com/office/officeart/2018/2/layout/IconVerticalSolidList"/>
    <dgm:cxn modelId="{86EED3B7-0516-45E1-9A35-E674F2EC1422}" type="presParOf" srcId="{A44BE4E7-C968-4336-9A55-A0CF08A7ED56}" destId="{D0AC815B-C0FF-48C1-8E12-624E27361CC1}" srcOrd="0" destOrd="0" presId="urn:microsoft.com/office/officeart/2018/2/layout/IconVerticalSolidList"/>
    <dgm:cxn modelId="{EF56F05B-9C0D-408E-BAD3-E05E434CF40D}" type="presParOf" srcId="{D0AC815B-C0FF-48C1-8E12-624E27361CC1}" destId="{2EFE26FB-FF49-451C-905B-A5D068136989}" srcOrd="0" destOrd="0" presId="urn:microsoft.com/office/officeart/2018/2/layout/IconVerticalSolidList"/>
    <dgm:cxn modelId="{06B5C176-DD7F-4EF4-893E-3960C6AEC037}" type="presParOf" srcId="{D0AC815B-C0FF-48C1-8E12-624E27361CC1}" destId="{D50BA6CE-5992-44EB-9BA7-CDB8DF6D22B6}" srcOrd="1" destOrd="0" presId="urn:microsoft.com/office/officeart/2018/2/layout/IconVerticalSolidList"/>
    <dgm:cxn modelId="{F3CA98CC-9E66-4EA6-AE79-D6D0AE87A55D}" type="presParOf" srcId="{D0AC815B-C0FF-48C1-8E12-624E27361CC1}" destId="{07FA84E1-4356-49C6-9387-16090442BDED}" srcOrd="2" destOrd="0" presId="urn:microsoft.com/office/officeart/2018/2/layout/IconVerticalSolidList"/>
    <dgm:cxn modelId="{913BE358-43B3-4504-99B1-B83CA4B232DA}" type="presParOf" srcId="{D0AC815B-C0FF-48C1-8E12-624E27361CC1}" destId="{FAEF5ED5-8AD2-49AC-BBC8-4F3D22269851}" srcOrd="3" destOrd="0" presId="urn:microsoft.com/office/officeart/2018/2/layout/IconVerticalSolidList"/>
    <dgm:cxn modelId="{CC93CA54-67CF-48AE-A92B-7C3F68E079E5}" type="presParOf" srcId="{A44BE4E7-C968-4336-9A55-A0CF08A7ED56}" destId="{FC9E63E3-07E4-4AD9-86BA-76483FA4DC05}" srcOrd="1" destOrd="0" presId="urn:microsoft.com/office/officeart/2018/2/layout/IconVerticalSolidList"/>
    <dgm:cxn modelId="{376ED4CA-A9CB-4B11-BB6C-0242F9AA476E}" type="presParOf" srcId="{A44BE4E7-C968-4336-9A55-A0CF08A7ED56}" destId="{EA22DCB0-6BB8-4EB6-ABDF-3171C61E197D}" srcOrd="2" destOrd="0" presId="urn:microsoft.com/office/officeart/2018/2/layout/IconVerticalSolidList"/>
    <dgm:cxn modelId="{B410C71C-B528-425A-B0AC-4BD2D3A22CCF}" type="presParOf" srcId="{EA22DCB0-6BB8-4EB6-ABDF-3171C61E197D}" destId="{3F00A2FA-9B51-4883-9E23-A8C14679D4C7}" srcOrd="0" destOrd="0" presId="urn:microsoft.com/office/officeart/2018/2/layout/IconVerticalSolidList"/>
    <dgm:cxn modelId="{1C488282-5044-4FB1-A1DD-04AA7B65B3C7}" type="presParOf" srcId="{EA22DCB0-6BB8-4EB6-ABDF-3171C61E197D}" destId="{29176AC7-2FF1-49EF-9032-4A5BB87ECEB6}" srcOrd="1" destOrd="0" presId="urn:microsoft.com/office/officeart/2018/2/layout/IconVerticalSolidList"/>
    <dgm:cxn modelId="{9154E1D4-DDDB-4B6D-891E-79D616DC84B5}" type="presParOf" srcId="{EA22DCB0-6BB8-4EB6-ABDF-3171C61E197D}" destId="{ABEC7758-8AF4-4B50-B27B-7775892F088E}" srcOrd="2" destOrd="0" presId="urn:microsoft.com/office/officeart/2018/2/layout/IconVerticalSolidList"/>
    <dgm:cxn modelId="{D434E199-2FE9-4AA2-A14F-3EEFCA9ECF41}" type="presParOf" srcId="{EA22DCB0-6BB8-4EB6-ABDF-3171C61E197D}" destId="{17CF0321-7157-40C6-AAFB-5A3BF1683EEF}" srcOrd="3" destOrd="0" presId="urn:microsoft.com/office/officeart/2018/2/layout/IconVerticalSolidList"/>
    <dgm:cxn modelId="{EB9552F3-50B0-4225-BCB4-B78D163EA4FC}" type="presParOf" srcId="{A44BE4E7-C968-4336-9A55-A0CF08A7ED56}" destId="{D0CD560B-7FD1-4502-A259-EA828A2F3C98}" srcOrd="3" destOrd="0" presId="urn:microsoft.com/office/officeart/2018/2/layout/IconVerticalSolidList"/>
    <dgm:cxn modelId="{5CF94031-55C3-49C6-A959-C978F97C6E07}" type="presParOf" srcId="{A44BE4E7-C968-4336-9A55-A0CF08A7ED56}" destId="{84AE192F-A14A-4585-BD24-E929612748EA}" srcOrd="4" destOrd="0" presId="urn:microsoft.com/office/officeart/2018/2/layout/IconVerticalSolidList"/>
    <dgm:cxn modelId="{BA269E3F-A239-46C4-BA6C-E665A5C279A2}" type="presParOf" srcId="{84AE192F-A14A-4585-BD24-E929612748EA}" destId="{7B93F40F-64BA-442E-A56D-23CE184DB940}" srcOrd="0" destOrd="0" presId="urn:microsoft.com/office/officeart/2018/2/layout/IconVerticalSolidList"/>
    <dgm:cxn modelId="{D8128396-4DC5-4D22-86C8-B0403D4FE0B4}" type="presParOf" srcId="{84AE192F-A14A-4585-BD24-E929612748EA}" destId="{36969523-6AFC-4D92-BA07-FDC40AC16C77}" srcOrd="1" destOrd="0" presId="urn:microsoft.com/office/officeart/2018/2/layout/IconVerticalSolidList"/>
    <dgm:cxn modelId="{9AA51304-7BCD-4E4E-81B2-26224057A96C}" type="presParOf" srcId="{84AE192F-A14A-4585-BD24-E929612748EA}" destId="{F1EBA01C-ACDA-4C65-B7E5-498751B649A0}" srcOrd="2" destOrd="0" presId="urn:microsoft.com/office/officeart/2018/2/layout/IconVerticalSolidList"/>
    <dgm:cxn modelId="{DE6D7253-4C68-4A7D-B916-EAD4804A4E82}" type="presParOf" srcId="{84AE192F-A14A-4585-BD24-E929612748EA}" destId="{284A7373-1067-4836-AF47-FDE0BAE0A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45EDA3-44BA-452B-8688-01E52395D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1ABE84-8C98-4B2C-A46F-1A4FA7681694}">
      <dgm:prSet/>
      <dgm:spPr/>
      <dgm:t>
        <a:bodyPr/>
        <a:lstStyle/>
        <a:p>
          <a:r>
            <a:rPr lang="en-US" altLang="zh-TW"/>
            <a:t>information of tourist attractions</a:t>
          </a:r>
          <a:endParaRPr lang="en-US"/>
        </a:p>
      </dgm:t>
    </dgm:pt>
    <dgm:pt modelId="{54F02C03-8576-4EFE-B313-2C75D6F7FBAC}" type="parTrans" cxnId="{4764A173-1EEF-47AE-BA18-8E3B321BAA38}">
      <dgm:prSet/>
      <dgm:spPr/>
      <dgm:t>
        <a:bodyPr/>
        <a:lstStyle/>
        <a:p>
          <a:endParaRPr lang="en-US"/>
        </a:p>
      </dgm:t>
    </dgm:pt>
    <dgm:pt modelId="{1EC99192-99E9-412B-B3B7-5B0E906CF577}" type="sibTrans" cxnId="{4764A173-1EEF-47AE-BA18-8E3B321BAA38}">
      <dgm:prSet/>
      <dgm:spPr/>
      <dgm:t>
        <a:bodyPr/>
        <a:lstStyle/>
        <a:p>
          <a:endParaRPr lang="en-US"/>
        </a:p>
      </dgm:t>
    </dgm:pt>
    <dgm:pt modelId="{5564779C-1FE2-45E5-95A9-D3F5368693F3}">
      <dgm:prSet/>
      <dgm:spPr/>
      <dgm:t>
        <a:bodyPr/>
        <a:lstStyle/>
        <a:p>
          <a:r>
            <a:rPr lang="en-US"/>
            <a:t>number of rows: about </a:t>
          </a:r>
          <a:r>
            <a:rPr lang="en-US" altLang="zh-TW"/>
            <a:t>5000</a:t>
          </a:r>
          <a:endParaRPr lang="en-US"/>
        </a:p>
      </dgm:t>
    </dgm:pt>
    <dgm:pt modelId="{158DC3A7-30E0-4F49-A193-6B2A5E2C960E}" type="parTrans" cxnId="{85F7C461-ABFC-44C4-B5A4-6B7F5B683E9B}">
      <dgm:prSet/>
      <dgm:spPr/>
      <dgm:t>
        <a:bodyPr/>
        <a:lstStyle/>
        <a:p>
          <a:endParaRPr lang="en-US"/>
        </a:p>
      </dgm:t>
    </dgm:pt>
    <dgm:pt modelId="{427EF0FD-5405-4DC5-B10A-10D734409442}" type="sibTrans" cxnId="{85F7C461-ABFC-44C4-B5A4-6B7F5B683E9B}">
      <dgm:prSet/>
      <dgm:spPr/>
      <dgm:t>
        <a:bodyPr/>
        <a:lstStyle/>
        <a:p>
          <a:endParaRPr lang="en-US"/>
        </a:p>
      </dgm:t>
    </dgm:pt>
    <dgm:pt modelId="{414D55E3-6CE6-4146-9475-BFF828594ED2}">
      <dgm:prSet/>
      <dgm:spPr/>
      <dgm:t>
        <a:bodyPr/>
        <a:lstStyle/>
        <a:p>
          <a:r>
            <a:rPr lang="en-US"/>
            <a:t>data source: </a:t>
          </a:r>
          <a:r>
            <a:rPr lang="en-US">
              <a:hlinkClick xmlns:r="http://schemas.openxmlformats.org/officeDocument/2006/relationships" r:id="rId1"/>
            </a:rPr>
            <a:t>https://data.gov.tw/dataset/</a:t>
          </a:r>
          <a:r>
            <a:rPr lang="en-US" altLang="zh-TW">
              <a:hlinkClick xmlns:r="http://schemas.openxmlformats.org/officeDocument/2006/relationships" r:id="rId1"/>
            </a:rPr>
            <a:t>7777</a:t>
          </a:r>
          <a:endParaRPr lang="en-US" altLang="zh-TW"/>
        </a:p>
      </dgm:t>
    </dgm:pt>
    <dgm:pt modelId="{4EDA8C27-0F79-4A56-9582-1544EF3937B2}" type="parTrans" cxnId="{57AFB6C5-C1B9-40A4-8103-AE6FCF1B994C}">
      <dgm:prSet/>
      <dgm:spPr/>
      <dgm:t>
        <a:bodyPr/>
        <a:lstStyle/>
        <a:p>
          <a:endParaRPr lang="en-US"/>
        </a:p>
      </dgm:t>
    </dgm:pt>
    <dgm:pt modelId="{740C945F-99E6-4A5B-8D9B-989BB5D13C6E}" type="sibTrans" cxnId="{57AFB6C5-C1B9-40A4-8103-AE6FCF1B994C}">
      <dgm:prSet/>
      <dgm:spPr/>
      <dgm:t>
        <a:bodyPr/>
        <a:lstStyle/>
        <a:p>
          <a:endParaRPr lang="en-US"/>
        </a:p>
      </dgm:t>
    </dgm:pt>
    <dgm:pt modelId="{A44BE4E7-C968-4336-9A55-A0CF08A7ED56}" type="pres">
      <dgm:prSet presAssocID="{1245EDA3-44BA-452B-8688-01E52395D963}" presName="root" presStyleCnt="0">
        <dgm:presLayoutVars>
          <dgm:dir/>
          <dgm:resizeHandles val="exact"/>
        </dgm:presLayoutVars>
      </dgm:prSet>
      <dgm:spPr/>
    </dgm:pt>
    <dgm:pt modelId="{D0AC815B-C0FF-48C1-8E12-624E27361CC1}" type="pres">
      <dgm:prSet presAssocID="{B31ABE84-8C98-4B2C-A46F-1A4FA7681694}" presName="compNode" presStyleCnt="0"/>
      <dgm:spPr/>
    </dgm:pt>
    <dgm:pt modelId="{2EFE26FB-FF49-451C-905B-A5D068136989}" type="pres">
      <dgm:prSet presAssocID="{B31ABE84-8C98-4B2C-A46F-1A4FA7681694}" presName="bgRect" presStyleLbl="bgShp" presStyleIdx="0" presStyleCnt="3"/>
      <dgm:spPr/>
    </dgm:pt>
    <dgm:pt modelId="{D50BA6CE-5992-44EB-9BA7-CDB8DF6D22B6}" type="pres">
      <dgm:prSet presAssocID="{B31ABE84-8C98-4B2C-A46F-1A4FA768169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7FA84E1-4356-49C6-9387-16090442BDED}" type="pres">
      <dgm:prSet presAssocID="{B31ABE84-8C98-4B2C-A46F-1A4FA7681694}" presName="spaceRect" presStyleCnt="0"/>
      <dgm:spPr/>
    </dgm:pt>
    <dgm:pt modelId="{FAEF5ED5-8AD2-49AC-BBC8-4F3D22269851}" type="pres">
      <dgm:prSet presAssocID="{B31ABE84-8C98-4B2C-A46F-1A4FA7681694}" presName="parTx" presStyleLbl="revTx" presStyleIdx="0" presStyleCnt="3">
        <dgm:presLayoutVars>
          <dgm:chMax val="0"/>
          <dgm:chPref val="0"/>
        </dgm:presLayoutVars>
      </dgm:prSet>
      <dgm:spPr/>
    </dgm:pt>
    <dgm:pt modelId="{FC9E63E3-07E4-4AD9-86BA-76483FA4DC05}" type="pres">
      <dgm:prSet presAssocID="{1EC99192-99E9-412B-B3B7-5B0E906CF577}" presName="sibTrans" presStyleCnt="0"/>
      <dgm:spPr/>
    </dgm:pt>
    <dgm:pt modelId="{EA22DCB0-6BB8-4EB6-ABDF-3171C61E197D}" type="pres">
      <dgm:prSet presAssocID="{5564779C-1FE2-45E5-95A9-D3F5368693F3}" presName="compNode" presStyleCnt="0"/>
      <dgm:spPr/>
    </dgm:pt>
    <dgm:pt modelId="{3F00A2FA-9B51-4883-9E23-A8C14679D4C7}" type="pres">
      <dgm:prSet presAssocID="{5564779C-1FE2-45E5-95A9-D3F5368693F3}" presName="bgRect" presStyleLbl="bgShp" presStyleIdx="1" presStyleCnt="3"/>
      <dgm:spPr/>
    </dgm:pt>
    <dgm:pt modelId="{29176AC7-2FF1-49EF-9032-4A5BB87ECEB6}" type="pres">
      <dgm:prSet presAssocID="{5564779C-1FE2-45E5-95A9-D3F5368693F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ABEC7758-8AF4-4B50-B27B-7775892F088E}" type="pres">
      <dgm:prSet presAssocID="{5564779C-1FE2-45E5-95A9-D3F5368693F3}" presName="spaceRect" presStyleCnt="0"/>
      <dgm:spPr/>
    </dgm:pt>
    <dgm:pt modelId="{17CF0321-7157-40C6-AAFB-5A3BF1683EEF}" type="pres">
      <dgm:prSet presAssocID="{5564779C-1FE2-45E5-95A9-D3F5368693F3}" presName="parTx" presStyleLbl="revTx" presStyleIdx="1" presStyleCnt="3">
        <dgm:presLayoutVars>
          <dgm:chMax val="0"/>
          <dgm:chPref val="0"/>
        </dgm:presLayoutVars>
      </dgm:prSet>
      <dgm:spPr/>
    </dgm:pt>
    <dgm:pt modelId="{D0CD560B-7FD1-4502-A259-EA828A2F3C98}" type="pres">
      <dgm:prSet presAssocID="{427EF0FD-5405-4DC5-B10A-10D734409442}" presName="sibTrans" presStyleCnt="0"/>
      <dgm:spPr/>
    </dgm:pt>
    <dgm:pt modelId="{84AE192F-A14A-4585-BD24-E929612748EA}" type="pres">
      <dgm:prSet presAssocID="{414D55E3-6CE6-4146-9475-BFF828594ED2}" presName="compNode" presStyleCnt="0"/>
      <dgm:spPr/>
    </dgm:pt>
    <dgm:pt modelId="{7B93F40F-64BA-442E-A56D-23CE184DB940}" type="pres">
      <dgm:prSet presAssocID="{414D55E3-6CE6-4146-9475-BFF828594ED2}" presName="bgRect" presStyleLbl="bgShp" presStyleIdx="2" presStyleCnt="3"/>
      <dgm:spPr/>
    </dgm:pt>
    <dgm:pt modelId="{36969523-6AFC-4D92-BA07-FDC40AC16C77}" type="pres">
      <dgm:prSet presAssocID="{414D55E3-6CE6-4146-9475-BFF828594ED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1EBA01C-ACDA-4C65-B7E5-498751B649A0}" type="pres">
      <dgm:prSet presAssocID="{414D55E3-6CE6-4146-9475-BFF828594ED2}" presName="spaceRect" presStyleCnt="0"/>
      <dgm:spPr/>
    </dgm:pt>
    <dgm:pt modelId="{284A7373-1067-4836-AF47-FDE0BAE0A050}" type="pres">
      <dgm:prSet presAssocID="{414D55E3-6CE6-4146-9475-BFF828594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7C461-ABFC-44C4-B5A4-6B7F5B683E9B}" srcId="{1245EDA3-44BA-452B-8688-01E52395D963}" destId="{5564779C-1FE2-45E5-95A9-D3F5368693F3}" srcOrd="1" destOrd="0" parTransId="{158DC3A7-30E0-4F49-A193-6B2A5E2C960E}" sibTransId="{427EF0FD-5405-4DC5-B10A-10D734409442}"/>
    <dgm:cxn modelId="{3E65116F-347F-4724-8F68-134218B830E4}" type="presOf" srcId="{414D55E3-6CE6-4146-9475-BFF828594ED2}" destId="{284A7373-1067-4836-AF47-FDE0BAE0A050}" srcOrd="0" destOrd="0" presId="urn:microsoft.com/office/officeart/2018/2/layout/IconVerticalSolidList"/>
    <dgm:cxn modelId="{4764A173-1EEF-47AE-BA18-8E3B321BAA38}" srcId="{1245EDA3-44BA-452B-8688-01E52395D963}" destId="{B31ABE84-8C98-4B2C-A46F-1A4FA7681694}" srcOrd="0" destOrd="0" parTransId="{54F02C03-8576-4EFE-B313-2C75D6F7FBAC}" sibTransId="{1EC99192-99E9-412B-B3B7-5B0E906CF577}"/>
    <dgm:cxn modelId="{0E3D43AC-1AD6-4FA2-AE51-14758BECF55C}" type="presOf" srcId="{1245EDA3-44BA-452B-8688-01E52395D963}" destId="{A44BE4E7-C968-4336-9A55-A0CF08A7ED56}" srcOrd="0" destOrd="0" presId="urn:microsoft.com/office/officeart/2018/2/layout/IconVerticalSolidList"/>
    <dgm:cxn modelId="{57AFB6C5-C1B9-40A4-8103-AE6FCF1B994C}" srcId="{1245EDA3-44BA-452B-8688-01E52395D963}" destId="{414D55E3-6CE6-4146-9475-BFF828594ED2}" srcOrd="2" destOrd="0" parTransId="{4EDA8C27-0F79-4A56-9582-1544EF3937B2}" sibTransId="{740C945F-99E6-4A5B-8D9B-989BB5D13C6E}"/>
    <dgm:cxn modelId="{F44762E5-231E-45B8-904F-B916FBE8B0A9}" type="presOf" srcId="{5564779C-1FE2-45E5-95A9-D3F5368693F3}" destId="{17CF0321-7157-40C6-AAFB-5A3BF1683EEF}" srcOrd="0" destOrd="0" presId="urn:microsoft.com/office/officeart/2018/2/layout/IconVerticalSolidList"/>
    <dgm:cxn modelId="{B53320EB-9883-4B7A-9E7E-F90996183DEF}" type="presOf" srcId="{B31ABE84-8C98-4B2C-A46F-1A4FA7681694}" destId="{FAEF5ED5-8AD2-49AC-BBC8-4F3D22269851}" srcOrd="0" destOrd="0" presId="urn:microsoft.com/office/officeart/2018/2/layout/IconVerticalSolidList"/>
    <dgm:cxn modelId="{86EED3B7-0516-45E1-9A35-E674F2EC1422}" type="presParOf" srcId="{A44BE4E7-C968-4336-9A55-A0CF08A7ED56}" destId="{D0AC815B-C0FF-48C1-8E12-624E27361CC1}" srcOrd="0" destOrd="0" presId="urn:microsoft.com/office/officeart/2018/2/layout/IconVerticalSolidList"/>
    <dgm:cxn modelId="{EF56F05B-9C0D-408E-BAD3-E05E434CF40D}" type="presParOf" srcId="{D0AC815B-C0FF-48C1-8E12-624E27361CC1}" destId="{2EFE26FB-FF49-451C-905B-A5D068136989}" srcOrd="0" destOrd="0" presId="urn:microsoft.com/office/officeart/2018/2/layout/IconVerticalSolidList"/>
    <dgm:cxn modelId="{06B5C176-DD7F-4EF4-893E-3960C6AEC037}" type="presParOf" srcId="{D0AC815B-C0FF-48C1-8E12-624E27361CC1}" destId="{D50BA6CE-5992-44EB-9BA7-CDB8DF6D22B6}" srcOrd="1" destOrd="0" presId="urn:microsoft.com/office/officeart/2018/2/layout/IconVerticalSolidList"/>
    <dgm:cxn modelId="{F3CA98CC-9E66-4EA6-AE79-D6D0AE87A55D}" type="presParOf" srcId="{D0AC815B-C0FF-48C1-8E12-624E27361CC1}" destId="{07FA84E1-4356-49C6-9387-16090442BDED}" srcOrd="2" destOrd="0" presId="urn:microsoft.com/office/officeart/2018/2/layout/IconVerticalSolidList"/>
    <dgm:cxn modelId="{913BE358-43B3-4504-99B1-B83CA4B232DA}" type="presParOf" srcId="{D0AC815B-C0FF-48C1-8E12-624E27361CC1}" destId="{FAEF5ED5-8AD2-49AC-BBC8-4F3D22269851}" srcOrd="3" destOrd="0" presId="urn:microsoft.com/office/officeart/2018/2/layout/IconVerticalSolidList"/>
    <dgm:cxn modelId="{CC93CA54-67CF-48AE-A92B-7C3F68E079E5}" type="presParOf" srcId="{A44BE4E7-C968-4336-9A55-A0CF08A7ED56}" destId="{FC9E63E3-07E4-4AD9-86BA-76483FA4DC05}" srcOrd="1" destOrd="0" presId="urn:microsoft.com/office/officeart/2018/2/layout/IconVerticalSolidList"/>
    <dgm:cxn modelId="{376ED4CA-A9CB-4B11-BB6C-0242F9AA476E}" type="presParOf" srcId="{A44BE4E7-C968-4336-9A55-A0CF08A7ED56}" destId="{EA22DCB0-6BB8-4EB6-ABDF-3171C61E197D}" srcOrd="2" destOrd="0" presId="urn:microsoft.com/office/officeart/2018/2/layout/IconVerticalSolidList"/>
    <dgm:cxn modelId="{B410C71C-B528-425A-B0AC-4BD2D3A22CCF}" type="presParOf" srcId="{EA22DCB0-6BB8-4EB6-ABDF-3171C61E197D}" destId="{3F00A2FA-9B51-4883-9E23-A8C14679D4C7}" srcOrd="0" destOrd="0" presId="urn:microsoft.com/office/officeart/2018/2/layout/IconVerticalSolidList"/>
    <dgm:cxn modelId="{1C488282-5044-4FB1-A1DD-04AA7B65B3C7}" type="presParOf" srcId="{EA22DCB0-6BB8-4EB6-ABDF-3171C61E197D}" destId="{29176AC7-2FF1-49EF-9032-4A5BB87ECEB6}" srcOrd="1" destOrd="0" presId="urn:microsoft.com/office/officeart/2018/2/layout/IconVerticalSolidList"/>
    <dgm:cxn modelId="{9154E1D4-DDDB-4B6D-891E-79D616DC84B5}" type="presParOf" srcId="{EA22DCB0-6BB8-4EB6-ABDF-3171C61E197D}" destId="{ABEC7758-8AF4-4B50-B27B-7775892F088E}" srcOrd="2" destOrd="0" presId="urn:microsoft.com/office/officeart/2018/2/layout/IconVerticalSolidList"/>
    <dgm:cxn modelId="{D434E199-2FE9-4AA2-A14F-3EEFCA9ECF41}" type="presParOf" srcId="{EA22DCB0-6BB8-4EB6-ABDF-3171C61E197D}" destId="{17CF0321-7157-40C6-AAFB-5A3BF1683EEF}" srcOrd="3" destOrd="0" presId="urn:microsoft.com/office/officeart/2018/2/layout/IconVerticalSolidList"/>
    <dgm:cxn modelId="{EB9552F3-50B0-4225-BCB4-B78D163EA4FC}" type="presParOf" srcId="{A44BE4E7-C968-4336-9A55-A0CF08A7ED56}" destId="{D0CD560B-7FD1-4502-A259-EA828A2F3C98}" srcOrd="3" destOrd="0" presId="urn:microsoft.com/office/officeart/2018/2/layout/IconVerticalSolidList"/>
    <dgm:cxn modelId="{5CF94031-55C3-49C6-A959-C978F97C6E07}" type="presParOf" srcId="{A44BE4E7-C968-4336-9A55-A0CF08A7ED56}" destId="{84AE192F-A14A-4585-BD24-E929612748EA}" srcOrd="4" destOrd="0" presId="urn:microsoft.com/office/officeart/2018/2/layout/IconVerticalSolidList"/>
    <dgm:cxn modelId="{BA269E3F-A239-46C4-BA6C-E665A5C279A2}" type="presParOf" srcId="{84AE192F-A14A-4585-BD24-E929612748EA}" destId="{7B93F40F-64BA-442E-A56D-23CE184DB940}" srcOrd="0" destOrd="0" presId="urn:microsoft.com/office/officeart/2018/2/layout/IconVerticalSolidList"/>
    <dgm:cxn modelId="{D8128396-4DC5-4D22-86C8-B0403D4FE0B4}" type="presParOf" srcId="{84AE192F-A14A-4585-BD24-E929612748EA}" destId="{36969523-6AFC-4D92-BA07-FDC40AC16C77}" srcOrd="1" destOrd="0" presId="urn:microsoft.com/office/officeart/2018/2/layout/IconVerticalSolidList"/>
    <dgm:cxn modelId="{9AA51304-7BCD-4E4E-81B2-26224057A96C}" type="presParOf" srcId="{84AE192F-A14A-4585-BD24-E929612748EA}" destId="{F1EBA01C-ACDA-4C65-B7E5-498751B649A0}" srcOrd="2" destOrd="0" presId="urn:microsoft.com/office/officeart/2018/2/layout/IconVerticalSolidList"/>
    <dgm:cxn modelId="{DE6D7253-4C68-4A7D-B916-EAD4804A4E82}" type="presParOf" srcId="{84AE192F-A14A-4585-BD24-E929612748EA}" destId="{284A7373-1067-4836-AF47-FDE0BAE0A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45EDA3-44BA-452B-8688-01E52395D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1ABE84-8C98-4B2C-A46F-1A4FA7681694}">
      <dgm:prSet/>
      <dgm:spPr/>
      <dgm:t>
        <a:bodyPr/>
        <a:lstStyle/>
        <a:p>
          <a:r>
            <a:rPr lang="en-US" altLang="zh-TW" dirty="0"/>
            <a:t>the list of meteorological station </a:t>
          </a:r>
          <a:endParaRPr lang="en-US" dirty="0"/>
        </a:p>
      </dgm:t>
    </dgm:pt>
    <dgm:pt modelId="{54F02C03-8576-4EFE-B313-2C75D6F7FBAC}" type="parTrans" cxnId="{4764A173-1EEF-47AE-BA18-8E3B321BAA38}">
      <dgm:prSet/>
      <dgm:spPr/>
      <dgm:t>
        <a:bodyPr/>
        <a:lstStyle/>
        <a:p>
          <a:endParaRPr lang="en-US"/>
        </a:p>
      </dgm:t>
    </dgm:pt>
    <dgm:pt modelId="{1EC99192-99E9-412B-B3B7-5B0E906CF577}" type="sibTrans" cxnId="{4764A173-1EEF-47AE-BA18-8E3B321BAA38}">
      <dgm:prSet/>
      <dgm:spPr/>
      <dgm:t>
        <a:bodyPr/>
        <a:lstStyle/>
        <a:p>
          <a:endParaRPr lang="en-US"/>
        </a:p>
      </dgm:t>
    </dgm:pt>
    <dgm:pt modelId="{5564779C-1FE2-45E5-95A9-D3F5368693F3}">
      <dgm:prSet/>
      <dgm:spPr/>
      <dgm:t>
        <a:bodyPr/>
        <a:lstStyle/>
        <a:p>
          <a:r>
            <a:rPr lang="en-US" dirty="0"/>
            <a:t>number of rows: about </a:t>
          </a:r>
          <a:r>
            <a:rPr lang="en-US" altLang="zh-TW" dirty="0"/>
            <a:t>35</a:t>
          </a:r>
          <a:endParaRPr lang="en-US" dirty="0"/>
        </a:p>
      </dgm:t>
    </dgm:pt>
    <dgm:pt modelId="{158DC3A7-30E0-4F49-A193-6B2A5E2C960E}" type="parTrans" cxnId="{85F7C461-ABFC-44C4-B5A4-6B7F5B683E9B}">
      <dgm:prSet/>
      <dgm:spPr/>
      <dgm:t>
        <a:bodyPr/>
        <a:lstStyle/>
        <a:p>
          <a:endParaRPr lang="en-US"/>
        </a:p>
      </dgm:t>
    </dgm:pt>
    <dgm:pt modelId="{427EF0FD-5405-4DC5-B10A-10D734409442}" type="sibTrans" cxnId="{85F7C461-ABFC-44C4-B5A4-6B7F5B683E9B}">
      <dgm:prSet/>
      <dgm:spPr/>
      <dgm:t>
        <a:bodyPr/>
        <a:lstStyle/>
        <a:p>
          <a:endParaRPr lang="en-US"/>
        </a:p>
      </dgm:t>
    </dgm:pt>
    <dgm:pt modelId="{414D55E3-6CE6-4146-9475-BFF828594ED2}">
      <dgm:prSet/>
      <dgm:spPr/>
      <dgm:t>
        <a:bodyPr/>
        <a:lstStyle/>
        <a:p>
          <a:r>
            <a:rPr lang="en-US" dirty="0"/>
            <a:t>data source: </a:t>
          </a:r>
          <a:r>
            <a:rPr lang="en-US" altLang="zh-TW" dirty="0">
              <a:hlinkClick xmlns:r="http://schemas.openxmlformats.org/officeDocument/2006/relationships" r:id="rId1"/>
            </a:rPr>
            <a:t>https://e-service.cwb.gov.tw/wdps/obs/state.htm</a:t>
          </a:r>
          <a:endParaRPr lang="en-US" altLang="zh-TW" dirty="0"/>
        </a:p>
      </dgm:t>
    </dgm:pt>
    <dgm:pt modelId="{4EDA8C27-0F79-4A56-9582-1544EF3937B2}" type="parTrans" cxnId="{57AFB6C5-C1B9-40A4-8103-AE6FCF1B994C}">
      <dgm:prSet/>
      <dgm:spPr/>
      <dgm:t>
        <a:bodyPr/>
        <a:lstStyle/>
        <a:p>
          <a:endParaRPr lang="en-US"/>
        </a:p>
      </dgm:t>
    </dgm:pt>
    <dgm:pt modelId="{740C945F-99E6-4A5B-8D9B-989BB5D13C6E}" type="sibTrans" cxnId="{57AFB6C5-C1B9-40A4-8103-AE6FCF1B994C}">
      <dgm:prSet/>
      <dgm:spPr/>
      <dgm:t>
        <a:bodyPr/>
        <a:lstStyle/>
        <a:p>
          <a:endParaRPr lang="en-US"/>
        </a:p>
      </dgm:t>
    </dgm:pt>
    <dgm:pt modelId="{A44BE4E7-C968-4336-9A55-A0CF08A7ED56}" type="pres">
      <dgm:prSet presAssocID="{1245EDA3-44BA-452B-8688-01E52395D963}" presName="root" presStyleCnt="0">
        <dgm:presLayoutVars>
          <dgm:dir/>
          <dgm:resizeHandles val="exact"/>
        </dgm:presLayoutVars>
      </dgm:prSet>
      <dgm:spPr/>
    </dgm:pt>
    <dgm:pt modelId="{D0AC815B-C0FF-48C1-8E12-624E27361CC1}" type="pres">
      <dgm:prSet presAssocID="{B31ABE84-8C98-4B2C-A46F-1A4FA7681694}" presName="compNode" presStyleCnt="0"/>
      <dgm:spPr/>
    </dgm:pt>
    <dgm:pt modelId="{2EFE26FB-FF49-451C-905B-A5D068136989}" type="pres">
      <dgm:prSet presAssocID="{B31ABE84-8C98-4B2C-A46F-1A4FA7681694}" presName="bgRect" presStyleLbl="bgShp" presStyleIdx="0" presStyleCnt="3"/>
      <dgm:spPr/>
    </dgm:pt>
    <dgm:pt modelId="{D50BA6CE-5992-44EB-9BA7-CDB8DF6D22B6}" type="pres">
      <dgm:prSet presAssocID="{B31ABE84-8C98-4B2C-A46F-1A4FA768169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7FA84E1-4356-49C6-9387-16090442BDED}" type="pres">
      <dgm:prSet presAssocID="{B31ABE84-8C98-4B2C-A46F-1A4FA7681694}" presName="spaceRect" presStyleCnt="0"/>
      <dgm:spPr/>
    </dgm:pt>
    <dgm:pt modelId="{FAEF5ED5-8AD2-49AC-BBC8-4F3D22269851}" type="pres">
      <dgm:prSet presAssocID="{B31ABE84-8C98-4B2C-A46F-1A4FA7681694}" presName="parTx" presStyleLbl="revTx" presStyleIdx="0" presStyleCnt="3">
        <dgm:presLayoutVars>
          <dgm:chMax val="0"/>
          <dgm:chPref val="0"/>
        </dgm:presLayoutVars>
      </dgm:prSet>
      <dgm:spPr/>
    </dgm:pt>
    <dgm:pt modelId="{FC9E63E3-07E4-4AD9-86BA-76483FA4DC05}" type="pres">
      <dgm:prSet presAssocID="{1EC99192-99E9-412B-B3B7-5B0E906CF577}" presName="sibTrans" presStyleCnt="0"/>
      <dgm:spPr/>
    </dgm:pt>
    <dgm:pt modelId="{EA22DCB0-6BB8-4EB6-ABDF-3171C61E197D}" type="pres">
      <dgm:prSet presAssocID="{5564779C-1FE2-45E5-95A9-D3F5368693F3}" presName="compNode" presStyleCnt="0"/>
      <dgm:spPr/>
    </dgm:pt>
    <dgm:pt modelId="{3F00A2FA-9B51-4883-9E23-A8C14679D4C7}" type="pres">
      <dgm:prSet presAssocID="{5564779C-1FE2-45E5-95A9-D3F5368693F3}" presName="bgRect" presStyleLbl="bgShp" presStyleIdx="1" presStyleCnt="3"/>
      <dgm:spPr/>
    </dgm:pt>
    <dgm:pt modelId="{29176AC7-2FF1-49EF-9032-4A5BB87ECEB6}" type="pres">
      <dgm:prSet presAssocID="{5564779C-1FE2-45E5-95A9-D3F5368693F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ABEC7758-8AF4-4B50-B27B-7775892F088E}" type="pres">
      <dgm:prSet presAssocID="{5564779C-1FE2-45E5-95A9-D3F5368693F3}" presName="spaceRect" presStyleCnt="0"/>
      <dgm:spPr/>
    </dgm:pt>
    <dgm:pt modelId="{17CF0321-7157-40C6-AAFB-5A3BF1683EEF}" type="pres">
      <dgm:prSet presAssocID="{5564779C-1FE2-45E5-95A9-D3F5368693F3}" presName="parTx" presStyleLbl="revTx" presStyleIdx="1" presStyleCnt="3">
        <dgm:presLayoutVars>
          <dgm:chMax val="0"/>
          <dgm:chPref val="0"/>
        </dgm:presLayoutVars>
      </dgm:prSet>
      <dgm:spPr/>
    </dgm:pt>
    <dgm:pt modelId="{D0CD560B-7FD1-4502-A259-EA828A2F3C98}" type="pres">
      <dgm:prSet presAssocID="{427EF0FD-5405-4DC5-B10A-10D734409442}" presName="sibTrans" presStyleCnt="0"/>
      <dgm:spPr/>
    </dgm:pt>
    <dgm:pt modelId="{84AE192F-A14A-4585-BD24-E929612748EA}" type="pres">
      <dgm:prSet presAssocID="{414D55E3-6CE6-4146-9475-BFF828594ED2}" presName="compNode" presStyleCnt="0"/>
      <dgm:spPr/>
    </dgm:pt>
    <dgm:pt modelId="{7B93F40F-64BA-442E-A56D-23CE184DB940}" type="pres">
      <dgm:prSet presAssocID="{414D55E3-6CE6-4146-9475-BFF828594ED2}" presName="bgRect" presStyleLbl="bgShp" presStyleIdx="2" presStyleCnt="3"/>
      <dgm:spPr/>
    </dgm:pt>
    <dgm:pt modelId="{36969523-6AFC-4D92-BA07-FDC40AC16C77}" type="pres">
      <dgm:prSet presAssocID="{414D55E3-6CE6-4146-9475-BFF828594ED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1EBA01C-ACDA-4C65-B7E5-498751B649A0}" type="pres">
      <dgm:prSet presAssocID="{414D55E3-6CE6-4146-9475-BFF828594ED2}" presName="spaceRect" presStyleCnt="0"/>
      <dgm:spPr/>
    </dgm:pt>
    <dgm:pt modelId="{284A7373-1067-4836-AF47-FDE0BAE0A050}" type="pres">
      <dgm:prSet presAssocID="{414D55E3-6CE6-4146-9475-BFF828594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7C461-ABFC-44C4-B5A4-6B7F5B683E9B}" srcId="{1245EDA3-44BA-452B-8688-01E52395D963}" destId="{5564779C-1FE2-45E5-95A9-D3F5368693F3}" srcOrd="1" destOrd="0" parTransId="{158DC3A7-30E0-4F49-A193-6B2A5E2C960E}" sibTransId="{427EF0FD-5405-4DC5-B10A-10D734409442}"/>
    <dgm:cxn modelId="{3E65116F-347F-4724-8F68-134218B830E4}" type="presOf" srcId="{414D55E3-6CE6-4146-9475-BFF828594ED2}" destId="{284A7373-1067-4836-AF47-FDE0BAE0A050}" srcOrd="0" destOrd="0" presId="urn:microsoft.com/office/officeart/2018/2/layout/IconVerticalSolidList"/>
    <dgm:cxn modelId="{4764A173-1EEF-47AE-BA18-8E3B321BAA38}" srcId="{1245EDA3-44BA-452B-8688-01E52395D963}" destId="{B31ABE84-8C98-4B2C-A46F-1A4FA7681694}" srcOrd="0" destOrd="0" parTransId="{54F02C03-8576-4EFE-B313-2C75D6F7FBAC}" sibTransId="{1EC99192-99E9-412B-B3B7-5B0E906CF577}"/>
    <dgm:cxn modelId="{0E3D43AC-1AD6-4FA2-AE51-14758BECF55C}" type="presOf" srcId="{1245EDA3-44BA-452B-8688-01E52395D963}" destId="{A44BE4E7-C968-4336-9A55-A0CF08A7ED56}" srcOrd="0" destOrd="0" presId="urn:microsoft.com/office/officeart/2018/2/layout/IconVerticalSolidList"/>
    <dgm:cxn modelId="{57AFB6C5-C1B9-40A4-8103-AE6FCF1B994C}" srcId="{1245EDA3-44BA-452B-8688-01E52395D963}" destId="{414D55E3-6CE6-4146-9475-BFF828594ED2}" srcOrd="2" destOrd="0" parTransId="{4EDA8C27-0F79-4A56-9582-1544EF3937B2}" sibTransId="{740C945F-99E6-4A5B-8D9B-989BB5D13C6E}"/>
    <dgm:cxn modelId="{F44762E5-231E-45B8-904F-B916FBE8B0A9}" type="presOf" srcId="{5564779C-1FE2-45E5-95A9-D3F5368693F3}" destId="{17CF0321-7157-40C6-AAFB-5A3BF1683EEF}" srcOrd="0" destOrd="0" presId="urn:microsoft.com/office/officeart/2018/2/layout/IconVerticalSolidList"/>
    <dgm:cxn modelId="{B53320EB-9883-4B7A-9E7E-F90996183DEF}" type="presOf" srcId="{B31ABE84-8C98-4B2C-A46F-1A4FA7681694}" destId="{FAEF5ED5-8AD2-49AC-BBC8-4F3D22269851}" srcOrd="0" destOrd="0" presId="urn:microsoft.com/office/officeart/2018/2/layout/IconVerticalSolidList"/>
    <dgm:cxn modelId="{86EED3B7-0516-45E1-9A35-E674F2EC1422}" type="presParOf" srcId="{A44BE4E7-C968-4336-9A55-A0CF08A7ED56}" destId="{D0AC815B-C0FF-48C1-8E12-624E27361CC1}" srcOrd="0" destOrd="0" presId="urn:microsoft.com/office/officeart/2018/2/layout/IconVerticalSolidList"/>
    <dgm:cxn modelId="{EF56F05B-9C0D-408E-BAD3-E05E434CF40D}" type="presParOf" srcId="{D0AC815B-C0FF-48C1-8E12-624E27361CC1}" destId="{2EFE26FB-FF49-451C-905B-A5D068136989}" srcOrd="0" destOrd="0" presId="urn:microsoft.com/office/officeart/2018/2/layout/IconVerticalSolidList"/>
    <dgm:cxn modelId="{06B5C176-DD7F-4EF4-893E-3960C6AEC037}" type="presParOf" srcId="{D0AC815B-C0FF-48C1-8E12-624E27361CC1}" destId="{D50BA6CE-5992-44EB-9BA7-CDB8DF6D22B6}" srcOrd="1" destOrd="0" presId="urn:microsoft.com/office/officeart/2018/2/layout/IconVerticalSolidList"/>
    <dgm:cxn modelId="{F3CA98CC-9E66-4EA6-AE79-D6D0AE87A55D}" type="presParOf" srcId="{D0AC815B-C0FF-48C1-8E12-624E27361CC1}" destId="{07FA84E1-4356-49C6-9387-16090442BDED}" srcOrd="2" destOrd="0" presId="urn:microsoft.com/office/officeart/2018/2/layout/IconVerticalSolidList"/>
    <dgm:cxn modelId="{913BE358-43B3-4504-99B1-B83CA4B232DA}" type="presParOf" srcId="{D0AC815B-C0FF-48C1-8E12-624E27361CC1}" destId="{FAEF5ED5-8AD2-49AC-BBC8-4F3D22269851}" srcOrd="3" destOrd="0" presId="urn:microsoft.com/office/officeart/2018/2/layout/IconVerticalSolidList"/>
    <dgm:cxn modelId="{CC93CA54-67CF-48AE-A92B-7C3F68E079E5}" type="presParOf" srcId="{A44BE4E7-C968-4336-9A55-A0CF08A7ED56}" destId="{FC9E63E3-07E4-4AD9-86BA-76483FA4DC05}" srcOrd="1" destOrd="0" presId="urn:microsoft.com/office/officeart/2018/2/layout/IconVerticalSolidList"/>
    <dgm:cxn modelId="{376ED4CA-A9CB-4B11-BB6C-0242F9AA476E}" type="presParOf" srcId="{A44BE4E7-C968-4336-9A55-A0CF08A7ED56}" destId="{EA22DCB0-6BB8-4EB6-ABDF-3171C61E197D}" srcOrd="2" destOrd="0" presId="urn:microsoft.com/office/officeart/2018/2/layout/IconVerticalSolidList"/>
    <dgm:cxn modelId="{B410C71C-B528-425A-B0AC-4BD2D3A22CCF}" type="presParOf" srcId="{EA22DCB0-6BB8-4EB6-ABDF-3171C61E197D}" destId="{3F00A2FA-9B51-4883-9E23-A8C14679D4C7}" srcOrd="0" destOrd="0" presId="urn:microsoft.com/office/officeart/2018/2/layout/IconVerticalSolidList"/>
    <dgm:cxn modelId="{1C488282-5044-4FB1-A1DD-04AA7B65B3C7}" type="presParOf" srcId="{EA22DCB0-6BB8-4EB6-ABDF-3171C61E197D}" destId="{29176AC7-2FF1-49EF-9032-4A5BB87ECEB6}" srcOrd="1" destOrd="0" presId="urn:microsoft.com/office/officeart/2018/2/layout/IconVerticalSolidList"/>
    <dgm:cxn modelId="{9154E1D4-DDDB-4B6D-891E-79D616DC84B5}" type="presParOf" srcId="{EA22DCB0-6BB8-4EB6-ABDF-3171C61E197D}" destId="{ABEC7758-8AF4-4B50-B27B-7775892F088E}" srcOrd="2" destOrd="0" presId="urn:microsoft.com/office/officeart/2018/2/layout/IconVerticalSolidList"/>
    <dgm:cxn modelId="{D434E199-2FE9-4AA2-A14F-3EEFCA9ECF41}" type="presParOf" srcId="{EA22DCB0-6BB8-4EB6-ABDF-3171C61E197D}" destId="{17CF0321-7157-40C6-AAFB-5A3BF1683EEF}" srcOrd="3" destOrd="0" presId="urn:microsoft.com/office/officeart/2018/2/layout/IconVerticalSolidList"/>
    <dgm:cxn modelId="{EB9552F3-50B0-4225-BCB4-B78D163EA4FC}" type="presParOf" srcId="{A44BE4E7-C968-4336-9A55-A0CF08A7ED56}" destId="{D0CD560B-7FD1-4502-A259-EA828A2F3C98}" srcOrd="3" destOrd="0" presId="urn:microsoft.com/office/officeart/2018/2/layout/IconVerticalSolidList"/>
    <dgm:cxn modelId="{5CF94031-55C3-49C6-A959-C978F97C6E07}" type="presParOf" srcId="{A44BE4E7-C968-4336-9A55-A0CF08A7ED56}" destId="{84AE192F-A14A-4585-BD24-E929612748EA}" srcOrd="4" destOrd="0" presId="urn:microsoft.com/office/officeart/2018/2/layout/IconVerticalSolidList"/>
    <dgm:cxn modelId="{BA269E3F-A239-46C4-BA6C-E665A5C279A2}" type="presParOf" srcId="{84AE192F-A14A-4585-BD24-E929612748EA}" destId="{7B93F40F-64BA-442E-A56D-23CE184DB940}" srcOrd="0" destOrd="0" presId="urn:microsoft.com/office/officeart/2018/2/layout/IconVerticalSolidList"/>
    <dgm:cxn modelId="{D8128396-4DC5-4D22-86C8-B0403D4FE0B4}" type="presParOf" srcId="{84AE192F-A14A-4585-BD24-E929612748EA}" destId="{36969523-6AFC-4D92-BA07-FDC40AC16C77}" srcOrd="1" destOrd="0" presId="urn:microsoft.com/office/officeart/2018/2/layout/IconVerticalSolidList"/>
    <dgm:cxn modelId="{9AA51304-7BCD-4E4E-81B2-26224057A96C}" type="presParOf" srcId="{84AE192F-A14A-4585-BD24-E929612748EA}" destId="{F1EBA01C-ACDA-4C65-B7E5-498751B649A0}" srcOrd="2" destOrd="0" presId="urn:microsoft.com/office/officeart/2018/2/layout/IconVerticalSolidList"/>
    <dgm:cxn modelId="{DE6D7253-4C68-4A7D-B916-EAD4804A4E82}" type="presParOf" srcId="{84AE192F-A14A-4585-BD24-E929612748EA}" destId="{284A7373-1067-4836-AF47-FDE0BAE0A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45EDA3-44BA-452B-8688-01E52395D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1ABE84-8C98-4B2C-A46F-1A4FA76816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TW"/>
            <a:t>Add or delete comments</a:t>
          </a:r>
          <a:endParaRPr lang="en-US"/>
        </a:p>
      </dgm:t>
    </dgm:pt>
    <dgm:pt modelId="{54F02C03-8576-4EFE-B313-2C75D6F7FBAC}" type="parTrans" cxnId="{4764A173-1EEF-47AE-BA18-8E3B321BAA38}">
      <dgm:prSet/>
      <dgm:spPr/>
      <dgm:t>
        <a:bodyPr/>
        <a:lstStyle/>
        <a:p>
          <a:endParaRPr lang="en-US"/>
        </a:p>
      </dgm:t>
    </dgm:pt>
    <dgm:pt modelId="{1EC99192-99E9-412B-B3B7-5B0E906CF577}" type="sibTrans" cxnId="{4764A173-1EEF-47AE-BA18-8E3B321BAA38}">
      <dgm:prSet/>
      <dgm:spPr/>
      <dgm:t>
        <a:bodyPr/>
        <a:lstStyle/>
        <a:p>
          <a:endParaRPr lang="en-US"/>
        </a:p>
      </dgm:t>
    </dgm:pt>
    <dgm:pt modelId="{5564779C-1FE2-45E5-95A9-D3F5368693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TW"/>
            <a:t>Rating attractions</a:t>
          </a:r>
          <a:endParaRPr lang="en-US"/>
        </a:p>
      </dgm:t>
    </dgm:pt>
    <dgm:pt modelId="{158DC3A7-30E0-4F49-A193-6B2A5E2C960E}" type="parTrans" cxnId="{85F7C461-ABFC-44C4-B5A4-6B7F5B683E9B}">
      <dgm:prSet/>
      <dgm:spPr/>
      <dgm:t>
        <a:bodyPr/>
        <a:lstStyle/>
        <a:p>
          <a:endParaRPr lang="en-US"/>
        </a:p>
      </dgm:t>
    </dgm:pt>
    <dgm:pt modelId="{427EF0FD-5405-4DC5-B10A-10D734409442}" type="sibTrans" cxnId="{85F7C461-ABFC-44C4-B5A4-6B7F5B683E9B}">
      <dgm:prSet/>
      <dgm:spPr/>
      <dgm:t>
        <a:bodyPr/>
        <a:lstStyle/>
        <a:p>
          <a:endParaRPr lang="en-US"/>
        </a:p>
      </dgm:t>
    </dgm:pt>
    <dgm:pt modelId="{414D55E3-6CE6-4146-9475-BFF828594E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weather information</a:t>
          </a:r>
          <a:endParaRPr lang="en-US" altLang="zh-TW"/>
        </a:p>
      </dgm:t>
    </dgm:pt>
    <dgm:pt modelId="{4EDA8C27-0F79-4A56-9582-1544EF3937B2}" type="parTrans" cxnId="{57AFB6C5-C1B9-40A4-8103-AE6FCF1B994C}">
      <dgm:prSet/>
      <dgm:spPr/>
      <dgm:t>
        <a:bodyPr/>
        <a:lstStyle/>
        <a:p>
          <a:endParaRPr lang="en-US"/>
        </a:p>
      </dgm:t>
    </dgm:pt>
    <dgm:pt modelId="{740C945F-99E6-4A5B-8D9B-989BB5D13C6E}" type="sibTrans" cxnId="{57AFB6C5-C1B9-40A4-8103-AE6FCF1B994C}">
      <dgm:prSet/>
      <dgm:spPr/>
      <dgm:t>
        <a:bodyPr/>
        <a:lstStyle/>
        <a:p>
          <a:endParaRPr lang="en-US"/>
        </a:p>
      </dgm:t>
    </dgm:pt>
    <dgm:pt modelId="{A44BE4E7-C968-4336-9A55-A0CF08A7ED56}" type="pres">
      <dgm:prSet presAssocID="{1245EDA3-44BA-452B-8688-01E52395D963}" presName="root" presStyleCnt="0">
        <dgm:presLayoutVars>
          <dgm:dir/>
          <dgm:resizeHandles val="exact"/>
        </dgm:presLayoutVars>
      </dgm:prSet>
      <dgm:spPr/>
    </dgm:pt>
    <dgm:pt modelId="{D0AC815B-C0FF-48C1-8E12-624E27361CC1}" type="pres">
      <dgm:prSet presAssocID="{B31ABE84-8C98-4B2C-A46F-1A4FA7681694}" presName="compNode" presStyleCnt="0"/>
      <dgm:spPr/>
    </dgm:pt>
    <dgm:pt modelId="{2EFE26FB-FF49-451C-905B-A5D068136989}" type="pres">
      <dgm:prSet presAssocID="{B31ABE84-8C98-4B2C-A46F-1A4FA7681694}" presName="bgRect" presStyleLbl="bgShp" presStyleIdx="0" presStyleCnt="3"/>
      <dgm:spPr/>
    </dgm:pt>
    <dgm:pt modelId="{D50BA6CE-5992-44EB-9BA7-CDB8DF6D22B6}" type="pres">
      <dgm:prSet presAssocID="{B31ABE84-8C98-4B2C-A46F-1A4FA76816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好主意 外框"/>
        </a:ext>
      </dgm:extLst>
    </dgm:pt>
    <dgm:pt modelId="{07FA84E1-4356-49C6-9387-16090442BDED}" type="pres">
      <dgm:prSet presAssocID="{B31ABE84-8C98-4B2C-A46F-1A4FA7681694}" presName="spaceRect" presStyleCnt="0"/>
      <dgm:spPr/>
    </dgm:pt>
    <dgm:pt modelId="{FAEF5ED5-8AD2-49AC-BBC8-4F3D22269851}" type="pres">
      <dgm:prSet presAssocID="{B31ABE84-8C98-4B2C-A46F-1A4FA7681694}" presName="parTx" presStyleLbl="revTx" presStyleIdx="0" presStyleCnt="3">
        <dgm:presLayoutVars>
          <dgm:chMax val="0"/>
          <dgm:chPref val="0"/>
        </dgm:presLayoutVars>
      </dgm:prSet>
      <dgm:spPr/>
    </dgm:pt>
    <dgm:pt modelId="{FC9E63E3-07E4-4AD9-86BA-76483FA4DC05}" type="pres">
      <dgm:prSet presAssocID="{1EC99192-99E9-412B-B3B7-5B0E906CF577}" presName="sibTrans" presStyleCnt="0"/>
      <dgm:spPr/>
    </dgm:pt>
    <dgm:pt modelId="{EA22DCB0-6BB8-4EB6-ABDF-3171C61E197D}" type="pres">
      <dgm:prSet presAssocID="{5564779C-1FE2-45E5-95A9-D3F5368693F3}" presName="compNode" presStyleCnt="0"/>
      <dgm:spPr/>
    </dgm:pt>
    <dgm:pt modelId="{3F00A2FA-9B51-4883-9E23-A8C14679D4C7}" type="pres">
      <dgm:prSet presAssocID="{5564779C-1FE2-45E5-95A9-D3F5368693F3}" presName="bgRect" presStyleLbl="bgShp" presStyleIdx="1" presStyleCnt="3"/>
      <dgm:spPr/>
    </dgm:pt>
    <dgm:pt modelId="{29176AC7-2FF1-49EF-9032-4A5BB87ECEB6}" type="pres">
      <dgm:prSet presAssocID="{5564779C-1FE2-45E5-95A9-D3F5368693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EC7758-8AF4-4B50-B27B-7775892F088E}" type="pres">
      <dgm:prSet presAssocID="{5564779C-1FE2-45E5-95A9-D3F5368693F3}" presName="spaceRect" presStyleCnt="0"/>
      <dgm:spPr/>
    </dgm:pt>
    <dgm:pt modelId="{17CF0321-7157-40C6-AAFB-5A3BF1683EEF}" type="pres">
      <dgm:prSet presAssocID="{5564779C-1FE2-45E5-95A9-D3F5368693F3}" presName="parTx" presStyleLbl="revTx" presStyleIdx="1" presStyleCnt="3">
        <dgm:presLayoutVars>
          <dgm:chMax val="0"/>
          <dgm:chPref val="0"/>
        </dgm:presLayoutVars>
      </dgm:prSet>
      <dgm:spPr/>
    </dgm:pt>
    <dgm:pt modelId="{D0CD560B-7FD1-4502-A259-EA828A2F3C98}" type="pres">
      <dgm:prSet presAssocID="{427EF0FD-5405-4DC5-B10A-10D734409442}" presName="sibTrans" presStyleCnt="0"/>
      <dgm:spPr/>
    </dgm:pt>
    <dgm:pt modelId="{84AE192F-A14A-4585-BD24-E929612748EA}" type="pres">
      <dgm:prSet presAssocID="{414D55E3-6CE6-4146-9475-BFF828594ED2}" presName="compNode" presStyleCnt="0"/>
      <dgm:spPr/>
    </dgm:pt>
    <dgm:pt modelId="{7B93F40F-64BA-442E-A56D-23CE184DB940}" type="pres">
      <dgm:prSet presAssocID="{414D55E3-6CE6-4146-9475-BFF828594ED2}" presName="bgRect" presStyleLbl="bgShp" presStyleIdx="2" presStyleCnt="3"/>
      <dgm:spPr/>
    </dgm:pt>
    <dgm:pt modelId="{36969523-6AFC-4D92-BA07-FDC40AC16C77}" type="pres">
      <dgm:prSet presAssocID="{414D55E3-6CE6-4146-9475-BFF828594E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F1EBA01C-ACDA-4C65-B7E5-498751B649A0}" type="pres">
      <dgm:prSet presAssocID="{414D55E3-6CE6-4146-9475-BFF828594ED2}" presName="spaceRect" presStyleCnt="0"/>
      <dgm:spPr/>
    </dgm:pt>
    <dgm:pt modelId="{284A7373-1067-4836-AF47-FDE0BAE0A050}" type="pres">
      <dgm:prSet presAssocID="{414D55E3-6CE6-4146-9475-BFF828594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7C461-ABFC-44C4-B5A4-6B7F5B683E9B}" srcId="{1245EDA3-44BA-452B-8688-01E52395D963}" destId="{5564779C-1FE2-45E5-95A9-D3F5368693F3}" srcOrd="1" destOrd="0" parTransId="{158DC3A7-30E0-4F49-A193-6B2A5E2C960E}" sibTransId="{427EF0FD-5405-4DC5-B10A-10D734409442}"/>
    <dgm:cxn modelId="{3E65116F-347F-4724-8F68-134218B830E4}" type="presOf" srcId="{414D55E3-6CE6-4146-9475-BFF828594ED2}" destId="{284A7373-1067-4836-AF47-FDE0BAE0A050}" srcOrd="0" destOrd="0" presId="urn:microsoft.com/office/officeart/2018/2/layout/IconVerticalSolidList"/>
    <dgm:cxn modelId="{4764A173-1EEF-47AE-BA18-8E3B321BAA38}" srcId="{1245EDA3-44BA-452B-8688-01E52395D963}" destId="{B31ABE84-8C98-4B2C-A46F-1A4FA7681694}" srcOrd="0" destOrd="0" parTransId="{54F02C03-8576-4EFE-B313-2C75D6F7FBAC}" sibTransId="{1EC99192-99E9-412B-B3B7-5B0E906CF577}"/>
    <dgm:cxn modelId="{0E3D43AC-1AD6-4FA2-AE51-14758BECF55C}" type="presOf" srcId="{1245EDA3-44BA-452B-8688-01E52395D963}" destId="{A44BE4E7-C968-4336-9A55-A0CF08A7ED56}" srcOrd="0" destOrd="0" presId="urn:microsoft.com/office/officeart/2018/2/layout/IconVerticalSolidList"/>
    <dgm:cxn modelId="{57AFB6C5-C1B9-40A4-8103-AE6FCF1B994C}" srcId="{1245EDA3-44BA-452B-8688-01E52395D963}" destId="{414D55E3-6CE6-4146-9475-BFF828594ED2}" srcOrd="2" destOrd="0" parTransId="{4EDA8C27-0F79-4A56-9582-1544EF3937B2}" sibTransId="{740C945F-99E6-4A5B-8D9B-989BB5D13C6E}"/>
    <dgm:cxn modelId="{F44762E5-231E-45B8-904F-B916FBE8B0A9}" type="presOf" srcId="{5564779C-1FE2-45E5-95A9-D3F5368693F3}" destId="{17CF0321-7157-40C6-AAFB-5A3BF1683EEF}" srcOrd="0" destOrd="0" presId="urn:microsoft.com/office/officeart/2018/2/layout/IconVerticalSolidList"/>
    <dgm:cxn modelId="{B53320EB-9883-4B7A-9E7E-F90996183DEF}" type="presOf" srcId="{B31ABE84-8C98-4B2C-A46F-1A4FA7681694}" destId="{FAEF5ED5-8AD2-49AC-BBC8-4F3D22269851}" srcOrd="0" destOrd="0" presId="urn:microsoft.com/office/officeart/2018/2/layout/IconVerticalSolidList"/>
    <dgm:cxn modelId="{86EED3B7-0516-45E1-9A35-E674F2EC1422}" type="presParOf" srcId="{A44BE4E7-C968-4336-9A55-A0CF08A7ED56}" destId="{D0AC815B-C0FF-48C1-8E12-624E27361CC1}" srcOrd="0" destOrd="0" presId="urn:microsoft.com/office/officeart/2018/2/layout/IconVerticalSolidList"/>
    <dgm:cxn modelId="{EF56F05B-9C0D-408E-BAD3-E05E434CF40D}" type="presParOf" srcId="{D0AC815B-C0FF-48C1-8E12-624E27361CC1}" destId="{2EFE26FB-FF49-451C-905B-A5D068136989}" srcOrd="0" destOrd="0" presId="urn:microsoft.com/office/officeart/2018/2/layout/IconVerticalSolidList"/>
    <dgm:cxn modelId="{06B5C176-DD7F-4EF4-893E-3960C6AEC037}" type="presParOf" srcId="{D0AC815B-C0FF-48C1-8E12-624E27361CC1}" destId="{D50BA6CE-5992-44EB-9BA7-CDB8DF6D22B6}" srcOrd="1" destOrd="0" presId="urn:microsoft.com/office/officeart/2018/2/layout/IconVerticalSolidList"/>
    <dgm:cxn modelId="{F3CA98CC-9E66-4EA6-AE79-D6D0AE87A55D}" type="presParOf" srcId="{D0AC815B-C0FF-48C1-8E12-624E27361CC1}" destId="{07FA84E1-4356-49C6-9387-16090442BDED}" srcOrd="2" destOrd="0" presId="urn:microsoft.com/office/officeart/2018/2/layout/IconVerticalSolidList"/>
    <dgm:cxn modelId="{913BE358-43B3-4504-99B1-B83CA4B232DA}" type="presParOf" srcId="{D0AC815B-C0FF-48C1-8E12-624E27361CC1}" destId="{FAEF5ED5-8AD2-49AC-BBC8-4F3D22269851}" srcOrd="3" destOrd="0" presId="urn:microsoft.com/office/officeart/2018/2/layout/IconVerticalSolidList"/>
    <dgm:cxn modelId="{CC93CA54-67CF-48AE-A92B-7C3F68E079E5}" type="presParOf" srcId="{A44BE4E7-C968-4336-9A55-A0CF08A7ED56}" destId="{FC9E63E3-07E4-4AD9-86BA-76483FA4DC05}" srcOrd="1" destOrd="0" presId="urn:microsoft.com/office/officeart/2018/2/layout/IconVerticalSolidList"/>
    <dgm:cxn modelId="{376ED4CA-A9CB-4B11-BB6C-0242F9AA476E}" type="presParOf" srcId="{A44BE4E7-C968-4336-9A55-A0CF08A7ED56}" destId="{EA22DCB0-6BB8-4EB6-ABDF-3171C61E197D}" srcOrd="2" destOrd="0" presId="urn:microsoft.com/office/officeart/2018/2/layout/IconVerticalSolidList"/>
    <dgm:cxn modelId="{B410C71C-B528-425A-B0AC-4BD2D3A22CCF}" type="presParOf" srcId="{EA22DCB0-6BB8-4EB6-ABDF-3171C61E197D}" destId="{3F00A2FA-9B51-4883-9E23-A8C14679D4C7}" srcOrd="0" destOrd="0" presId="urn:microsoft.com/office/officeart/2018/2/layout/IconVerticalSolidList"/>
    <dgm:cxn modelId="{1C488282-5044-4FB1-A1DD-04AA7B65B3C7}" type="presParOf" srcId="{EA22DCB0-6BB8-4EB6-ABDF-3171C61E197D}" destId="{29176AC7-2FF1-49EF-9032-4A5BB87ECEB6}" srcOrd="1" destOrd="0" presId="urn:microsoft.com/office/officeart/2018/2/layout/IconVerticalSolidList"/>
    <dgm:cxn modelId="{9154E1D4-DDDB-4B6D-891E-79D616DC84B5}" type="presParOf" srcId="{EA22DCB0-6BB8-4EB6-ABDF-3171C61E197D}" destId="{ABEC7758-8AF4-4B50-B27B-7775892F088E}" srcOrd="2" destOrd="0" presId="urn:microsoft.com/office/officeart/2018/2/layout/IconVerticalSolidList"/>
    <dgm:cxn modelId="{D434E199-2FE9-4AA2-A14F-3EEFCA9ECF41}" type="presParOf" srcId="{EA22DCB0-6BB8-4EB6-ABDF-3171C61E197D}" destId="{17CF0321-7157-40C6-AAFB-5A3BF1683EEF}" srcOrd="3" destOrd="0" presId="urn:microsoft.com/office/officeart/2018/2/layout/IconVerticalSolidList"/>
    <dgm:cxn modelId="{EB9552F3-50B0-4225-BCB4-B78D163EA4FC}" type="presParOf" srcId="{A44BE4E7-C968-4336-9A55-A0CF08A7ED56}" destId="{D0CD560B-7FD1-4502-A259-EA828A2F3C98}" srcOrd="3" destOrd="0" presId="urn:microsoft.com/office/officeart/2018/2/layout/IconVerticalSolidList"/>
    <dgm:cxn modelId="{5CF94031-55C3-49C6-A959-C978F97C6E07}" type="presParOf" srcId="{A44BE4E7-C968-4336-9A55-A0CF08A7ED56}" destId="{84AE192F-A14A-4585-BD24-E929612748EA}" srcOrd="4" destOrd="0" presId="urn:microsoft.com/office/officeart/2018/2/layout/IconVerticalSolidList"/>
    <dgm:cxn modelId="{BA269E3F-A239-46C4-BA6C-E665A5C279A2}" type="presParOf" srcId="{84AE192F-A14A-4585-BD24-E929612748EA}" destId="{7B93F40F-64BA-442E-A56D-23CE184DB940}" srcOrd="0" destOrd="0" presId="urn:microsoft.com/office/officeart/2018/2/layout/IconVerticalSolidList"/>
    <dgm:cxn modelId="{D8128396-4DC5-4D22-86C8-B0403D4FE0B4}" type="presParOf" srcId="{84AE192F-A14A-4585-BD24-E929612748EA}" destId="{36969523-6AFC-4D92-BA07-FDC40AC16C77}" srcOrd="1" destOrd="0" presId="urn:microsoft.com/office/officeart/2018/2/layout/IconVerticalSolidList"/>
    <dgm:cxn modelId="{9AA51304-7BCD-4E4E-81B2-26224057A96C}" type="presParOf" srcId="{84AE192F-A14A-4585-BD24-E929612748EA}" destId="{F1EBA01C-ACDA-4C65-B7E5-498751B649A0}" srcOrd="2" destOrd="0" presId="urn:microsoft.com/office/officeart/2018/2/layout/IconVerticalSolidList"/>
    <dgm:cxn modelId="{DE6D7253-4C68-4A7D-B916-EAD4804A4E82}" type="presParOf" srcId="{84AE192F-A14A-4585-BD24-E929612748EA}" destId="{284A7373-1067-4836-AF47-FDE0BAE0A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B19ADB-AC65-494C-8B23-3F32F31B05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457F72D-5FDA-48CB-A0FE-EF7D9DC00C8B}">
      <dgm:prSet/>
      <dgm:spPr/>
      <dgm:t>
        <a:bodyPr/>
        <a:lstStyle/>
        <a:p>
          <a:r>
            <a:rPr lang="en-US"/>
            <a:t>Know what is front-end and back-end of a website</a:t>
          </a:r>
        </a:p>
      </dgm:t>
    </dgm:pt>
    <dgm:pt modelId="{1BD4ABBB-F6AB-454C-8E08-A16CAF7ED7B7}" type="parTrans" cxnId="{B453451D-0B1C-460D-B208-FC8262515206}">
      <dgm:prSet/>
      <dgm:spPr/>
      <dgm:t>
        <a:bodyPr/>
        <a:lstStyle/>
        <a:p>
          <a:endParaRPr lang="en-US"/>
        </a:p>
      </dgm:t>
    </dgm:pt>
    <dgm:pt modelId="{A2D7E2EE-CF13-4F88-88E2-F7AB8BC968DA}" type="sibTrans" cxnId="{B453451D-0B1C-460D-B208-FC8262515206}">
      <dgm:prSet/>
      <dgm:spPr/>
      <dgm:t>
        <a:bodyPr/>
        <a:lstStyle/>
        <a:p>
          <a:endParaRPr lang="en-US"/>
        </a:p>
      </dgm:t>
    </dgm:pt>
    <dgm:pt modelId="{AF3CA034-7557-4EA6-81CE-F229D6AD9AFF}">
      <dgm:prSet/>
      <dgm:spPr/>
      <dgm:t>
        <a:bodyPr/>
        <a:lstStyle/>
        <a:p>
          <a:r>
            <a:rPr lang="en-US"/>
            <a:t>Learn the basic grammar of PHP and HTML</a:t>
          </a:r>
        </a:p>
      </dgm:t>
    </dgm:pt>
    <dgm:pt modelId="{82F4DF13-FABD-46D9-9F7B-875509033553}" type="parTrans" cxnId="{089511C5-080B-4523-AA13-466C8172BE9D}">
      <dgm:prSet/>
      <dgm:spPr/>
      <dgm:t>
        <a:bodyPr/>
        <a:lstStyle/>
        <a:p>
          <a:endParaRPr lang="en-US"/>
        </a:p>
      </dgm:t>
    </dgm:pt>
    <dgm:pt modelId="{8803876F-3F72-4CB7-A953-5EFF5C96C757}" type="sibTrans" cxnId="{089511C5-080B-4523-AA13-466C8172BE9D}">
      <dgm:prSet/>
      <dgm:spPr/>
      <dgm:t>
        <a:bodyPr/>
        <a:lstStyle/>
        <a:p>
          <a:endParaRPr lang="en-US"/>
        </a:p>
      </dgm:t>
    </dgm:pt>
    <dgm:pt modelId="{B6C7DCEC-11A5-4B60-9C16-8E482789C0B8}">
      <dgm:prSet/>
      <dgm:spPr/>
      <dgm:t>
        <a:bodyPr/>
        <a:lstStyle/>
        <a:p>
          <a:r>
            <a:rPr lang="en-US"/>
            <a:t>Learn how to use MySQL in PHP</a:t>
          </a:r>
        </a:p>
      </dgm:t>
    </dgm:pt>
    <dgm:pt modelId="{560B0A55-3256-4914-BCC1-A58C097AC175}" type="parTrans" cxnId="{A6747586-7666-4523-BC65-5290C3ADDEE9}">
      <dgm:prSet/>
      <dgm:spPr/>
      <dgm:t>
        <a:bodyPr/>
        <a:lstStyle/>
        <a:p>
          <a:endParaRPr lang="en-US"/>
        </a:p>
      </dgm:t>
    </dgm:pt>
    <dgm:pt modelId="{79D0BA72-CC0B-4A10-A21B-0300C4336EC2}" type="sibTrans" cxnId="{A6747586-7666-4523-BC65-5290C3ADDEE9}">
      <dgm:prSet/>
      <dgm:spPr/>
      <dgm:t>
        <a:bodyPr/>
        <a:lstStyle/>
        <a:p>
          <a:endParaRPr lang="en-US"/>
        </a:p>
      </dgm:t>
    </dgm:pt>
    <dgm:pt modelId="{1C6A1D51-0F30-43C1-B5DC-0A09B0960E4E}">
      <dgm:prSet/>
      <dgm:spPr/>
      <dgm:t>
        <a:bodyPr/>
        <a:lstStyle/>
        <a:p>
          <a:r>
            <a:rPr lang="en-US"/>
            <a:t>Combine database and website</a:t>
          </a:r>
        </a:p>
      </dgm:t>
    </dgm:pt>
    <dgm:pt modelId="{55009C10-E820-4989-B81F-174E6454665C}" type="parTrans" cxnId="{09BB0682-3DB4-425B-AC76-0AAE7775C917}">
      <dgm:prSet/>
      <dgm:spPr/>
      <dgm:t>
        <a:bodyPr/>
        <a:lstStyle/>
        <a:p>
          <a:endParaRPr lang="en-US"/>
        </a:p>
      </dgm:t>
    </dgm:pt>
    <dgm:pt modelId="{C37EB0EB-C45E-42EF-9143-59D774B92B42}" type="sibTrans" cxnId="{09BB0682-3DB4-425B-AC76-0AAE7775C917}">
      <dgm:prSet/>
      <dgm:spPr/>
      <dgm:t>
        <a:bodyPr/>
        <a:lstStyle/>
        <a:p>
          <a:endParaRPr lang="en-US"/>
        </a:p>
      </dgm:t>
    </dgm:pt>
    <dgm:pt modelId="{EEA2BF53-D254-48C9-8EE7-3766CD95946B}">
      <dgm:prSet/>
      <dgm:spPr/>
      <dgm:t>
        <a:bodyPr/>
        <a:lstStyle/>
        <a:p>
          <a:r>
            <a:rPr lang="en-US"/>
            <a:t>Teamwork</a:t>
          </a:r>
        </a:p>
      </dgm:t>
    </dgm:pt>
    <dgm:pt modelId="{2AC4BE3D-62A4-4084-8DF1-EC397DDCCE16}" type="parTrans" cxnId="{979D880A-910E-4B3D-AAF5-DDCDBF3B9023}">
      <dgm:prSet/>
      <dgm:spPr/>
      <dgm:t>
        <a:bodyPr/>
        <a:lstStyle/>
        <a:p>
          <a:endParaRPr lang="en-US"/>
        </a:p>
      </dgm:t>
    </dgm:pt>
    <dgm:pt modelId="{FE3A8A2F-3124-43BA-9700-F4996DA128AF}" type="sibTrans" cxnId="{979D880A-910E-4B3D-AAF5-DDCDBF3B9023}">
      <dgm:prSet/>
      <dgm:spPr/>
      <dgm:t>
        <a:bodyPr/>
        <a:lstStyle/>
        <a:p>
          <a:endParaRPr lang="en-US"/>
        </a:p>
      </dgm:t>
    </dgm:pt>
    <dgm:pt modelId="{0BC0F8AB-3FCD-4A20-937C-3A92D3FA9D10}" type="pres">
      <dgm:prSet presAssocID="{B0B19ADB-AC65-494C-8B23-3F32F31B058D}" presName="root" presStyleCnt="0">
        <dgm:presLayoutVars>
          <dgm:dir/>
          <dgm:resizeHandles val="exact"/>
        </dgm:presLayoutVars>
      </dgm:prSet>
      <dgm:spPr/>
    </dgm:pt>
    <dgm:pt modelId="{F49E5728-CA93-4B13-AC01-793E26FC07FA}" type="pres">
      <dgm:prSet presAssocID="{7457F72D-5FDA-48CB-A0FE-EF7D9DC00C8B}" presName="compNode" presStyleCnt="0"/>
      <dgm:spPr/>
    </dgm:pt>
    <dgm:pt modelId="{CD92071E-B9BB-4AB4-82A2-78BD518686CC}" type="pres">
      <dgm:prSet presAssocID="{7457F72D-5FDA-48CB-A0FE-EF7D9DC00C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2BC0431-CE96-4A73-97DF-28DB67382E2B}" type="pres">
      <dgm:prSet presAssocID="{7457F72D-5FDA-48CB-A0FE-EF7D9DC00C8B}" presName="spaceRect" presStyleCnt="0"/>
      <dgm:spPr/>
    </dgm:pt>
    <dgm:pt modelId="{C3FC0313-1424-4DF4-9370-8FAC1B3AEF40}" type="pres">
      <dgm:prSet presAssocID="{7457F72D-5FDA-48CB-A0FE-EF7D9DC00C8B}" presName="textRect" presStyleLbl="revTx" presStyleIdx="0" presStyleCnt="5">
        <dgm:presLayoutVars>
          <dgm:chMax val="1"/>
          <dgm:chPref val="1"/>
        </dgm:presLayoutVars>
      </dgm:prSet>
      <dgm:spPr/>
    </dgm:pt>
    <dgm:pt modelId="{2693D305-67F1-4EAD-AC9F-8D8778FFC890}" type="pres">
      <dgm:prSet presAssocID="{A2D7E2EE-CF13-4F88-88E2-F7AB8BC968DA}" presName="sibTrans" presStyleCnt="0"/>
      <dgm:spPr/>
    </dgm:pt>
    <dgm:pt modelId="{4DEF0127-7552-411B-801D-C975C6EC95E7}" type="pres">
      <dgm:prSet presAssocID="{AF3CA034-7557-4EA6-81CE-F229D6AD9AFF}" presName="compNode" presStyleCnt="0"/>
      <dgm:spPr/>
    </dgm:pt>
    <dgm:pt modelId="{1D1AEC4E-CAFE-4BD9-928F-AD39879B72B5}" type="pres">
      <dgm:prSet presAssocID="{AF3CA034-7557-4EA6-81CE-F229D6AD9A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930A4A2-74E7-41C9-B821-09BA5A2CD5A1}" type="pres">
      <dgm:prSet presAssocID="{AF3CA034-7557-4EA6-81CE-F229D6AD9AFF}" presName="spaceRect" presStyleCnt="0"/>
      <dgm:spPr/>
    </dgm:pt>
    <dgm:pt modelId="{FA42C07D-C3B6-4D06-A31B-EDEB3B9F266F}" type="pres">
      <dgm:prSet presAssocID="{AF3CA034-7557-4EA6-81CE-F229D6AD9AFF}" presName="textRect" presStyleLbl="revTx" presStyleIdx="1" presStyleCnt="5">
        <dgm:presLayoutVars>
          <dgm:chMax val="1"/>
          <dgm:chPref val="1"/>
        </dgm:presLayoutVars>
      </dgm:prSet>
      <dgm:spPr/>
    </dgm:pt>
    <dgm:pt modelId="{32C99770-E7F5-4D1D-A2B4-4A51AA45BBA9}" type="pres">
      <dgm:prSet presAssocID="{8803876F-3F72-4CB7-A953-5EFF5C96C757}" presName="sibTrans" presStyleCnt="0"/>
      <dgm:spPr/>
    </dgm:pt>
    <dgm:pt modelId="{771BF66C-70BF-4544-9CFF-FB3C8C188F12}" type="pres">
      <dgm:prSet presAssocID="{B6C7DCEC-11A5-4B60-9C16-8E482789C0B8}" presName="compNode" presStyleCnt="0"/>
      <dgm:spPr/>
    </dgm:pt>
    <dgm:pt modelId="{78D5A2BB-7F82-49CC-A8E4-FD8056C2C564}" type="pres">
      <dgm:prSet presAssocID="{B6C7DCEC-11A5-4B60-9C16-8E482789C0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79FB3FB-D57F-470E-A66A-D894483433E4}" type="pres">
      <dgm:prSet presAssocID="{B6C7DCEC-11A5-4B60-9C16-8E482789C0B8}" presName="spaceRect" presStyleCnt="0"/>
      <dgm:spPr/>
    </dgm:pt>
    <dgm:pt modelId="{0888376B-B30C-413C-AC71-4582578B27BD}" type="pres">
      <dgm:prSet presAssocID="{B6C7DCEC-11A5-4B60-9C16-8E482789C0B8}" presName="textRect" presStyleLbl="revTx" presStyleIdx="2" presStyleCnt="5">
        <dgm:presLayoutVars>
          <dgm:chMax val="1"/>
          <dgm:chPref val="1"/>
        </dgm:presLayoutVars>
      </dgm:prSet>
      <dgm:spPr/>
    </dgm:pt>
    <dgm:pt modelId="{F049B1D0-8102-40C2-98D3-E26F21F69C47}" type="pres">
      <dgm:prSet presAssocID="{79D0BA72-CC0B-4A10-A21B-0300C4336EC2}" presName="sibTrans" presStyleCnt="0"/>
      <dgm:spPr/>
    </dgm:pt>
    <dgm:pt modelId="{EAAE54E8-3F1B-4AF5-93B8-EF959BDDA00D}" type="pres">
      <dgm:prSet presAssocID="{1C6A1D51-0F30-43C1-B5DC-0A09B0960E4E}" presName="compNode" presStyleCnt="0"/>
      <dgm:spPr/>
    </dgm:pt>
    <dgm:pt modelId="{1936C811-068B-4966-B779-99F6423EF558}" type="pres">
      <dgm:prSet presAssocID="{1C6A1D51-0F30-43C1-B5DC-0A09B0960E4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資料庫"/>
        </a:ext>
      </dgm:extLst>
    </dgm:pt>
    <dgm:pt modelId="{B20C59B2-BAB5-425C-9DD7-A304D33E66CD}" type="pres">
      <dgm:prSet presAssocID="{1C6A1D51-0F30-43C1-B5DC-0A09B0960E4E}" presName="spaceRect" presStyleCnt="0"/>
      <dgm:spPr/>
    </dgm:pt>
    <dgm:pt modelId="{AD356028-CDE0-4BFF-B7C7-6600C02E51AE}" type="pres">
      <dgm:prSet presAssocID="{1C6A1D51-0F30-43C1-B5DC-0A09B0960E4E}" presName="textRect" presStyleLbl="revTx" presStyleIdx="3" presStyleCnt="5">
        <dgm:presLayoutVars>
          <dgm:chMax val="1"/>
          <dgm:chPref val="1"/>
        </dgm:presLayoutVars>
      </dgm:prSet>
      <dgm:spPr/>
    </dgm:pt>
    <dgm:pt modelId="{35A5F78B-8256-4140-8ED1-E2D3B94032D4}" type="pres">
      <dgm:prSet presAssocID="{C37EB0EB-C45E-42EF-9143-59D774B92B42}" presName="sibTrans" presStyleCnt="0"/>
      <dgm:spPr/>
    </dgm:pt>
    <dgm:pt modelId="{826E105B-8931-46E7-9C41-FEF4F35F7AC5}" type="pres">
      <dgm:prSet presAssocID="{EEA2BF53-D254-48C9-8EE7-3766CD95946B}" presName="compNode" presStyleCnt="0"/>
      <dgm:spPr/>
    </dgm:pt>
    <dgm:pt modelId="{573B360D-6A29-4DB2-ADE6-8D1AE659FB97}" type="pres">
      <dgm:prSet presAssocID="{EEA2BF53-D254-48C9-8EE7-3766CD9594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53F1B700-92CC-4D43-A763-63CCF8EDA07B}" type="pres">
      <dgm:prSet presAssocID="{EEA2BF53-D254-48C9-8EE7-3766CD95946B}" presName="spaceRect" presStyleCnt="0"/>
      <dgm:spPr/>
    </dgm:pt>
    <dgm:pt modelId="{8111B7F8-928E-466B-9DED-7B859EC20D80}" type="pres">
      <dgm:prSet presAssocID="{EEA2BF53-D254-48C9-8EE7-3766CD95946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9D880A-910E-4B3D-AAF5-DDCDBF3B9023}" srcId="{B0B19ADB-AC65-494C-8B23-3F32F31B058D}" destId="{EEA2BF53-D254-48C9-8EE7-3766CD95946B}" srcOrd="4" destOrd="0" parTransId="{2AC4BE3D-62A4-4084-8DF1-EC397DDCCE16}" sibTransId="{FE3A8A2F-3124-43BA-9700-F4996DA128AF}"/>
    <dgm:cxn modelId="{B453451D-0B1C-460D-B208-FC8262515206}" srcId="{B0B19ADB-AC65-494C-8B23-3F32F31B058D}" destId="{7457F72D-5FDA-48CB-A0FE-EF7D9DC00C8B}" srcOrd="0" destOrd="0" parTransId="{1BD4ABBB-F6AB-454C-8E08-A16CAF7ED7B7}" sibTransId="{A2D7E2EE-CF13-4F88-88E2-F7AB8BC968DA}"/>
    <dgm:cxn modelId="{182B3F37-B0AA-4C2A-8D53-613AF5C83486}" type="presOf" srcId="{B6C7DCEC-11A5-4B60-9C16-8E482789C0B8}" destId="{0888376B-B30C-413C-AC71-4582578B27BD}" srcOrd="0" destOrd="0" presId="urn:microsoft.com/office/officeart/2018/2/layout/IconLabelList"/>
    <dgm:cxn modelId="{D4C7E565-7BAD-4FF5-AF2B-8FA519401DA2}" type="presOf" srcId="{EEA2BF53-D254-48C9-8EE7-3766CD95946B}" destId="{8111B7F8-928E-466B-9DED-7B859EC20D80}" srcOrd="0" destOrd="0" presId="urn:microsoft.com/office/officeart/2018/2/layout/IconLabelList"/>
    <dgm:cxn modelId="{6E6C3278-3C7F-4679-AFCA-799F99EAA554}" type="presOf" srcId="{AF3CA034-7557-4EA6-81CE-F229D6AD9AFF}" destId="{FA42C07D-C3B6-4D06-A31B-EDEB3B9F266F}" srcOrd="0" destOrd="0" presId="urn:microsoft.com/office/officeart/2018/2/layout/IconLabelList"/>
    <dgm:cxn modelId="{09BB0682-3DB4-425B-AC76-0AAE7775C917}" srcId="{B0B19ADB-AC65-494C-8B23-3F32F31B058D}" destId="{1C6A1D51-0F30-43C1-B5DC-0A09B0960E4E}" srcOrd="3" destOrd="0" parTransId="{55009C10-E820-4989-B81F-174E6454665C}" sibTransId="{C37EB0EB-C45E-42EF-9143-59D774B92B42}"/>
    <dgm:cxn modelId="{A6747586-7666-4523-BC65-5290C3ADDEE9}" srcId="{B0B19ADB-AC65-494C-8B23-3F32F31B058D}" destId="{B6C7DCEC-11A5-4B60-9C16-8E482789C0B8}" srcOrd="2" destOrd="0" parTransId="{560B0A55-3256-4914-BCC1-A58C097AC175}" sibTransId="{79D0BA72-CC0B-4A10-A21B-0300C4336EC2}"/>
    <dgm:cxn modelId="{089511C5-080B-4523-AA13-466C8172BE9D}" srcId="{B0B19ADB-AC65-494C-8B23-3F32F31B058D}" destId="{AF3CA034-7557-4EA6-81CE-F229D6AD9AFF}" srcOrd="1" destOrd="0" parTransId="{82F4DF13-FABD-46D9-9F7B-875509033553}" sibTransId="{8803876F-3F72-4CB7-A953-5EFF5C96C757}"/>
    <dgm:cxn modelId="{9C5E0DCE-A0AB-457F-A469-3DCD664730B9}" type="presOf" srcId="{7457F72D-5FDA-48CB-A0FE-EF7D9DC00C8B}" destId="{C3FC0313-1424-4DF4-9370-8FAC1B3AEF40}" srcOrd="0" destOrd="0" presId="urn:microsoft.com/office/officeart/2018/2/layout/IconLabelList"/>
    <dgm:cxn modelId="{0D4796D0-182D-4631-A42B-B62E0873495C}" type="presOf" srcId="{1C6A1D51-0F30-43C1-B5DC-0A09B0960E4E}" destId="{AD356028-CDE0-4BFF-B7C7-6600C02E51AE}" srcOrd="0" destOrd="0" presId="urn:microsoft.com/office/officeart/2018/2/layout/IconLabelList"/>
    <dgm:cxn modelId="{A4D045DA-C501-4F4C-85F8-7DAE11229752}" type="presOf" srcId="{B0B19ADB-AC65-494C-8B23-3F32F31B058D}" destId="{0BC0F8AB-3FCD-4A20-937C-3A92D3FA9D10}" srcOrd="0" destOrd="0" presId="urn:microsoft.com/office/officeart/2018/2/layout/IconLabelList"/>
    <dgm:cxn modelId="{F58FD678-2786-4329-A30D-298ABCFE0228}" type="presParOf" srcId="{0BC0F8AB-3FCD-4A20-937C-3A92D3FA9D10}" destId="{F49E5728-CA93-4B13-AC01-793E26FC07FA}" srcOrd="0" destOrd="0" presId="urn:microsoft.com/office/officeart/2018/2/layout/IconLabelList"/>
    <dgm:cxn modelId="{88B40B32-60F4-44CF-82B5-A40A8081B0AB}" type="presParOf" srcId="{F49E5728-CA93-4B13-AC01-793E26FC07FA}" destId="{CD92071E-B9BB-4AB4-82A2-78BD518686CC}" srcOrd="0" destOrd="0" presId="urn:microsoft.com/office/officeart/2018/2/layout/IconLabelList"/>
    <dgm:cxn modelId="{CC3AAD1B-F940-49C7-9250-21699F4AE9FD}" type="presParOf" srcId="{F49E5728-CA93-4B13-AC01-793E26FC07FA}" destId="{02BC0431-CE96-4A73-97DF-28DB67382E2B}" srcOrd="1" destOrd="0" presId="urn:microsoft.com/office/officeart/2018/2/layout/IconLabelList"/>
    <dgm:cxn modelId="{08F1CB12-6F4A-4750-9A20-CE4513C2D98D}" type="presParOf" srcId="{F49E5728-CA93-4B13-AC01-793E26FC07FA}" destId="{C3FC0313-1424-4DF4-9370-8FAC1B3AEF40}" srcOrd="2" destOrd="0" presId="urn:microsoft.com/office/officeart/2018/2/layout/IconLabelList"/>
    <dgm:cxn modelId="{DE18FB93-5FBC-4EF0-88CD-D52A6A807F14}" type="presParOf" srcId="{0BC0F8AB-3FCD-4A20-937C-3A92D3FA9D10}" destId="{2693D305-67F1-4EAD-AC9F-8D8778FFC890}" srcOrd="1" destOrd="0" presId="urn:microsoft.com/office/officeart/2018/2/layout/IconLabelList"/>
    <dgm:cxn modelId="{02871A47-19D0-4565-9AB3-E36C549E9EFD}" type="presParOf" srcId="{0BC0F8AB-3FCD-4A20-937C-3A92D3FA9D10}" destId="{4DEF0127-7552-411B-801D-C975C6EC95E7}" srcOrd="2" destOrd="0" presId="urn:microsoft.com/office/officeart/2018/2/layout/IconLabelList"/>
    <dgm:cxn modelId="{E125EE63-CF8D-4284-BB75-3CD55E79835B}" type="presParOf" srcId="{4DEF0127-7552-411B-801D-C975C6EC95E7}" destId="{1D1AEC4E-CAFE-4BD9-928F-AD39879B72B5}" srcOrd="0" destOrd="0" presId="urn:microsoft.com/office/officeart/2018/2/layout/IconLabelList"/>
    <dgm:cxn modelId="{24AC9B81-AF58-4B8E-99A7-738170DA6877}" type="presParOf" srcId="{4DEF0127-7552-411B-801D-C975C6EC95E7}" destId="{9930A4A2-74E7-41C9-B821-09BA5A2CD5A1}" srcOrd="1" destOrd="0" presId="urn:microsoft.com/office/officeart/2018/2/layout/IconLabelList"/>
    <dgm:cxn modelId="{B9E17C73-EAB8-4D2D-AA6A-4D676C088A86}" type="presParOf" srcId="{4DEF0127-7552-411B-801D-C975C6EC95E7}" destId="{FA42C07D-C3B6-4D06-A31B-EDEB3B9F266F}" srcOrd="2" destOrd="0" presId="urn:microsoft.com/office/officeart/2018/2/layout/IconLabelList"/>
    <dgm:cxn modelId="{E2990285-3896-4E7D-9241-37498E90FFCE}" type="presParOf" srcId="{0BC0F8AB-3FCD-4A20-937C-3A92D3FA9D10}" destId="{32C99770-E7F5-4D1D-A2B4-4A51AA45BBA9}" srcOrd="3" destOrd="0" presId="urn:microsoft.com/office/officeart/2018/2/layout/IconLabelList"/>
    <dgm:cxn modelId="{10633F90-8E16-4E8D-9709-80669F00B24A}" type="presParOf" srcId="{0BC0F8AB-3FCD-4A20-937C-3A92D3FA9D10}" destId="{771BF66C-70BF-4544-9CFF-FB3C8C188F12}" srcOrd="4" destOrd="0" presId="urn:microsoft.com/office/officeart/2018/2/layout/IconLabelList"/>
    <dgm:cxn modelId="{CF9EDBC9-3518-4226-BDA8-D1E661E4DDEA}" type="presParOf" srcId="{771BF66C-70BF-4544-9CFF-FB3C8C188F12}" destId="{78D5A2BB-7F82-49CC-A8E4-FD8056C2C564}" srcOrd="0" destOrd="0" presId="urn:microsoft.com/office/officeart/2018/2/layout/IconLabelList"/>
    <dgm:cxn modelId="{976D3AF8-475D-4736-B947-301E8F17A4F7}" type="presParOf" srcId="{771BF66C-70BF-4544-9CFF-FB3C8C188F12}" destId="{279FB3FB-D57F-470E-A66A-D894483433E4}" srcOrd="1" destOrd="0" presId="urn:microsoft.com/office/officeart/2018/2/layout/IconLabelList"/>
    <dgm:cxn modelId="{D9A8E250-1514-4F9A-A813-00F0CD80E581}" type="presParOf" srcId="{771BF66C-70BF-4544-9CFF-FB3C8C188F12}" destId="{0888376B-B30C-413C-AC71-4582578B27BD}" srcOrd="2" destOrd="0" presId="urn:microsoft.com/office/officeart/2018/2/layout/IconLabelList"/>
    <dgm:cxn modelId="{278C88CB-C5D6-4767-A41A-A2387011BC12}" type="presParOf" srcId="{0BC0F8AB-3FCD-4A20-937C-3A92D3FA9D10}" destId="{F049B1D0-8102-40C2-98D3-E26F21F69C47}" srcOrd="5" destOrd="0" presId="urn:microsoft.com/office/officeart/2018/2/layout/IconLabelList"/>
    <dgm:cxn modelId="{5F970D4E-01CD-477C-B925-019896D4A012}" type="presParOf" srcId="{0BC0F8AB-3FCD-4A20-937C-3A92D3FA9D10}" destId="{EAAE54E8-3F1B-4AF5-93B8-EF959BDDA00D}" srcOrd="6" destOrd="0" presId="urn:microsoft.com/office/officeart/2018/2/layout/IconLabelList"/>
    <dgm:cxn modelId="{63DDC1F9-4130-4C8E-A251-729278332F59}" type="presParOf" srcId="{EAAE54E8-3F1B-4AF5-93B8-EF959BDDA00D}" destId="{1936C811-068B-4966-B779-99F6423EF558}" srcOrd="0" destOrd="0" presId="urn:microsoft.com/office/officeart/2018/2/layout/IconLabelList"/>
    <dgm:cxn modelId="{B8D22524-9D8D-45E8-B301-DC72E383C8E3}" type="presParOf" srcId="{EAAE54E8-3F1B-4AF5-93B8-EF959BDDA00D}" destId="{B20C59B2-BAB5-425C-9DD7-A304D33E66CD}" srcOrd="1" destOrd="0" presId="urn:microsoft.com/office/officeart/2018/2/layout/IconLabelList"/>
    <dgm:cxn modelId="{55153986-22BD-49E3-A9B4-BF41F454982C}" type="presParOf" srcId="{EAAE54E8-3F1B-4AF5-93B8-EF959BDDA00D}" destId="{AD356028-CDE0-4BFF-B7C7-6600C02E51AE}" srcOrd="2" destOrd="0" presId="urn:microsoft.com/office/officeart/2018/2/layout/IconLabelList"/>
    <dgm:cxn modelId="{591A8F6F-65DD-4FBE-9094-4382F5A099AF}" type="presParOf" srcId="{0BC0F8AB-3FCD-4A20-937C-3A92D3FA9D10}" destId="{35A5F78B-8256-4140-8ED1-E2D3B94032D4}" srcOrd="7" destOrd="0" presId="urn:microsoft.com/office/officeart/2018/2/layout/IconLabelList"/>
    <dgm:cxn modelId="{8A926622-E169-4AD6-A1B6-3E10C34BC58A}" type="presParOf" srcId="{0BC0F8AB-3FCD-4A20-937C-3A92D3FA9D10}" destId="{826E105B-8931-46E7-9C41-FEF4F35F7AC5}" srcOrd="8" destOrd="0" presId="urn:microsoft.com/office/officeart/2018/2/layout/IconLabelList"/>
    <dgm:cxn modelId="{93371010-123E-499D-A56B-71ACCE7CF837}" type="presParOf" srcId="{826E105B-8931-46E7-9C41-FEF4F35F7AC5}" destId="{573B360D-6A29-4DB2-ADE6-8D1AE659FB97}" srcOrd="0" destOrd="0" presId="urn:microsoft.com/office/officeart/2018/2/layout/IconLabelList"/>
    <dgm:cxn modelId="{E3C346BF-29B7-45E8-BA10-C52827E3CDC0}" type="presParOf" srcId="{826E105B-8931-46E7-9C41-FEF4F35F7AC5}" destId="{53F1B700-92CC-4D43-A763-63CCF8EDA07B}" srcOrd="1" destOrd="0" presId="urn:microsoft.com/office/officeart/2018/2/layout/IconLabelList"/>
    <dgm:cxn modelId="{855C0891-03BC-469A-B9BE-CBA26A53F0B6}" type="presParOf" srcId="{826E105B-8931-46E7-9C41-FEF4F35F7AC5}" destId="{8111B7F8-928E-466B-9DED-7B859EC20D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54344-DF76-4154-BDF3-AF94004C2B84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8D127-539D-419F-BDE3-0502E775834E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It’s hard to predict the weather if we make our vacation plan several months in advance</a:t>
          </a:r>
        </a:p>
      </dsp:txBody>
      <dsp:txXfrm>
        <a:off x="559800" y="3022743"/>
        <a:ext cx="4320000" cy="720000"/>
      </dsp:txXfrm>
    </dsp:sp>
    <dsp:sp modelId="{F6694D9C-2204-42D2-8D58-1376DC48D6D7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50D04-7E27-49DD-8BA4-C27FB1926945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a website to provide some suggestions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FBA35-35B0-4FA9-861E-CFB3AD5660A1}">
      <dsp:nvSpPr>
        <dsp:cNvPr id="0" name=""/>
        <dsp:cNvSpPr/>
      </dsp:nvSpPr>
      <dsp:spPr>
        <a:xfrm>
          <a:off x="0" y="1432407"/>
          <a:ext cx="8299718" cy="190987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E6B9B8-DDA1-4D84-8090-3E8ACB81C634}">
      <dsp:nvSpPr>
        <dsp:cNvPr id="0" name=""/>
        <dsp:cNvSpPr/>
      </dsp:nvSpPr>
      <dsp:spPr>
        <a:xfrm>
          <a:off x="105268" y="0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bg1"/>
              </a:solidFill>
            </a:rPr>
            <a:t>Install XAMPP</a:t>
          </a:r>
          <a:endParaRPr lang="zh-TW" altLang="en-US" sz="1400" kern="1200" dirty="0">
            <a:solidFill>
              <a:schemeClr val="bg1"/>
            </a:solidFill>
          </a:endParaRPr>
        </a:p>
      </dsp:txBody>
      <dsp:txXfrm>
        <a:off x="105268" y="0"/>
        <a:ext cx="1194502" cy="1909876"/>
      </dsp:txXfrm>
    </dsp:sp>
    <dsp:sp modelId="{F416A55B-40CA-4F9D-8B16-13E3FEE49386}">
      <dsp:nvSpPr>
        <dsp:cNvPr id="0" name=""/>
        <dsp:cNvSpPr/>
      </dsp:nvSpPr>
      <dsp:spPr>
        <a:xfrm>
          <a:off x="453393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20DC75-D63A-4A00-97E1-55E424100F30}">
      <dsp:nvSpPr>
        <dsp:cNvPr id="0" name=""/>
        <dsp:cNvSpPr/>
      </dsp:nvSpPr>
      <dsp:spPr>
        <a:xfrm>
          <a:off x="1359496" y="2864815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</a:rPr>
            <a:t>Run Apache web server and</a:t>
          </a:r>
          <a:r>
            <a:rPr lang="zh-TW" altLang="en-US" sz="1400" kern="1200">
              <a:solidFill>
                <a:schemeClr val="bg1"/>
              </a:solidFill>
            </a:rPr>
            <a:t> </a:t>
          </a:r>
          <a:r>
            <a:rPr lang="en-US" altLang="zh-TW" sz="1400" kern="1200">
              <a:solidFill>
                <a:schemeClr val="bg1"/>
              </a:solidFill>
            </a:rPr>
            <a:t>MySQL server</a:t>
          </a:r>
          <a:endParaRPr lang="zh-TW" altLang="en-US" sz="1400" kern="1200" dirty="0">
            <a:solidFill>
              <a:schemeClr val="bg1"/>
            </a:solidFill>
          </a:endParaRPr>
        </a:p>
      </dsp:txBody>
      <dsp:txXfrm>
        <a:off x="1359496" y="2864815"/>
        <a:ext cx="1194502" cy="1909876"/>
      </dsp:txXfrm>
    </dsp:sp>
    <dsp:sp modelId="{DC749C39-3297-4112-884E-5B6C245F98BD}">
      <dsp:nvSpPr>
        <dsp:cNvPr id="0" name=""/>
        <dsp:cNvSpPr/>
      </dsp:nvSpPr>
      <dsp:spPr>
        <a:xfrm>
          <a:off x="1707621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FAA074-57CC-4346-8C06-5EF0A82C5F42}">
      <dsp:nvSpPr>
        <dsp:cNvPr id="0" name=""/>
        <dsp:cNvSpPr/>
      </dsp:nvSpPr>
      <dsp:spPr>
        <a:xfrm>
          <a:off x="2613724" y="0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</a:rPr>
            <a:t>Download the government's open data </a:t>
          </a:r>
          <a:endParaRPr lang="zh-TW" altLang="en-US" sz="1400" kern="1200">
            <a:solidFill>
              <a:schemeClr val="bg1"/>
            </a:solidFill>
          </a:endParaRPr>
        </a:p>
      </dsp:txBody>
      <dsp:txXfrm>
        <a:off x="2613724" y="0"/>
        <a:ext cx="1194502" cy="1909876"/>
      </dsp:txXfrm>
    </dsp:sp>
    <dsp:sp modelId="{514167BB-64D3-4843-AC91-E785FEF66D18}">
      <dsp:nvSpPr>
        <dsp:cNvPr id="0" name=""/>
        <dsp:cNvSpPr/>
      </dsp:nvSpPr>
      <dsp:spPr>
        <a:xfrm>
          <a:off x="2961849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D877D6-1D09-4108-84F4-4C5ADE8689DE}">
      <dsp:nvSpPr>
        <dsp:cNvPr id="0" name=""/>
        <dsp:cNvSpPr/>
      </dsp:nvSpPr>
      <dsp:spPr>
        <a:xfrm>
          <a:off x="3867952" y="2864815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</a:rPr>
            <a:t>Create a database through phpMyAdmin </a:t>
          </a:r>
          <a:endParaRPr lang="zh-TW" altLang="en-US" sz="1400" kern="1200">
            <a:solidFill>
              <a:schemeClr val="bg1"/>
            </a:solidFill>
          </a:endParaRPr>
        </a:p>
      </dsp:txBody>
      <dsp:txXfrm>
        <a:off x="3867952" y="2864815"/>
        <a:ext cx="1194502" cy="1909876"/>
      </dsp:txXfrm>
    </dsp:sp>
    <dsp:sp modelId="{66707FBF-ECC9-4123-BA79-93C7B0A2D0DE}">
      <dsp:nvSpPr>
        <dsp:cNvPr id="0" name=""/>
        <dsp:cNvSpPr/>
      </dsp:nvSpPr>
      <dsp:spPr>
        <a:xfrm>
          <a:off x="4216077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923EB6-C328-4BE6-9B1A-5618573D913F}">
      <dsp:nvSpPr>
        <dsp:cNvPr id="0" name=""/>
        <dsp:cNvSpPr/>
      </dsp:nvSpPr>
      <dsp:spPr>
        <a:xfrm>
          <a:off x="5122180" y="0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bg1"/>
              </a:solidFill>
            </a:rPr>
            <a:t>Write SQL</a:t>
          </a:r>
          <a:endParaRPr lang="zh-TW" altLang="en-US" sz="1400" kern="1200">
            <a:solidFill>
              <a:schemeClr val="bg1"/>
            </a:solidFill>
          </a:endParaRPr>
        </a:p>
      </dsp:txBody>
      <dsp:txXfrm>
        <a:off x="5122180" y="0"/>
        <a:ext cx="1194502" cy="1909876"/>
      </dsp:txXfrm>
    </dsp:sp>
    <dsp:sp modelId="{388676A0-97DD-4D41-8FB3-05371DB1ECFD}">
      <dsp:nvSpPr>
        <dsp:cNvPr id="0" name=""/>
        <dsp:cNvSpPr/>
      </dsp:nvSpPr>
      <dsp:spPr>
        <a:xfrm>
          <a:off x="5470305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4596C4-84BF-4F6F-8F45-4E78C3A11D72}">
      <dsp:nvSpPr>
        <dsp:cNvPr id="0" name=""/>
        <dsp:cNvSpPr/>
      </dsp:nvSpPr>
      <dsp:spPr>
        <a:xfrm>
          <a:off x="6376408" y="2864815"/>
          <a:ext cx="1194502" cy="1909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solidFill>
                <a:schemeClr val="bg1"/>
              </a:solidFill>
            </a:rPr>
            <a:t>Construct front-end and back-end </a:t>
          </a:r>
          <a:endParaRPr lang="zh-TW" altLang="en-US" sz="1400" kern="1200" dirty="0">
            <a:solidFill>
              <a:schemeClr val="bg1"/>
            </a:solidFill>
          </a:endParaRPr>
        </a:p>
      </dsp:txBody>
      <dsp:txXfrm>
        <a:off x="6376408" y="2864815"/>
        <a:ext cx="1194502" cy="1909876"/>
      </dsp:txXfrm>
    </dsp:sp>
    <dsp:sp modelId="{991A2CAC-0652-4BFC-8DFA-52CCB8C2CF18}">
      <dsp:nvSpPr>
        <dsp:cNvPr id="0" name=""/>
        <dsp:cNvSpPr/>
      </dsp:nvSpPr>
      <dsp:spPr>
        <a:xfrm>
          <a:off x="6724533" y="2148611"/>
          <a:ext cx="477469" cy="4774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26FB-FF49-451C-905B-A5D068136989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BA6CE-5992-44EB-9BA7-CDB8DF6D22B6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5ED5-8AD2-49AC-BBC8-4F3D22269851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one-year daily observation data of each meteorological station </a:t>
          </a:r>
        </a:p>
      </dsp:txBody>
      <dsp:txXfrm>
        <a:off x="1559290" y="576"/>
        <a:ext cx="4185394" cy="1350034"/>
      </dsp:txXfrm>
    </dsp:sp>
    <dsp:sp modelId="{3F00A2FA-9B51-4883-9E23-A8C14679D4C7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6AC7-2FF1-49EF-9032-4A5BB87ECEB6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0321-7157-40C6-AAFB-5A3BF1683EEF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number of rows: about 270000</a:t>
          </a:r>
        </a:p>
      </dsp:txBody>
      <dsp:txXfrm>
        <a:off x="1559290" y="1688120"/>
        <a:ext cx="4185394" cy="1350034"/>
      </dsp:txXfrm>
    </dsp:sp>
    <dsp:sp modelId="{7B93F40F-64BA-442E-A56D-23CE184DB940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9523-6AFC-4D92-BA07-FDC40AC16C77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A7373-1067-4836-AF47-FDE0BAE0A050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source: </a:t>
          </a:r>
          <a:r>
            <a:rPr lang="en-US" sz="2100" kern="1200">
              <a:hlinkClick xmlns:r="http://schemas.openxmlformats.org/officeDocument/2006/relationships" r:id="rId7"/>
            </a:rPr>
            <a:t>https://data.gov.tw/dataset/33029</a:t>
          </a:r>
          <a:endParaRPr lang="en-US" sz="2100" kern="1200"/>
        </a:p>
      </dsp:txBody>
      <dsp:txXfrm>
        <a:off x="1559290" y="3375664"/>
        <a:ext cx="4185394" cy="1350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26FB-FF49-451C-905B-A5D068136989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BA6CE-5992-44EB-9BA7-CDB8DF6D22B6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5ED5-8AD2-49AC-BBC8-4F3D22269851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/>
            <a:t>9-year daily precipitation(</a:t>
          </a:r>
          <a:r>
            <a:rPr lang="zh-TW" altLang="en-US" sz="2100" kern="1200"/>
            <a:t>降水</a:t>
          </a:r>
          <a:r>
            <a:rPr lang="en-US" altLang="zh-TW" sz="2100" kern="1200"/>
            <a:t>) data of each meteorological station</a:t>
          </a:r>
          <a:endParaRPr lang="en-US" sz="2100" kern="1200"/>
        </a:p>
      </dsp:txBody>
      <dsp:txXfrm>
        <a:off x="1559290" y="576"/>
        <a:ext cx="4185394" cy="1350034"/>
      </dsp:txXfrm>
    </dsp:sp>
    <dsp:sp modelId="{3F00A2FA-9B51-4883-9E23-A8C14679D4C7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6AC7-2FF1-49EF-9032-4A5BB87ECEB6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0321-7157-40C6-AAFB-5A3BF1683EEF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number of rows: about </a:t>
          </a:r>
          <a:r>
            <a:rPr lang="en-US" altLang="zh-TW" sz="2100" kern="1200"/>
            <a:t>10</a:t>
          </a:r>
          <a:r>
            <a:rPr lang="en-US" sz="2100" kern="1200"/>
            <a:t>0000</a:t>
          </a:r>
        </a:p>
      </dsp:txBody>
      <dsp:txXfrm>
        <a:off x="1559290" y="1688120"/>
        <a:ext cx="4185394" cy="1350034"/>
      </dsp:txXfrm>
    </dsp:sp>
    <dsp:sp modelId="{7B93F40F-64BA-442E-A56D-23CE184DB940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9523-6AFC-4D92-BA07-FDC40AC16C77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A7373-1067-4836-AF47-FDE0BAE0A050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source: </a:t>
          </a:r>
          <a:r>
            <a:rPr lang="en-US" sz="2100" kern="1200" dirty="0">
              <a:hlinkClick xmlns:r="http://schemas.openxmlformats.org/officeDocument/2006/relationships" r:id="rId7"/>
            </a:rPr>
            <a:t>https://data.gov.tw/dataset/</a:t>
          </a:r>
          <a:r>
            <a:rPr lang="en-US" altLang="zh-TW" sz="2100" kern="1200" dirty="0">
              <a:hlinkClick xmlns:r="http://schemas.openxmlformats.org/officeDocument/2006/relationships" r:id="rId7"/>
            </a:rPr>
            <a:t>9044</a:t>
          </a:r>
          <a:endParaRPr lang="en-US" altLang="zh-TW" sz="2100" kern="1200" dirty="0"/>
        </a:p>
      </dsp:txBody>
      <dsp:txXfrm>
        <a:off x="1559290" y="3375664"/>
        <a:ext cx="4185394" cy="1350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26FB-FF49-451C-905B-A5D068136989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BA6CE-5992-44EB-9BA7-CDB8DF6D22B6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5ED5-8AD2-49AC-BBC8-4F3D22269851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/>
            <a:t>information of tourist attractions</a:t>
          </a:r>
          <a:endParaRPr lang="en-US" sz="2100" kern="1200"/>
        </a:p>
      </dsp:txBody>
      <dsp:txXfrm>
        <a:off x="1559290" y="576"/>
        <a:ext cx="4185394" cy="1350034"/>
      </dsp:txXfrm>
    </dsp:sp>
    <dsp:sp modelId="{3F00A2FA-9B51-4883-9E23-A8C14679D4C7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6AC7-2FF1-49EF-9032-4A5BB87ECEB6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0321-7157-40C6-AAFB-5A3BF1683EEF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number of rows: about </a:t>
          </a:r>
          <a:r>
            <a:rPr lang="en-US" altLang="zh-TW" sz="2100" kern="1200"/>
            <a:t>5000</a:t>
          </a:r>
          <a:endParaRPr lang="en-US" sz="2100" kern="1200"/>
        </a:p>
      </dsp:txBody>
      <dsp:txXfrm>
        <a:off x="1559290" y="1688120"/>
        <a:ext cx="4185394" cy="1350034"/>
      </dsp:txXfrm>
    </dsp:sp>
    <dsp:sp modelId="{7B93F40F-64BA-442E-A56D-23CE184DB940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9523-6AFC-4D92-BA07-FDC40AC16C77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A7373-1067-4836-AF47-FDE0BAE0A050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source: </a:t>
          </a:r>
          <a:r>
            <a:rPr lang="en-US" sz="2100" kern="1200">
              <a:hlinkClick xmlns:r="http://schemas.openxmlformats.org/officeDocument/2006/relationships" r:id="rId7"/>
            </a:rPr>
            <a:t>https://data.gov.tw/dataset/</a:t>
          </a:r>
          <a:r>
            <a:rPr lang="en-US" altLang="zh-TW" sz="2100" kern="1200">
              <a:hlinkClick xmlns:r="http://schemas.openxmlformats.org/officeDocument/2006/relationships" r:id="rId7"/>
            </a:rPr>
            <a:t>7777</a:t>
          </a:r>
          <a:endParaRPr lang="en-US" altLang="zh-TW" sz="2100" kern="1200"/>
        </a:p>
      </dsp:txBody>
      <dsp:txXfrm>
        <a:off x="1559290" y="3375664"/>
        <a:ext cx="4185394" cy="1350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26FB-FF49-451C-905B-A5D068136989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BA6CE-5992-44EB-9BA7-CDB8DF6D22B6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5ED5-8AD2-49AC-BBC8-4F3D22269851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the list of meteorological station </a:t>
          </a:r>
          <a:endParaRPr lang="en-US" sz="1800" kern="1200" dirty="0"/>
        </a:p>
      </dsp:txBody>
      <dsp:txXfrm>
        <a:off x="1559290" y="576"/>
        <a:ext cx="4185394" cy="1350034"/>
      </dsp:txXfrm>
    </dsp:sp>
    <dsp:sp modelId="{3F00A2FA-9B51-4883-9E23-A8C14679D4C7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6AC7-2FF1-49EF-9032-4A5BB87ECEB6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0321-7157-40C6-AAFB-5A3BF1683EEF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number of rows: about </a:t>
          </a:r>
          <a:r>
            <a:rPr lang="en-US" altLang="zh-TW" sz="1800" kern="1200" dirty="0"/>
            <a:t>35</a:t>
          </a:r>
          <a:endParaRPr lang="en-US" sz="1800" kern="1200" dirty="0"/>
        </a:p>
      </dsp:txBody>
      <dsp:txXfrm>
        <a:off x="1559290" y="1688120"/>
        <a:ext cx="4185394" cy="1350034"/>
      </dsp:txXfrm>
    </dsp:sp>
    <dsp:sp modelId="{7B93F40F-64BA-442E-A56D-23CE184DB940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9523-6AFC-4D92-BA07-FDC40AC16C77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A7373-1067-4836-AF47-FDE0BAE0A050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source: </a:t>
          </a:r>
          <a:r>
            <a:rPr lang="en-US" altLang="zh-TW" sz="1800" kern="1200" dirty="0">
              <a:hlinkClick xmlns:r="http://schemas.openxmlformats.org/officeDocument/2006/relationships" r:id="rId7"/>
            </a:rPr>
            <a:t>https://e-service.cwb.gov.tw/wdps/obs/state.htm</a:t>
          </a:r>
          <a:endParaRPr lang="en-US" altLang="zh-TW" sz="1800" kern="1200" dirty="0"/>
        </a:p>
      </dsp:txBody>
      <dsp:txXfrm>
        <a:off x="1559290" y="3375664"/>
        <a:ext cx="4185394" cy="1350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E26FB-FF49-451C-905B-A5D068136989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BA6CE-5992-44EB-9BA7-CDB8DF6D22B6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F5ED5-8AD2-49AC-BBC8-4F3D22269851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/>
            <a:t>Add or delete comments</a:t>
          </a:r>
          <a:endParaRPr lang="en-US" sz="2500" kern="1200"/>
        </a:p>
      </dsp:txBody>
      <dsp:txXfrm>
        <a:off x="1559290" y="576"/>
        <a:ext cx="4185394" cy="1350034"/>
      </dsp:txXfrm>
    </dsp:sp>
    <dsp:sp modelId="{3F00A2FA-9B51-4883-9E23-A8C14679D4C7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6AC7-2FF1-49EF-9032-4A5BB87ECEB6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0321-7157-40C6-AAFB-5A3BF1683EEF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/>
            <a:t>Rating attractions</a:t>
          </a:r>
          <a:endParaRPr lang="en-US" sz="2500" kern="1200"/>
        </a:p>
      </dsp:txBody>
      <dsp:txXfrm>
        <a:off x="1559290" y="1688120"/>
        <a:ext cx="4185394" cy="1350034"/>
      </dsp:txXfrm>
    </dsp:sp>
    <dsp:sp modelId="{7B93F40F-64BA-442E-A56D-23CE184DB940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9523-6AFC-4D92-BA07-FDC40AC16C77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A7373-1067-4836-AF47-FDE0BAE0A050}">
      <dsp:nvSpPr>
        <dsp:cNvPr id="0" name=""/>
        <dsp:cNvSpPr/>
      </dsp:nvSpPr>
      <dsp:spPr>
        <a:xfrm>
          <a:off x="1559290" y="3375664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Get weather information</a:t>
          </a:r>
          <a:endParaRPr lang="en-US" altLang="zh-TW" sz="2500" kern="1200"/>
        </a:p>
      </dsp:txBody>
      <dsp:txXfrm>
        <a:off x="1559290" y="3375664"/>
        <a:ext cx="4185394" cy="1350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2071E-B9BB-4AB4-82A2-78BD518686CC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C0313-1424-4DF4-9370-8FAC1B3AEF40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Know what is front-end and back-end of a website</a:t>
          </a:r>
        </a:p>
      </dsp:txBody>
      <dsp:txXfrm>
        <a:off x="127800" y="2355670"/>
        <a:ext cx="1800000" cy="720000"/>
      </dsp:txXfrm>
    </dsp:sp>
    <dsp:sp modelId="{1D1AEC4E-CAFE-4BD9-928F-AD39879B72B5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2C07D-C3B6-4D06-A31B-EDEB3B9F266F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 the basic grammar of PHP and HTML</a:t>
          </a:r>
        </a:p>
      </dsp:txBody>
      <dsp:txXfrm>
        <a:off x="2242800" y="2355670"/>
        <a:ext cx="1800000" cy="720000"/>
      </dsp:txXfrm>
    </dsp:sp>
    <dsp:sp modelId="{78D5A2BB-7F82-49CC-A8E4-FD8056C2C564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8376B-B30C-413C-AC71-4582578B27BD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 how to use MySQL in PHP</a:t>
          </a:r>
        </a:p>
      </dsp:txBody>
      <dsp:txXfrm>
        <a:off x="4357800" y="2355670"/>
        <a:ext cx="1800000" cy="720000"/>
      </dsp:txXfrm>
    </dsp:sp>
    <dsp:sp modelId="{1936C811-068B-4966-B779-99F6423EF55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56028-CDE0-4BFF-B7C7-6600C02E51AE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Combine database and website</a:t>
          </a:r>
        </a:p>
      </dsp:txBody>
      <dsp:txXfrm>
        <a:off x="6472800" y="2355670"/>
        <a:ext cx="1800000" cy="720000"/>
      </dsp:txXfrm>
    </dsp:sp>
    <dsp:sp modelId="{573B360D-6A29-4DB2-ADE6-8D1AE659FB9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1B7F8-928E-466B-9DED-7B859EC20D8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Teamwork</a:t>
          </a:r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D2F63-7636-47F8-958E-E52F2217356D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8F8AB-ED73-460A-999A-8957CECC49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1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It’s hard to predict the weather if we make our vacation plan several months in advance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小明計畫春節時出遊，請問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月時去哪裡比較不會下雨？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小王有氣喘過敏的症狀，請問暑假出遊去哪個地區為佳？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We build this website to provide some suggestions, including detailed information on more than 5000 tourist attractions, user ratings, weather information and air quality information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8F8AB-ED73-460A-999A-8957CECC49A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6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8F8AB-ED73-460A-999A-8957CECC49A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26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用來記錄留言的</a:t>
            </a:r>
            <a:r>
              <a:rPr lang="en-US" altLang="zh-TW" dirty="0"/>
              <a:t>table</a:t>
            </a:r>
          </a:p>
          <a:p>
            <a:r>
              <a:rPr lang="zh-TW" altLang="en-US" dirty="0"/>
              <a:t>可以新增或刪除留言</a:t>
            </a:r>
            <a:endParaRPr lang="en-US" altLang="zh-TW" dirty="0"/>
          </a:p>
          <a:p>
            <a:r>
              <a:rPr lang="zh-TW" altLang="en-US" dirty="0"/>
              <a:t>用留言中的景點和</a:t>
            </a:r>
            <a:r>
              <a:rPr lang="en-US" altLang="zh-TW" dirty="0"/>
              <a:t>attraction</a:t>
            </a:r>
            <a:r>
              <a:rPr lang="zh-TW" altLang="en-US" dirty="0"/>
              <a:t>比對</a:t>
            </a:r>
            <a:r>
              <a:rPr lang="en-US" altLang="zh-TW" dirty="0"/>
              <a:t>(</a:t>
            </a:r>
            <a:r>
              <a:rPr lang="zh-TW" altLang="en-US" dirty="0"/>
              <a:t>留言的景點必須是資料庫中包含的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有評分欄位</a:t>
            </a:r>
          </a:p>
          <a:p>
            <a:r>
              <a:rPr lang="en-US" altLang="zh-TW" dirty="0"/>
              <a:t>user</a:t>
            </a:r>
            <a:r>
              <a:rPr lang="zh-TW" altLang="en-US" dirty="0"/>
              <a:t>對景點的平均評分會在搜尋景點時和天氣資訊一起顯示出來</a:t>
            </a:r>
          </a:p>
          <a:p>
            <a:r>
              <a:rPr lang="zh-TW" altLang="en-US" dirty="0"/>
              <a:t>另外可以儲存空氣品質好壞、天氣好壞可以提供參考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8F8AB-ED73-460A-999A-8957CECC49A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19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8F8AB-ED73-460A-999A-8957CECC49A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57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A9AD4-AE3A-4CEA-81F9-E587BF128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7B8DCF-4687-4AEB-9157-85E561459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9497F-DB8E-47D8-80E6-CA8E5A31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1E419-93F4-407F-ACF4-E505CDD6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DECC3-04C7-4F9B-861B-1605E1BD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94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4AF16-DC57-426E-B22E-C889BA8E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9DBEDA-ADA6-4EFE-AF0A-8AED65F0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2370C1-E078-437A-A74C-BE56C947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7AFB9-DA19-4772-9C0C-B403664E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9A3241-67AD-4CAB-A1E5-12AD034B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0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88D6D6-1CB8-449C-8D45-9F8282CD2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7E81D6-8ABD-42C4-B6EE-4C71A276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A67FD-5753-42B9-8F6A-9E15A0C8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F8A70-9EB0-457E-8AA2-21C659A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A8A62E-DF81-40F3-90FC-2D114F6A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2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BE6F5-3C8F-4579-AB5D-862CA673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DD294-A4B6-400B-8206-56F9D757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3959CB-4832-42ED-A144-18D481A9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3DC45-31AD-4E8C-A1FE-72992878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FE8DD-CDD6-4B3D-AACE-AE8DE34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05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53EA2-7789-48C1-B584-6EBC1F2F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69E055-B4AB-4402-B0C7-53294882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E895AB-3BFF-4EFB-87BE-96CA9BBE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C13F3D-358E-4CDF-BBA1-0BDE9B53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B015C-29F2-4AB7-8F7A-7329681F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6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2F6BC-B3F0-461F-AF32-C25E6668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7A3E9-B76A-47BF-A27D-8E2B3533E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64841A-C121-4157-8BAD-355C53F95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DAFBF7-F29F-4937-A237-4BBDD7E2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240B47-3ADD-461C-8A6E-15230974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7A4781-675C-4274-A3B5-929611DB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9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5F452-7F34-4CF4-8CCA-3AF5734E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02AB8B-6A95-498E-A414-9EAFA5CD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F8AA5F-1F5E-4DDE-B7E0-BF7AFF182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BCD539-AACC-4704-A1F0-204506737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8511F2-59EF-4F8C-917E-47EB0B04A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774BBC-64A0-4FB1-A4B2-755B92EF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EEB5CA-F2B3-46DD-BDE9-7593DC74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F3E7FD-23FF-43E8-B901-0A12E8F0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1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1DC0F-63C2-45B8-AF5A-7C0B5885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F52283-D677-4D0C-BBA0-DC687C79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27DF1F-42A7-4216-A198-1AAC1317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4D6735-04B3-44B2-AB69-938AB98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45958A-2C51-45CC-AF2F-27D2B137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5267A9-CF2B-4D79-9B98-2B51958B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725299-96BE-47E4-91BF-E2710129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97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4ABED-4AE2-4F8E-B9F3-15D9E2E8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519B7-D0AF-479D-B93E-4E0C241F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408595-E848-40C2-AC07-38C9B36B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7C4D0E-A351-47C9-B7EF-BFBF3501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1D6E53-ECAF-437B-B5B1-E0742166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7EF57B-F226-4F7A-AF85-FA056B18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4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B3346-E889-424F-A766-E3424086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C5D655-CB20-4B2D-B798-DE99C9EEA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EC77FB-5135-4F5D-8918-42AE798E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3261CA-1BA2-4E47-A1F1-552E82AC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874153-3365-4DB0-9391-E9D981CA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00E9EB-444C-4011-9A40-E799454F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20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8CA514-86F3-46C6-A418-1ECAF7A1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939D3F-B48E-4910-8310-DEEB7C9D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146FBE-FF61-4E71-A538-D1936C821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6312-127F-4D0E-8BE7-B06FF817C2B8}" type="datetimeFigureOut">
              <a:rPr lang="zh-TW" altLang="en-US" smtClean="0"/>
              <a:t>2021/6/9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CB00B-84DA-47F4-B330-034EDB569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150FC-E0D4-45AF-A1C3-00BB7E54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3312-09E8-43E2-B14D-75D83C4340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53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6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A4D177-69AC-4BC9-9574-3E40AA92D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altLang="zh-TW" sz="5400">
                <a:solidFill>
                  <a:schemeClr val="bg1"/>
                </a:solidFill>
              </a:rPr>
              <a:t>Why it always rains when I go out?</a:t>
            </a:r>
            <a:endParaRPr lang="zh-TW" altLang="en-US" sz="540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A3DD49-30B0-4202-8369-9A14C0368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altLang="zh-TW" sz="2000">
                <a:solidFill>
                  <a:schemeClr val="bg1"/>
                </a:solidFill>
              </a:rPr>
              <a:t>Team 15</a:t>
            </a:r>
          </a:p>
          <a:p>
            <a:r>
              <a:rPr lang="en-US" altLang="zh-TW" sz="2000">
                <a:solidFill>
                  <a:schemeClr val="bg1"/>
                </a:solidFill>
              </a:rPr>
              <a:t>0816057,</a:t>
            </a:r>
            <a:r>
              <a:rPr lang="zh-TW" altLang="en-US" sz="2000">
                <a:solidFill>
                  <a:schemeClr val="bg1"/>
                </a:solidFill>
              </a:rPr>
              <a:t> </a:t>
            </a:r>
            <a:r>
              <a:rPr lang="en-US" altLang="zh-TW" sz="2000">
                <a:solidFill>
                  <a:schemeClr val="bg1"/>
                </a:solidFill>
              </a:rPr>
              <a:t>0816069, 0816010, 0816028</a:t>
            </a: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2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1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C40EA8CE-9769-4252-A614-8759209B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36E6A9E-A304-426B-8CC1-F194D34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columns: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C53BA4-6DDC-449F-BA7E-145DC5B597A3}"/>
              </a:ext>
            </a:extLst>
          </p:cNvPr>
          <p:cNvSpPr/>
          <p:nvPr/>
        </p:nvSpPr>
        <p:spPr>
          <a:xfrm>
            <a:off x="5012506" y="3872488"/>
            <a:ext cx="1524000" cy="645459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dy_Report</a:t>
            </a:r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7D1CC41-7FA9-4FF6-8E1A-E6C12A861F80}"/>
              </a:ext>
            </a:extLst>
          </p:cNvPr>
          <p:cNvSpPr/>
          <p:nvPr/>
        </p:nvSpPr>
        <p:spPr>
          <a:xfrm>
            <a:off x="4723748" y="262689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 err="1"/>
              <a:t>station_id</a:t>
            </a:r>
            <a:endParaRPr lang="zh-TW" altLang="en-US" u="sng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15014E0-236E-49A7-8728-161B70B2089D}"/>
              </a:ext>
            </a:extLst>
          </p:cNvPr>
          <p:cNvSpPr/>
          <p:nvPr/>
        </p:nvSpPr>
        <p:spPr>
          <a:xfrm>
            <a:off x="7572901" y="3794164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station_name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3EDD28F4-F4A7-4591-ADAB-7CF8D733EC09}"/>
              </a:ext>
            </a:extLst>
          </p:cNvPr>
          <p:cNvSpPr/>
          <p:nvPr/>
        </p:nvSpPr>
        <p:spPr>
          <a:xfrm>
            <a:off x="1874596" y="3794164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date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D39E5BF-5F23-4419-A119-9474F037361E}"/>
              </a:ext>
            </a:extLst>
          </p:cNvPr>
          <p:cNvSpPr/>
          <p:nvPr/>
        </p:nvSpPr>
        <p:spPr>
          <a:xfrm>
            <a:off x="4723747" y="496143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precipitation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E8CA824-6051-490D-97B0-A274BD139329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>
            <a:off x="5774506" y="3429000"/>
            <a:ext cx="0" cy="44348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4BDF6EF-1D6A-4D02-B2CE-36BDF32BFD46}"/>
              </a:ext>
            </a:extLst>
          </p:cNvPr>
          <p:cNvCxnSpPr>
            <a:stCxn id="30" idx="6"/>
            <a:endCxn id="25" idx="1"/>
          </p:cNvCxnSpPr>
          <p:nvPr/>
        </p:nvCxnSpPr>
        <p:spPr>
          <a:xfrm>
            <a:off x="3976111" y="4195217"/>
            <a:ext cx="1036395" cy="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E33BB71-8936-4ED2-B88C-950FB56F87B5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 flipH="1">
            <a:off x="5774505" y="4517947"/>
            <a:ext cx="1" cy="44348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4F19820-13F5-4E96-9136-44E4C2DDF633}"/>
              </a:ext>
            </a:extLst>
          </p:cNvPr>
          <p:cNvCxnSpPr>
            <a:stCxn id="25" idx="3"/>
            <a:endCxn id="28" idx="2"/>
          </p:cNvCxnSpPr>
          <p:nvPr/>
        </p:nvCxnSpPr>
        <p:spPr>
          <a:xfrm flipV="1">
            <a:off x="6536506" y="4195217"/>
            <a:ext cx="1036395" cy="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1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/>
              <a:t>attraction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內容版面配置區 4">
            <a:extLst>
              <a:ext uri="{FF2B5EF4-FFF2-40B4-BE49-F238E27FC236}">
                <a16:creationId xmlns:a16="http://schemas.microsoft.com/office/drawing/2014/main" id="{14819724-0658-4C75-BC47-20B0C56A4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032585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875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C40EA8CE-9769-4252-A614-8759209B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36E6A9E-A304-426B-8CC1-F194D34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columns: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FE95148-5114-4563-9381-78537A092F08}"/>
              </a:ext>
            </a:extLst>
          </p:cNvPr>
          <p:cNvSpPr/>
          <p:nvPr/>
        </p:nvSpPr>
        <p:spPr>
          <a:xfrm>
            <a:off x="1031411" y="2381277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u="sng" dirty="0"/>
              <a:t>id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036D00E-5EBB-427B-B14B-F54911914688}"/>
              </a:ext>
            </a:extLst>
          </p:cNvPr>
          <p:cNvSpPr/>
          <p:nvPr/>
        </p:nvSpPr>
        <p:spPr>
          <a:xfrm>
            <a:off x="1030818" y="2816078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name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2F4DEE5-BCF7-4392-B367-CDC74428B1DC}"/>
              </a:ext>
            </a:extLst>
          </p:cNvPr>
          <p:cNvSpPr/>
          <p:nvPr/>
        </p:nvSpPr>
        <p:spPr>
          <a:xfrm>
            <a:off x="1030818" y="3257960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zone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F8841E3-4134-4DC6-86A2-C203F7BFBFA7}"/>
              </a:ext>
            </a:extLst>
          </p:cNvPr>
          <p:cNvSpPr/>
          <p:nvPr/>
        </p:nvSpPr>
        <p:spPr>
          <a:xfrm>
            <a:off x="1030818" y="3698788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tol</a:t>
            </a:r>
            <a:endParaRPr lang="en-US" altLang="zh-TW" sz="1200" dirty="0"/>
          </a:p>
          <a:p>
            <a:pPr algn="ctr"/>
            <a:r>
              <a:rPr lang="en-US" altLang="zh-TW" sz="1200" dirty="0"/>
              <a:t>describe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97F56D5-FE03-4970-9802-D1C724D96882}"/>
              </a:ext>
            </a:extLst>
          </p:cNvPr>
          <p:cNvSpPr/>
          <p:nvPr/>
        </p:nvSpPr>
        <p:spPr>
          <a:xfrm>
            <a:off x="1030818" y="4128670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description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B24E09D-80BF-49F3-BB52-95FDCC644DAC}"/>
              </a:ext>
            </a:extLst>
          </p:cNvPr>
          <p:cNvSpPr/>
          <p:nvPr/>
        </p:nvSpPr>
        <p:spPr>
          <a:xfrm>
            <a:off x="1030818" y="4537470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tel</a:t>
            </a:r>
            <a:endParaRPr lang="en-US" altLang="zh-TW" sz="1200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C4A6C39-6221-4BEF-BE54-59F5FAE28DC2}"/>
              </a:ext>
            </a:extLst>
          </p:cNvPr>
          <p:cNvSpPr/>
          <p:nvPr/>
        </p:nvSpPr>
        <p:spPr>
          <a:xfrm>
            <a:off x="1042412" y="496715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add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1F2B910-8330-4871-B994-3E7FE9E20BE4}"/>
              </a:ext>
            </a:extLst>
          </p:cNvPr>
          <p:cNvSpPr/>
          <p:nvPr/>
        </p:nvSpPr>
        <p:spPr>
          <a:xfrm>
            <a:off x="1030818" y="5409689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zipcode</a:t>
            </a:r>
            <a:endParaRPr lang="en-US" altLang="zh-TW" sz="12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AB2CBA2-E280-4651-A800-0725CCFF8D8C}"/>
              </a:ext>
            </a:extLst>
          </p:cNvPr>
          <p:cNvSpPr/>
          <p:nvPr/>
        </p:nvSpPr>
        <p:spPr>
          <a:xfrm>
            <a:off x="1030818" y="584986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region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A7A2696C-7D3B-464D-8484-BDCBA459C3CD}"/>
              </a:ext>
            </a:extLst>
          </p:cNvPr>
          <p:cNvSpPr/>
          <p:nvPr/>
        </p:nvSpPr>
        <p:spPr>
          <a:xfrm>
            <a:off x="10611055" y="2384537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town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95872B9-2B46-438D-A977-DCB13065B263}"/>
              </a:ext>
            </a:extLst>
          </p:cNvPr>
          <p:cNvSpPr/>
          <p:nvPr/>
        </p:nvSpPr>
        <p:spPr>
          <a:xfrm>
            <a:off x="10605128" y="2829244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travelling</a:t>
            </a:r>
          </a:p>
          <a:p>
            <a:pPr algn="ctr"/>
            <a:r>
              <a:rPr lang="en-US" altLang="zh-TW" sz="1200" dirty="0"/>
              <a:t>info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CFE0D1CA-A250-4E97-95C9-C11E61A92677}"/>
              </a:ext>
            </a:extLst>
          </p:cNvPr>
          <p:cNvSpPr/>
          <p:nvPr/>
        </p:nvSpPr>
        <p:spPr>
          <a:xfrm>
            <a:off x="10605128" y="3268314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open</a:t>
            </a:r>
          </a:p>
          <a:p>
            <a:pPr algn="ctr"/>
            <a:r>
              <a:rPr lang="en-US" altLang="zh-TW" sz="1200" dirty="0"/>
              <a:t>time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6BAC75D-602C-4185-B715-177C4FA0C778}"/>
              </a:ext>
            </a:extLst>
          </p:cNvPr>
          <p:cNvGrpSpPr/>
          <p:nvPr/>
        </p:nvGrpSpPr>
        <p:grpSpPr>
          <a:xfrm>
            <a:off x="10602746" y="3713021"/>
            <a:ext cx="1075056" cy="416829"/>
            <a:chOff x="6536505" y="2574459"/>
            <a:chExt cx="2101515" cy="802105"/>
          </a:xfrm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66E5D238-EE18-4627-864A-779972E64AE1}"/>
                </a:ext>
              </a:extLst>
            </p:cNvPr>
            <p:cNvSpPr/>
            <p:nvPr/>
          </p:nvSpPr>
          <p:spPr>
            <a:xfrm>
              <a:off x="6536505" y="2574459"/>
              <a:ext cx="2101515" cy="802105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1200" dirty="0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DA03C859-7F00-4EDF-842F-54439620C7B6}"/>
                </a:ext>
              </a:extLst>
            </p:cNvPr>
            <p:cNvSpPr/>
            <p:nvPr/>
          </p:nvSpPr>
          <p:spPr>
            <a:xfrm>
              <a:off x="6714354" y="2722457"/>
              <a:ext cx="1745816" cy="506107"/>
            </a:xfrm>
            <a:prstGeom prst="ellipse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picture</a:t>
              </a:r>
            </a:p>
          </p:txBody>
        </p:sp>
      </p:grpSp>
      <p:sp>
        <p:nvSpPr>
          <p:cNvPr id="39" name="橢圓 38">
            <a:extLst>
              <a:ext uri="{FF2B5EF4-FFF2-40B4-BE49-F238E27FC236}">
                <a16:creationId xmlns:a16="http://schemas.microsoft.com/office/drawing/2014/main" id="{CD06D43A-31F1-4C64-B174-A914176B2E09}"/>
              </a:ext>
            </a:extLst>
          </p:cNvPr>
          <p:cNvSpPr/>
          <p:nvPr/>
        </p:nvSpPr>
        <p:spPr>
          <a:xfrm>
            <a:off x="2584286" y="2377956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map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DEE47DE0-1198-4CC4-B3E3-320822455446}"/>
              </a:ext>
            </a:extLst>
          </p:cNvPr>
          <p:cNvSpPr/>
          <p:nvPr/>
        </p:nvSpPr>
        <p:spPr>
          <a:xfrm>
            <a:off x="3659342" y="2374924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gov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C118374A-9ADD-41A2-AAA6-E54E1249F736}"/>
              </a:ext>
            </a:extLst>
          </p:cNvPr>
          <p:cNvSpPr/>
          <p:nvPr/>
        </p:nvSpPr>
        <p:spPr>
          <a:xfrm>
            <a:off x="4743990" y="237128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px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338176F-5A38-4DF1-9AFE-47BD6CCAEFB5}"/>
              </a:ext>
            </a:extLst>
          </p:cNvPr>
          <p:cNvSpPr/>
          <p:nvPr/>
        </p:nvSpPr>
        <p:spPr>
          <a:xfrm>
            <a:off x="5841146" y="2367041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py</a:t>
            </a:r>
            <a:endParaRPr lang="en-US" altLang="zh-TW" sz="1200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B0A1369-6D49-4E52-A328-70D82F9EA9BC}"/>
              </a:ext>
            </a:extLst>
          </p:cNvPr>
          <p:cNvSpPr/>
          <p:nvPr/>
        </p:nvSpPr>
        <p:spPr>
          <a:xfrm>
            <a:off x="2824634" y="584986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orgclass</a:t>
            </a:r>
            <a:endParaRPr lang="en-US" altLang="zh-TW" sz="1200" dirty="0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F4830FAD-7B58-44BA-A3C4-7720D2627E72}"/>
              </a:ext>
            </a:extLst>
          </p:cNvPr>
          <p:cNvSpPr/>
          <p:nvPr/>
        </p:nvSpPr>
        <p:spPr>
          <a:xfrm>
            <a:off x="7168443" y="5849859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level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0B883010-826C-48BB-8D65-698E678949CE}"/>
              </a:ext>
            </a:extLst>
          </p:cNvPr>
          <p:cNvSpPr/>
          <p:nvPr/>
        </p:nvSpPr>
        <p:spPr>
          <a:xfrm>
            <a:off x="3924357" y="5858450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class1</a:t>
            </a: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BA386956-2E86-40B1-B584-03047FB1E430}"/>
              </a:ext>
            </a:extLst>
          </p:cNvPr>
          <p:cNvSpPr/>
          <p:nvPr/>
        </p:nvSpPr>
        <p:spPr>
          <a:xfrm>
            <a:off x="5024081" y="5849861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class2</a:t>
            </a: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DF87B7BD-056B-44D8-91C3-5DCA2B94F6E9}"/>
              </a:ext>
            </a:extLst>
          </p:cNvPr>
          <p:cNvSpPr/>
          <p:nvPr/>
        </p:nvSpPr>
        <p:spPr>
          <a:xfrm>
            <a:off x="6093387" y="5849860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class3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841D3178-8F9E-46A8-A855-C688B660D9A0}"/>
              </a:ext>
            </a:extLst>
          </p:cNvPr>
          <p:cNvSpPr/>
          <p:nvPr/>
        </p:nvSpPr>
        <p:spPr>
          <a:xfrm>
            <a:off x="10602742" y="4596798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website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A6FB5A8E-0FFD-4C9E-9413-089FAB12E82E}"/>
              </a:ext>
            </a:extLst>
          </p:cNvPr>
          <p:cNvSpPr/>
          <p:nvPr/>
        </p:nvSpPr>
        <p:spPr>
          <a:xfrm>
            <a:off x="6925794" y="237492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parking</a:t>
            </a:r>
          </a:p>
          <a:p>
            <a:pPr algn="ctr"/>
            <a:r>
              <a:rPr lang="en-US" altLang="zh-TW" sz="1200" dirty="0"/>
              <a:t>info</a:t>
            </a: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647F2B20-580C-4D86-9E29-56EC31B5C971}"/>
              </a:ext>
            </a:extLst>
          </p:cNvPr>
          <p:cNvSpPr/>
          <p:nvPr/>
        </p:nvSpPr>
        <p:spPr>
          <a:xfrm>
            <a:off x="8010442" y="2380168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parking</a:t>
            </a:r>
          </a:p>
          <a:p>
            <a:pPr algn="ctr"/>
            <a:r>
              <a:rPr lang="en-US" altLang="zh-TW" sz="1200" dirty="0" err="1"/>
              <a:t>info_Px</a:t>
            </a:r>
            <a:endParaRPr lang="en-US" altLang="zh-TW" sz="1200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28ECEC14-0902-471D-9520-AAAEFC91A9C0}"/>
              </a:ext>
            </a:extLst>
          </p:cNvPr>
          <p:cNvSpPr/>
          <p:nvPr/>
        </p:nvSpPr>
        <p:spPr>
          <a:xfrm>
            <a:off x="9107598" y="2374923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parking</a:t>
            </a:r>
          </a:p>
          <a:p>
            <a:pPr algn="ctr"/>
            <a:r>
              <a:rPr lang="en-US" altLang="zh-TW" sz="1200" dirty="0" err="1"/>
              <a:t>info_Py</a:t>
            </a:r>
            <a:endParaRPr lang="en-US" altLang="zh-TW" sz="1200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0E0A78AF-43C2-43A2-AC42-67F1B8FF7E61}"/>
              </a:ext>
            </a:extLst>
          </p:cNvPr>
          <p:cNvSpPr/>
          <p:nvPr/>
        </p:nvSpPr>
        <p:spPr>
          <a:xfrm>
            <a:off x="10602742" y="5025066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ticket</a:t>
            </a:r>
          </a:p>
          <a:p>
            <a:pPr algn="ctr"/>
            <a:r>
              <a:rPr lang="en-US" altLang="zh-TW" sz="1200" dirty="0"/>
              <a:t>info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98A0598-CF3D-425D-A2FA-5F65E57DDDEA}"/>
              </a:ext>
            </a:extLst>
          </p:cNvPr>
          <p:cNvSpPr/>
          <p:nvPr/>
        </p:nvSpPr>
        <p:spPr>
          <a:xfrm>
            <a:off x="10611055" y="5439185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remarks</a:t>
            </a: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61D5402B-8E0D-4398-91AC-A0B498ECD33A}"/>
              </a:ext>
            </a:extLst>
          </p:cNvPr>
          <p:cNvSpPr/>
          <p:nvPr/>
        </p:nvSpPr>
        <p:spPr>
          <a:xfrm>
            <a:off x="10602742" y="5875337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keyword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E1897DD4-FC69-4248-B181-9B3870E461B1}"/>
              </a:ext>
            </a:extLst>
          </p:cNvPr>
          <p:cNvSpPr/>
          <p:nvPr/>
        </p:nvSpPr>
        <p:spPr>
          <a:xfrm>
            <a:off x="8255044" y="5844962"/>
            <a:ext cx="1075056" cy="416829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change</a:t>
            </a:r>
          </a:p>
          <a:p>
            <a:pPr algn="ctr"/>
            <a:r>
              <a:rPr lang="en-US" altLang="zh-TW" sz="1200" dirty="0"/>
              <a:t>time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FB40256-2D55-4894-B555-3C5BA85B2C5F}"/>
              </a:ext>
            </a:extLst>
          </p:cNvPr>
          <p:cNvSpPr/>
          <p:nvPr/>
        </p:nvSpPr>
        <p:spPr>
          <a:xfrm>
            <a:off x="5401794" y="3979690"/>
            <a:ext cx="1524000" cy="645459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attraction</a:t>
            </a:r>
            <a:endParaRPr lang="zh-TW" altLang="en-US" dirty="0"/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CDE6011D-8F0A-42A1-9EA8-CA1102D44CB8}"/>
              </a:ext>
            </a:extLst>
          </p:cNvPr>
          <p:cNvGrpSpPr/>
          <p:nvPr/>
        </p:nvGrpSpPr>
        <p:grpSpPr>
          <a:xfrm>
            <a:off x="10602744" y="4168530"/>
            <a:ext cx="1075056" cy="416829"/>
            <a:chOff x="6536505" y="2574459"/>
            <a:chExt cx="2101515" cy="802105"/>
          </a:xfrm>
        </p:grpSpPr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099EF2E7-3EFC-4F56-935D-768958591E7B}"/>
                </a:ext>
              </a:extLst>
            </p:cNvPr>
            <p:cNvSpPr/>
            <p:nvPr/>
          </p:nvSpPr>
          <p:spPr>
            <a:xfrm>
              <a:off x="6536505" y="2574459"/>
              <a:ext cx="2101515" cy="802105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1200" dirty="0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F4489D15-60DD-47BA-A543-DCA89618ADE9}"/>
                </a:ext>
              </a:extLst>
            </p:cNvPr>
            <p:cNvSpPr/>
            <p:nvPr/>
          </p:nvSpPr>
          <p:spPr>
            <a:xfrm>
              <a:off x="6752352" y="2720850"/>
              <a:ext cx="1702312" cy="509320"/>
            </a:xfrm>
            <a:prstGeom prst="ellipse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picdescribe</a:t>
              </a:r>
              <a:endParaRPr lang="en-US" altLang="zh-TW" sz="1200" dirty="0"/>
            </a:p>
          </p:txBody>
        </p:sp>
      </p:grp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DAE04432-1183-4D67-92F6-00A067A7C52C}"/>
              </a:ext>
            </a:extLst>
          </p:cNvPr>
          <p:cNvCxnSpPr>
            <a:stCxn id="13" idx="6"/>
            <a:endCxn id="56" idx="1"/>
          </p:cNvCxnSpPr>
          <p:nvPr/>
        </p:nvCxnSpPr>
        <p:spPr>
          <a:xfrm>
            <a:off x="2106467" y="2589692"/>
            <a:ext cx="3295327" cy="171272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66C262A5-C295-42E9-A995-2257F9002680}"/>
              </a:ext>
            </a:extLst>
          </p:cNvPr>
          <p:cNvCxnSpPr>
            <a:stCxn id="14" idx="6"/>
            <a:endCxn id="56" idx="1"/>
          </p:cNvCxnSpPr>
          <p:nvPr/>
        </p:nvCxnSpPr>
        <p:spPr>
          <a:xfrm>
            <a:off x="2105874" y="3024493"/>
            <a:ext cx="3295920" cy="127792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9DB1DC5C-FECC-4F95-801A-2185F2BE877C}"/>
              </a:ext>
            </a:extLst>
          </p:cNvPr>
          <p:cNvCxnSpPr>
            <a:stCxn id="15" idx="6"/>
            <a:endCxn id="56" idx="1"/>
          </p:cNvCxnSpPr>
          <p:nvPr/>
        </p:nvCxnSpPr>
        <p:spPr>
          <a:xfrm>
            <a:off x="2105874" y="3466375"/>
            <a:ext cx="3295920" cy="83604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F121B2D-57A4-4C87-BAE0-75F3776BFD83}"/>
              </a:ext>
            </a:extLst>
          </p:cNvPr>
          <p:cNvCxnSpPr>
            <a:stCxn id="16" idx="6"/>
            <a:endCxn id="56" idx="1"/>
          </p:cNvCxnSpPr>
          <p:nvPr/>
        </p:nvCxnSpPr>
        <p:spPr>
          <a:xfrm>
            <a:off x="2105874" y="3907203"/>
            <a:ext cx="3295920" cy="39521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ED59E26-1039-4AB4-8496-D7910B3F94F4}"/>
              </a:ext>
            </a:extLst>
          </p:cNvPr>
          <p:cNvCxnSpPr>
            <a:stCxn id="17" idx="6"/>
            <a:endCxn id="56" idx="1"/>
          </p:cNvCxnSpPr>
          <p:nvPr/>
        </p:nvCxnSpPr>
        <p:spPr>
          <a:xfrm flipV="1">
            <a:off x="2105874" y="4302420"/>
            <a:ext cx="3295920" cy="3466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FE6B7FA1-ECA7-4F28-9945-BA929CD4F801}"/>
              </a:ext>
            </a:extLst>
          </p:cNvPr>
          <p:cNvCxnSpPr>
            <a:stCxn id="18" idx="6"/>
            <a:endCxn id="56" idx="1"/>
          </p:cNvCxnSpPr>
          <p:nvPr/>
        </p:nvCxnSpPr>
        <p:spPr>
          <a:xfrm flipV="1">
            <a:off x="2105874" y="4302420"/>
            <a:ext cx="3295920" cy="44346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9AAA55D-9EAF-41AE-9C8B-6E6C4A31D1BB}"/>
              </a:ext>
            </a:extLst>
          </p:cNvPr>
          <p:cNvCxnSpPr>
            <a:stCxn id="19" idx="6"/>
            <a:endCxn id="56" idx="1"/>
          </p:cNvCxnSpPr>
          <p:nvPr/>
        </p:nvCxnSpPr>
        <p:spPr>
          <a:xfrm flipV="1">
            <a:off x="2117468" y="4302420"/>
            <a:ext cx="3284326" cy="87314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4974CA9-0CC3-425B-97AF-4213BA4DFD23}"/>
              </a:ext>
            </a:extLst>
          </p:cNvPr>
          <p:cNvCxnSpPr>
            <a:stCxn id="20" idx="6"/>
            <a:endCxn id="56" idx="1"/>
          </p:cNvCxnSpPr>
          <p:nvPr/>
        </p:nvCxnSpPr>
        <p:spPr>
          <a:xfrm flipV="1">
            <a:off x="2105874" y="4302420"/>
            <a:ext cx="3295920" cy="13156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651482DF-7F1C-4E59-B23F-24C4B0F9326B}"/>
              </a:ext>
            </a:extLst>
          </p:cNvPr>
          <p:cNvCxnSpPr>
            <a:stCxn id="21" idx="6"/>
            <a:endCxn id="56" idx="1"/>
          </p:cNvCxnSpPr>
          <p:nvPr/>
        </p:nvCxnSpPr>
        <p:spPr>
          <a:xfrm flipV="1">
            <a:off x="2105874" y="4302420"/>
            <a:ext cx="3295920" cy="175585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6EB6DB63-D79C-431C-9B6F-69AA6C4F5E7E}"/>
              </a:ext>
            </a:extLst>
          </p:cNvPr>
          <p:cNvCxnSpPr>
            <a:stCxn id="43" idx="0"/>
            <a:endCxn id="56" idx="2"/>
          </p:cNvCxnSpPr>
          <p:nvPr/>
        </p:nvCxnSpPr>
        <p:spPr>
          <a:xfrm flipV="1">
            <a:off x="3362162" y="4625149"/>
            <a:ext cx="2801632" cy="122471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25B1CEE9-9A26-4C06-80E6-53D50A51DAF2}"/>
              </a:ext>
            </a:extLst>
          </p:cNvPr>
          <p:cNvCxnSpPr>
            <a:stCxn id="45" idx="0"/>
            <a:endCxn id="56" idx="2"/>
          </p:cNvCxnSpPr>
          <p:nvPr/>
        </p:nvCxnSpPr>
        <p:spPr>
          <a:xfrm flipV="1">
            <a:off x="4461885" y="4625149"/>
            <a:ext cx="1701909" cy="123330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060ADDF-6A54-4646-AB0B-16C6DB4FC941}"/>
              </a:ext>
            </a:extLst>
          </p:cNvPr>
          <p:cNvCxnSpPr>
            <a:stCxn id="46" idx="0"/>
            <a:endCxn id="56" idx="2"/>
          </p:cNvCxnSpPr>
          <p:nvPr/>
        </p:nvCxnSpPr>
        <p:spPr>
          <a:xfrm flipV="1">
            <a:off x="5561609" y="4625149"/>
            <a:ext cx="602185" cy="122471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E41C209-F13A-44D8-AE8B-A9D786A5C6B2}"/>
              </a:ext>
            </a:extLst>
          </p:cNvPr>
          <p:cNvCxnSpPr>
            <a:cxnSpLocks/>
            <a:stCxn id="47" idx="0"/>
            <a:endCxn id="56" idx="2"/>
          </p:cNvCxnSpPr>
          <p:nvPr/>
        </p:nvCxnSpPr>
        <p:spPr>
          <a:xfrm flipH="1" flipV="1">
            <a:off x="6163794" y="4625149"/>
            <a:ext cx="467121" cy="122471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4BA395F7-C9A2-4205-8D3D-29A698AA8BFF}"/>
              </a:ext>
            </a:extLst>
          </p:cNvPr>
          <p:cNvCxnSpPr>
            <a:stCxn id="56" idx="2"/>
            <a:endCxn id="44" idx="0"/>
          </p:cNvCxnSpPr>
          <p:nvPr/>
        </p:nvCxnSpPr>
        <p:spPr>
          <a:xfrm>
            <a:off x="6163794" y="4625149"/>
            <a:ext cx="1542177" cy="122471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28AD2B2F-D811-49AF-A396-D225F3B70AF2}"/>
              </a:ext>
            </a:extLst>
          </p:cNvPr>
          <p:cNvCxnSpPr>
            <a:stCxn id="56" idx="2"/>
            <a:endCxn id="55" idx="0"/>
          </p:cNvCxnSpPr>
          <p:nvPr/>
        </p:nvCxnSpPr>
        <p:spPr>
          <a:xfrm>
            <a:off x="6163794" y="4625149"/>
            <a:ext cx="2628778" cy="1219813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6155E7FF-93D0-4E88-8F87-49B71613B62C}"/>
              </a:ext>
            </a:extLst>
          </p:cNvPr>
          <p:cNvCxnSpPr>
            <a:stCxn id="39" idx="4"/>
            <a:endCxn id="56" idx="0"/>
          </p:cNvCxnSpPr>
          <p:nvPr/>
        </p:nvCxnSpPr>
        <p:spPr>
          <a:xfrm>
            <a:off x="3121814" y="2794785"/>
            <a:ext cx="3041980" cy="118490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A0E66995-2CFD-4A2C-8948-393B20441004}"/>
              </a:ext>
            </a:extLst>
          </p:cNvPr>
          <p:cNvCxnSpPr>
            <a:stCxn id="40" idx="4"/>
            <a:endCxn id="56" idx="0"/>
          </p:cNvCxnSpPr>
          <p:nvPr/>
        </p:nvCxnSpPr>
        <p:spPr>
          <a:xfrm>
            <a:off x="4196870" y="2791753"/>
            <a:ext cx="1966924" cy="118793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CDA41119-6C8D-4661-B2DA-B2E9946028D6}"/>
              </a:ext>
            </a:extLst>
          </p:cNvPr>
          <p:cNvCxnSpPr>
            <a:stCxn id="41" idx="4"/>
            <a:endCxn id="56" idx="0"/>
          </p:cNvCxnSpPr>
          <p:nvPr/>
        </p:nvCxnSpPr>
        <p:spPr>
          <a:xfrm>
            <a:off x="5281518" y="2788112"/>
            <a:ext cx="882276" cy="119157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33AF7098-A4AB-4A1F-8F5F-3064BC1A5763}"/>
              </a:ext>
            </a:extLst>
          </p:cNvPr>
          <p:cNvCxnSpPr>
            <a:cxnSpLocks/>
            <a:stCxn id="42" idx="4"/>
            <a:endCxn id="56" idx="0"/>
          </p:cNvCxnSpPr>
          <p:nvPr/>
        </p:nvCxnSpPr>
        <p:spPr>
          <a:xfrm flipH="1">
            <a:off x="6163794" y="2783870"/>
            <a:ext cx="214880" cy="119582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F9A98D3D-BAA2-484B-8EE9-4C4DE70A3E7B}"/>
              </a:ext>
            </a:extLst>
          </p:cNvPr>
          <p:cNvCxnSpPr>
            <a:stCxn id="49" idx="4"/>
            <a:endCxn id="56" idx="0"/>
          </p:cNvCxnSpPr>
          <p:nvPr/>
        </p:nvCxnSpPr>
        <p:spPr>
          <a:xfrm flipH="1">
            <a:off x="6163794" y="2791752"/>
            <a:ext cx="1299528" cy="118793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ED20CBF9-C870-4797-8D9F-3B66505D4D75}"/>
              </a:ext>
            </a:extLst>
          </p:cNvPr>
          <p:cNvCxnSpPr>
            <a:stCxn id="50" idx="4"/>
            <a:endCxn id="56" idx="0"/>
          </p:cNvCxnSpPr>
          <p:nvPr/>
        </p:nvCxnSpPr>
        <p:spPr>
          <a:xfrm flipH="1">
            <a:off x="6163794" y="2796997"/>
            <a:ext cx="2384176" cy="1182693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06352CF8-BECB-428A-B974-E4E005CA3F8F}"/>
              </a:ext>
            </a:extLst>
          </p:cNvPr>
          <p:cNvCxnSpPr>
            <a:stCxn id="51" idx="4"/>
            <a:endCxn id="56" idx="0"/>
          </p:cNvCxnSpPr>
          <p:nvPr/>
        </p:nvCxnSpPr>
        <p:spPr>
          <a:xfrm flipH="1">
            <a:off x="6163794" y="2791752"/>
            <a:ext cx="3481332" cy="118793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B1C8F4B9-1755-4EAF-ADF6-F61BE12BD08F}"/>
              </a:ext>
            </a:extLst>
          </p:cNvPr>
          <p:cNvCxnSpPr>
            <a:stCxn id="22" idx="2"/>
            <a:endCxn id="56" idx="3"/>
          </p:cNvCxnSpPr>
          <p:nvPr/>
        </p:nvCxnSpPr>
        <p:spPr>
          <a:xfrm flipH="1">
            <a:off x="6925794" y="2592952"/>
            <a:ext cx="3685261" cy="170946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1A3BD96-371B-46AD-80CE-C2729754AFD0}"/>
              </a:ext>
            </a:extLst>
          </p:cNvPr>
          <p:cNvCxnSpPr>
            <a:cxnSpLocks/>
            <a:stCxn id="23" idx="2"/>
            <a:endCxn id="56" idx="3"/>
          </p:cNvCxnSpPr>
          <p:nvPr/>
        </p:nvCxnSpPr>
        <p:spPr>
          <a:xfrm flipH="1">
            <a:off x="6925794" y="3037659"/>
            <a:ext cx="3679334" cy="12647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33E285C2-275D-4CF9-BDB4-8EBA19ED4394}"/>
              </a:ext>
            </a:extLst>
          </p:cNvPr>
          <p:cNvCxnSpPr>
            <a:stCxn id="56" idx="3"/>
            <a:endCxn id="24" idx="2"/>
          </p:cNvCxnSpPr>
          <p:nvPr/>
        </p:nvCxnSpPr>
        <p:spPr>
          <a:xfrm flipV="1">
            <a:off x="6925794" y="3476729"/>
            <a:ext cx="3679334" cy="82569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E18932D8-A7DC-4FBC-BFFB-5064F347376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6925794" y="3921436"/>
            <a:ext cx="3676952" cy="3809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DFCA568C-ACCB-489F-882F-B57F66B0C3D1}"/>
              </a:ext>
            </a:extLst>
          </p:cNvPr>
          <p:cNvCxnSpPr>
            <a:stCxn id="56" idx="3"/>
            <a:endCxn id="58" idx="2"/>
          </p:cNvCxnSpPr>
          <p:nvPr/>
        </p:nvCxnSpPr>
        <p:spPr>
          <a:xfrm>
            <a:off x="6925794" y="4302420"/>
            <a:ext cx="3676950" cy="7452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D74EEC01-A089-44F3-AD1F-91BB846327CC}"/>
              </a:ext>
            </a:extLst>
          </p:cNvPr>
          <p:cNvCxnSpPr>
            <a:stCxn id="56" idx="3"/>
            <a:endCxn id="48" idx="2"/>
          </p:cNvCxnSpPr>
          <p:nvPr/>
        </p:nvCxnSpPr>
        <p:spPr>
          <a:xfrm>
            <a:off x="6925794" y="4302420"/>
            <a:ext cx="3676948" cy="502793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1E44CBE0-194E-4DBF-8848-9288311307E7}"/>
              </a:ext>
            </a:extLst>
          </p:cNvPr>
          <p:cNvCxnSpPr>
            <a:stCxn id="56" idx="3"/>
            <a:endCxn id="52" idx="2"/>
          </p:cNvCxnSpPr>
          <p:nvPr/>
        </p:nvCxnSpPr>
        <p:spPr>
          <a:xfrm>
            <a:off x="6925794" y="4302420"/>
            <a:ext cx="3676948" cy="9310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287B469D-7E9C-4F04-970A-AC1E3A356415}"/>
              </a:ext>
            </a:extLst>
          </p:cNvPr>
          <p:cNvCxnSpPr>
            <a:stCxn id="56" idx="3"/>
            <a:endCxn id="53" idx="2"/>
          </p:cNvCxnSpPr>
          <p:nvPr/>
        </p:nvCxnSpPr>
        <p:spPr>
          <a:xfrm>
            <a:off x="6925794" y="4302420"/>
            <a:ext cx="3685261" cy="134518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40A6D88B-D760-4EFA-8D2F-446BF7789892}"/>
              </a:ext>
            </a:extLst>
          </p:cNvPr>
          <p:cNvCxnSpPr>
            <a:stCxn id="56" idx="3"/>
            <a:endCxn id="54" idx="2"/>
          </p:cNvCxnSpPr>
          <p:nvPr/>
        </p:nvCxnSpPr>
        <p:spPr>
          <a:xfrm>
            <a:off x="6925794" y="4302420"/>
            <a:ext cx="3676948" cy="178133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/>
              <a:t>station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內容版面配置區 4">
            <a:extLst>
              <a:ext uri="{FF2B5EF4-FFF2-40B4-BE49-F238E27FC236}">
                <a16:creationId xmlns:a16="http://schemas.microsoft.com/office/drawing/2014/main" id="{14819724-0658-4C75-BC47-20B0C56A4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6891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2221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C40EA8CE-9769-4252-A614-8759209B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36E6A9E-A304-426B-8CC1-F194D34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columns: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A84D11-5C3A-4B07-95E2-B13CB6E1C928}"/>
              </a:ext>
            </a:extLst>
          </p:cNvPr>
          <p:cNvSpPr/>
          <p:nvPr/>
        </p:nvSpPr>
        <p:spPr>
          <a:xfrm>
            <a:off x="4935620" y="3595211"/>
            <a:ext cx="1524000" cy="645459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station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8972430-A593-4FCC-8002-030626E91CA1}"/>
              </a:ext>
            </a:extLst>
          </p:cNvPr>
          <p:cNvSpPr/>
          <p:nvPr/>
        </p:nvSpPr>
        <p:spPr>
          <a:xfrm>
            <a:off x="1708400" y="351688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 err="1"/>
              <a:t>station_id</a:t>
            </a:r>
            <a:endParaRPr lang="en-US" altLang="zh-TW" u="sng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93FB53A-05BB-411E-8A98-AB7243FC10FA}"/>
              </a:ext>
            </a:extLst>
          </p:cNvPr>
          <p:cNvSpPr/>
          <p:nvPr/>
        </p:nvSpPr>
        <p:spPr>
          <a:xfrm>
            <a:off x="4646862" y="2206288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station_name</a:t>
            </a:r>
            <a:endParaRPr lang="en-US" altLang="zh-TW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FEF1906-EE04-4C75-92A7-39EE38F29B2C}"/>
              </a:ext>
            </a:extLst>
          </p:cNvPr>
          <p:cNvSpPr/>
          <p:nvPr/>
        </p:nvSpPr>
        <p:spPr>
          <a:xfrm>
            <a:off x="7585325" y="351688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px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1D7F519-EC11-4CEB-A75B-99D3F3817F69}"/>
              </a:ext>
            </a:extLst>
          </p:cNvPr>
          <p:cNvSpPr/>
          <p:nvPr/>
        </p:nvSpPr>
        <p:spPr>
          <a:xfrm>
            <a:off x="4646861" y="483065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py</a:t>
            </a:r>
            <a:endParaRPr lang="en-US" altLang="zh-TW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737DF7D-0D76-4DD0-AC6A-0CA5BDB302A9}"/>
              </a:ext>
            </a:extLst>
          </p:cNvPr>
          <p:cNvCxnSpPr>
            <a:stCxn id="14" idx="6"/>
            <a:endCxn id="13" idx="1"/>
          </p:cNvCxnSpPr>
          <p:nvPr/>
        </p:nvCxnSpPr>
        <p:spPr>
          <a:xfrm flipV="1">
            <a:off x="3809915" y="3917941"/>
            <a:ext cx="1125705" cy="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D1A9070-37B1-4D02-AC04-BD426C4AAD38}"/>
              </a:ext>
            </a:extLst>
          </p:cNvPr>
          <p:cNvCxnSpPr>
            <a:stCxn id="15" idx="4"/>
            <a:endCxn id="13" idx="0"/>
          </p:cNvCxnSpPr>
          <p:nvPr/>
        </p:nvCxnSpPr>
        <p:spPr>
          <a:xfrm>
            <a:off x="5697620" y="3008393"/>
            <a:ext cx="0" cy="58681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C79FACA-190C-4C0B-895D-0CA3292A885E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>
            <a:off x="6459620" y="3917941"/>
            <a:ext cx="1125705" cy="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DADD88A-0E8D-4B09-AB89-6259706E8E04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5697619" y="4240670"/>
            <a:ext cx="1" cy="58998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5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/>
              <a:t>board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內容版面配置區 4">
            <a:extLst>
              <a:ext uri="{FF2B5EF4-FFF2-40B4-BE49-F238E27FC236}">
                <a16:creationId xmlns:a16="http://schemas.microsoft.com/office/drawing/2014/main" id="{14819724-0658-4C75-BC47-20B0C56A4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153237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706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C40EA8CE-9769-4252-A614-8759209B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36E6A9E-A304-426B-8CC1-F194D34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columns: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1844CD-1BE1-4CC7-9162-2F4BC2AE971E}"/>
              </a:ext>
            </a:extLst>
          </p:cNvPr>
          <p:cNvSpPr/>
          <p:nvPr/>
        </p:nvSpPr>
        <p:spPr>
          <a:xfrm>
            <a:off x="5577924" y="4001294"/>
            <a:ext cx="1524000" cy="645459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board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AB254BC-5BD0-4D45-A74F-C93C374664D3}"/>
              </a:ext>
            </a:extLst>
          </p:cNvPr>
          <p:cNvSpPr/>
          <p:nvPr/>
        </p:nvSpPr>
        <p:spPr>
          <a:xfrm>
            <a:off x="1770506" y="2209643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/>
              <a:t>id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47F89527-56C4-42C5-B6CA-1F177F9C0FCA}"/>
              </a:ext>
            </a:extLst>
          </p:cNvPr>
          <p:cNvSpPr/>
          <p:nvPr/>
        </p:nvSpPr>
        <p:spPr>
          <a:xfrm>
            <a:off x="1757211" y="305488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user_id</a:t>
            </a:r>
            <a:endParaRPr lang="en-US" altLang="zh-TW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9129861-09F4-4906-8C0C-708038F354BF}"/>
              </a:ext>
            </a:extLst>
          </p:cNvPr>
          <p:cNvSpPr/>
          <p:nvPr/>
        </p:nvSpPr>
        <p:spPr>
          <a:xfrm>
            <a:off x="1757211" y="390013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post_at</a:t>
            </a:r>
            <a:endParaRPr lang="en-US" altLang="zh-TW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45192D4-042C-4157-87A1-B5D643DAF7C4}"/>
              </a:ext>
            </a:extLst>
          </p:cNvPr>
          <p:cNvSpPr/>
          <p:nvPr/>
        </p:nvSpPr>
        <p:spPr>
          <a:xfrm>
            <a:off x="1770506" y="4750852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date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0D1B6D2-DECC-4E29-835A-3680004E7EE5}"/>
              </a:ext>
            </a:extLst>
          </p:cNvPr>
          <p:cNvSpPr/>
          <p:nvPr/>
        </p:nvSpPr>
        <p:spPr>
          <a:xfrm>
            <a:off x="1770506" y="5596098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city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B9EAFBD8-4964-4A7F-BE8D-15540A106E5D}"/>
              </a:ext>
            </a:extLst>
          </p:cNvPr>
          <p:cNvSpPr/>
          <p:nvPr/>
        </p:nvSpPr>
        <p:spPr>
          <a:xfrm>
            <a:off x="8558787" y="2209643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palce</a:t>
            </a:r>
            <a:endParaRPr lang="en-US" altLang="zh-TW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E42BA221-2389-44A3-B482-70210E1A99A3}"/>
              </a:ext>
            </a:extLst>
          </p:cNvPr>
          <p:cNvSpPr/>
          <p:nvPr/>
        </p:nvSpPr>
        <p:spPr>
          <a:xfrm>
            <a:off x="8558787" y="3044104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rating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EDC7E-1086-4900-AA47-BA96A96B03C6}"/>
              </a:ext>
            </a:extLst>
          </p:cNvPr>
          <p:cNvSpPr/>
          <p:nvPr/>
        </p:nvSpPr>
        <p:spPr>
          <a:xfrm>
            <a:off x="8558788" y="3849102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comment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918302D-2E29-4DB6-8434-CAF842A5DC25}"/>
              </a:ext>
            </a:extLst>
          </p:cNvPr>
          <p:cNvSpPr/>
          <p:nvPr/>
        </p:nvSpPr>
        <p:spPr>
          <a:xfrm>
            <a:off x="8558789" y="4672778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air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276BF929-5FBE-4C0C-8DD0-14920E5DACAE}"/>
              </a:ext>
            </a:extLst>
          </p:cNvPr>
          <p:cNvSpPr/>
          <p:nvPr/>
        </p:nvSpPr>
        <p:spPr>
          <a:xfrm>
            <a:off x="8559416" y="551802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weather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825B43E-91D9-4861-A718-4953BF9C10E9}"/>
              </a:ext>
            </a:extLst>
          </p:cNvPr>
          <p:cNvCxnSpPr>
            <a:stCxn id="23" idx="6"/>
            <a:endCxn id="22" idx="1"/>
          </p:cNvCxnSpPr>
          <p:nvPr/>
        </p:nvCxnSpPr>
        <p:spPr>
          <a:xfrm>
            <a:off x="3872021" y="2610696"/>
            <a:ext cx="1705903" cy="171332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636A38C8-6450-458D-997C-ED35316AC5CB}"/>
              </a:ext>
            </a:extLst>
          </p:cNvPr>
          <p:cNvCxnSpPr>
            <a:endCxn id="22" idx="1"/>
          </p:cNvCxnSpPr>
          <p:nvPr/>
        </p:nvCxnSpPr>
        <p:spPr>
          <a:xfrm>
            <a:off x="3695428" y="3445156"/>
            <a:ext cx="1882496" cy="87886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1FD0DA0-0194-4588-8F5B-9307B8C2267B}"/>
              </a:ext>
            </a:extLst>
          </p:cNvPr>
          <p:cNvCxnSpPr>
            <a:stCxn id="25" idx="6"/>
            <a:endCxn id="22" idx="1"/>
          </p:cNvCxnSpPr>
          <p:nvPr/>
        </p:nvCxnSpPr>
        <p:spPr>
          <a:xfrm>
            <a:off x="3858726" y="4301188"/>
            <a:ext cx="1719198" cy="2283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E404F58-B6AD-4151-914D-50DAE2C65959}"/>
              </a:ext>
            </a:extLst>
          </p:cNvPr>
          <p:cNvCxnSpPr>
            <a:stCxn id="26" idx="6"/>
            <a:endCxn id="22" idx="1"/>
          </p:cNvCxnSpPr>
          <p:nvPr/>
        </p:nvCxnSpPr>
        <p:spPr>
          <a:xfrm flipV="1">
            <a:off x="3872021" y="4324024"/>
            <a:ext cx="1705903" cy="82788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00D64D6-8960-403C-8057-2FA22A26E427}"/>
              </a:ext>
            </a:extLst>
          </p:cNvPr>
          <p:cNvCxnSpPr>
            <a:stCxn id="28" idx="6"/>
            <a:endCxn id="22" idx="1"/>
          </p:cNvCxnSpPr>
          <p:nvPr/>
        </p:nvCxnSpPr>
        <p:spPr>
          <a:xfrm flipV="1">
            <a:off x="3872021" y="4324024"/>
            <a:ext cx="1705903" cy="167312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67023BB-F765-4ECD-8EAD-B6ED3664BA48}"/>
              </a:ext>
            </a:extLst>
          </p:cNvPr>
          <p:cNvCxnSpPr>
            <a:stCxn id="22" idx="3"/>
            <a:endCxn id="30" idx="2"/>
          </p:cNvCxnSpPr>
          <p:nvPr/>
        </p:nvCxnSpPr>
        <p:spPr>
          <a:xfrm flipV="1">
            <a:off x="7101924" y="2610696"/>
            <a:ext cx="1456863" cy="171332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A9CBC82-9255-48F8-8870-3B7E82AE5082}"/>
              </a:ext>
            </a:extLst>
          </p:cNvPr>
          <p:cNvCxnSpPr>
            <a:stCxn id="22" idx="3"/>
            <a:endCxn id="31" idx="2"/>
          </p:cNvCxnSpPr>
          <p:nvPr/>
        </p:nvCxnSpPr>
        <p:spPr>
          <a:xfrm flipV="1">
            <a:off x="7101924" y="3445157"/>
            <a:ext cx="1456863" cy="87886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66560E6E-85BA-4BFA-95A0-5C31CC8E74FF}"/>
              </a:ext>
            </a:extLst>
          </p:cNvPr>
          <p:cNvCxnSpPr>
            <a:stCxn id="22" idx="3"/>
            <a:endCxn id="32" idx="2"/>
          </p:cNvCxnSpPr>
          <p:nvPr/>
        </p:nvCxnSpPr>
        <p:spPr>
          <a:xfrm flipV="1">
            <a:off x="7101924" y="4250155"/>
            <a:ext cx="1456864" cy="73869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C0983DF8-4065-48DA-B1DC-3E7332A723A2}"/>
              </a:ext>
            </a:extLst>
          </p:cNvPr>
          <p:cNvCxnSpPr>
            <a:stCxn id="22" idx="3"/>
            <a:endCxn id="33" idx="2"/>
          </p:cNvCxnSpPr>
          <p:nvPr/>
        </p:nvCxnSpPr>
        <p:spPr>
          <a:xfrm>
            <a:off x="7101924" y="4324024"/>
            <a:ext cx="1456865" cy="74980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554FC6A0-963E-4B31-B7E2-7EFD038E61A7}"/>
              </a:ext>
            </a:extLst>
          </p:cNvPr>
          <p:cNvCxnSpPr>
            <a:stCxn id="22" idx="3"/>
            <a:endCxn id="34" idx="2"/>
          </p:cNvCxnSpPr>
          <p:nvPr/>
        </p:nvCxnSpPr>
        <p:spPr>
          <a:xfrm>
            <a:off x="7101924" y="4324024"/>
            <a:ext cx="1457492" cy="159505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7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/>
              <a:t>ER diagram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48BDB017-06FE-4A16-B01C-14C6FED0B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681" y="612486"/>
            <a:ext cx="7206451" cy="5633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445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91390D-40C0-4557-AE24-2C0594DC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Applications</a:t>
            </a:r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0FB4A-C8BC-411E-B556-CE85F539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</a:rPr>
              <a:t>Just as video</a:t>
            </a:r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73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14755C-D23A-43A0-99B6-2148FF80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0" y="369000"/>
            <a:ext cx="2264321" cy="61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6A05B1-081E-4C9D-90D9-A48FDE67F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832" y="369000"/>
            <a:ext cx="4923959" cy="61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39E422D-3F69-4EB9-81F7-70010E11A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791" y="369000"/>
            <a:ext cx="433025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877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2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54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C16855-2F15-4313-A7A0-3E650F98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Outline</a:t>
            </a:r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5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內容版面配置區 2">
            <a:extLst>
              <a:ext uri="{FF2B5EF4-FFF2-40B4-BE49-F238E27FC236}">
                <a16:creationId xmlns:a16="http://schemas.microsoft.com/office/drawing/2014/main" id="{F66990E6-F63A-4DAA-9CC2-ED9C7645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Motivation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Development Process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Data Source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Tables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SQL example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What we learned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Q&amp;A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71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320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09C07C25-38D2-4FBC-BA61-AF578E94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72C11B-5925-43EC-AC56-2CAA6C6D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9" y="1109995"/>
            <a:ext cx="11040282" cy="46380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76FACE-0A10-4947-BE7B-C483F32A6D7C}"/>
              </a:ext>
            </a:extLst>
          </p:cNvPr>
          <p:cNvSpPr/>
          <p:nvPr/>
        </p:nvSpPr>
        <p:spPr>
          <a:xfrm>
            <a:off x="4876800" y="4219575"/>
            <a:ext cx="6657975" cy="5905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212467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09C07C25-38D2-4FBC-BA61-AF578E94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8CD5D74-AD3A-4807-A95F-1F055A146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99" y="549000"/>
            <a:ext cx="4163033" cy="576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9EA689-FE47-4998-AB72-134F014D9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957" y="549000"/>
            <a:ext cx="529691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848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A5C83C3-F480-4569-94A2-F1D99176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728285"/>
            <a:ext cx="958348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3259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45D50B-042C-4776-B743-7A37DAB15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54" y="1653331"/>
            <a:ext cx="3372321" cy="248637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DC6A6E9-6F0A-4F70-B04C-A0F729938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528" y="4410503"/>
            <a:ext cx="2667372" cy="4382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F9DCA3-603B-477F-8E5F-D96BF8718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625" y="532362"/>
            <a:ext cx="3215679" cy="57932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9C08D68-824B-46E0-9D9B-BF6862264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182" y="1700963"/>
            <a:ext cx="330563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73216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45D50B-042C-4776-B743-7A37DAB15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72" y="511657"/>
            <a:ext cx="2929656" cy="2160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DC6A6E9-6F0A-4F70-B04C-A0F729938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04" y="3030338"/>
            <a:ext cx="2667372" cy="4382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F9DCA3-603B-477F-8E5F-D96BF8718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608" y="369000"/>
            <a:ext cx="3397034" cy="61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9C08D68-824B-46E0-9D9B-BF6862264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40" y="3827230"/>
            <a:ext cx="3305636" cy="243874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5B7402-17E7-4CCD-BB84-3D1F5205C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731" y="2178723"/>
            <a:ext cx="1152686" cy="3905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A12B01D-92A6-49AE-8B24-04DD802BF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5" y="3534962"/>
            <a:ext cx="134321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36457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8BC9C34-A1A2-450F-A73B-43118CD36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542893"/>
            <a:ext cx="2819794" cy="258163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76C3183-990E-4B4C-BA5B-E94364C50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189" y="4592947"/>
            <a:ext cx="1390844" cy="3334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088095D-CB03-4E70-9299-018A78E67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277" y="454304"/>
            <a:ext cx="2762636" cy="26387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8F497AE-576A-47A2-81BE-0DC8F3C61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135" y="2942226"/>
            <a:ext cx="7411096" cy="3309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4855627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82001B3-6F21-43F7-9995-23BCE72D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44" y="765525"/>
            <a:ext cx="6656635" cy="5326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7093BE-4448-4755-B64F-728553C1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39" y="289275"/>
            <a:ext cx="2961736" cy="62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72561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2871C0-C0EF-4872-919D-141C18F1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SQL example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2326FEE-C0E1-4AD5-9684-CE4981DB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7285"/>
            <a:ext cx="12192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5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9C145A-0BEA-43CD-8973-2EAE8E4F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2871C0-C0EF-4872-919D-141C18F1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What we learned</a:t>
            </a:r>
            <a:endParaRPr lang="zh-TW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55A29705-A8EB-48CD-8ECD-7E5FDA78E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7526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5381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D7D1E-1407-4D5B-9C80-E70D99362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FD1BE-E333-402D-A2AF-8E2D7570F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8088" y="658175"/>
            <a:ext cx="5919334" cy="521433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3F633D8-C8F1-4D7F-A6B8-93DDA613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186940"/>
            <a:ext cx="5228230" cy="3131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dirty="0">
                <a:solidFill>
                  <a:schemeClr val="bg1"/>
                </a:solidFill>
              </a:rPr>
              <a:t>Thank you for listening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EF7D4A3-132F-4989-B22B-25948794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4EEEB0-E565-42CB-8299-2454D31F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" name="Freeform: Shape 2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3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3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3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7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8687518D-7962-4B3D-B886-6C03F068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AB527D5-01FD-426A-BAC5-728F465C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03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Motivation</a:t>
            </a:r>
            <a:endParaRPr lang="zh-TW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8ED72360-2AD1-4D7A-B8AD-BD7997B07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5919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C9830C0-977F-452C-A206-6182887C22E1}"/>
              </a:ext>
            </a:extLst>
          </p:cNvPr>
          <p:cNvCxnSpPr/>
          <p:nvPr/>
        </p:nvCxnSpPr>
        <p:spPr>
          <a:xfrm>
            <a:off x="5724525" y="3752850"/>
            <a:ext cx="685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3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694D9C-2204-42D2-8D58-1376DC48D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F6694D9C-2204-42D2-8D58-1376DC48D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650D04-7E27-49DD-8BA4-C27FB1926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93650D04-7E27-49DD-8BA4-C27FB1926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76006A8-9E91-4CF9-ABD1-0A952642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47EC2EB-7202-4391-BE16-BF3E02C9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393700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Development Process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8245924-69E8-4E0A-8B59-FA0B8B149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723258"/>
              </p:ext>
            </p:extLst>
          </p:nvPr>
        </p:nvGraphicFramePr>
        <p:xfrm>
          <a:off x="1946141" y="1041654"/>
          <a:ext cx="8299718" cy="4774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84057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B5B657C-AB94-41F2-A8D4-DB248DE8A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aphic 38">
            <a:extLst>
              <a:ext uri="{FF2B5EF4-FFF2-40B4-BE49-F238E27FC236}">
                <a16:creationId xmlns:a16="http://schemas.microsoft.com/office/drawing/2014/main" id="{81BD5961-0F42-4962-9733-6F5C6D1D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25334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C77DBFCE-421C-448D-BDEC-87B2A63E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48354B52-C962-453E-A165-83A1CDA97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DDA534-C87C-457B-A8D4-2E01B5497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5795" y="5289458"/>
            <a:ext cx="1640978" cy="1568550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9" name="Freeform: Shape 36">
              <a:extLst>
                <a:ext uri="{FF2B5EF4-FFF2-40B4-BE49-F238E27FC236}">
                  <a16:creationId xmlns:a16="http://schemas.microsoft.com/office/drawing/2014/main" id="{8B6B2D6A-AC91-48DF-9D3B-66A73340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7">
              <a:extLst>
                <a:ext uri="{FF2B5EF4-FFF2-40B4-BE49-F238E27FC236}">
                  <a16:creationId xmlns:a16="http://schemas.microsoft.com/office/drawing/2014/main" id="{FF11EA9A-4CE3-4945-AD28-762CE8C57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8">
              <a:extLst>
                <a:ext uri="{FF2B5EF4-FFF2-40B4-BE49-F238E27FC236}">
                  <a16:creationId xmlns:a16="http://schemas.microsoft.com/office/drawing/2014/main" id="{B5F72145-93EF-4DDF-AFE8-E3E9B492E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39">
              <a:extLst>
                <a:ext uri="{FF2B5EF4-FFF2-40B4-BE49-F238E27FC236}">
                  <a16:creationId xmlns:a16="http://schemas.microsoft.com/office/drawing/2014/main" id="{7F8EAB71-8BF5-4FA0-B2AF-3FB855D38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40">
              <a:extLst>
                <a:ext uri="{FF2B5EF4-FFF2-40B4-BE49-F238E27FC236}">
                  <a16:creationId xmlns:a16="http://schemas.microsoft.com/office/drawing/2014/main" id="{3B78A2ED-E49A-45B2-BBB7-61ECAD27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Freeform: Shape 41">
              <a:extLst>
                <a:ext uri="{FF2B5EF4-FFF2-40B4-BE49-F238E27FC236}">
                  <a16:creationId xmlns:a16="http://schemas.microsoft.com/office/drawing/2014/main" id="{71D7E95C-F230-428B-8BBA-A1B0A4B8B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: Shape 42">
              <a:extLst>
                <a:ext uri="{FF2B5EF4-FFF2-40B4-BE49-F238E27FC236}">
                  <a16:creationId xmlns:a16="http://schemas.microsoft.com/office/drawing/2014/main" id="{0A670EDF-AA75-4F70-86B5-3F8256597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: Shape 43">
              <a:extLst>
                <a:ext uri="{FF2B5EF4-FFF2-40B4-BE49-F238E27FC236}">
                  <a16:creationId xmlns:a16="http://schemas.microsoft.com/office/drawing/2014/main" id="{0A334E92-AEF2-4AD3-9363-D3A0100ED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5" name="Freeform: Shape 44">
              <a:extLst>
                <a:ext uri="{FF2B5EF4-FFF2-40B4-BE49-F238E27FC236}">
                  <a16:creationId xmlns:a16="http://schemas.microsoft.com/office/drawing/2014/main" id="{58450097-D3EF-481E-BEE0-805CA19BF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6" name="Freeform: Shape 45">
              <a:extLst>
                <a:ext uri="{FF2B5EF4-FFF2-40B4-BE49-F238E27FC236}">
                  <a16:creationId xmlns:a16="http://schemas.microsoft.com/office/drawing/2014/main" id="{530E6FEF-A4DC-4CC4-85FC-51AF883F5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: Shape 46">
              <a:extLst>
                <a:ext uri="{FF2B5EF4-FFF2-40B4-BE49-F238E27FC236}">
                  <a16:creationId xmlns:a16="http://schemas.microsoft.com/office/drawing/2014/main" id="{8FA595BD-2D2F-4953-907B-9B017A21F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8" name="Freeform: Shape 47">
              <a:extLst>
                <a:ext uri="{FF2B5EF4-FFF2-40B4-BE49-F238E27FC236}">
                  <a16:creationId xmlns:a16="http://schemas.microsoft.com/office/drawing/2014/main" id="{D2CB18FC-DB17-4CCA-8099-BFA281A85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9" name="Freeform: Shape 48">
              <a:extLst>
                <a:ext uri="{FF2B5EF4-FFF2-40B4-BE49-F238E27FC236}">
                  <a16:creationId xmlns:a16="http://schemas.microsoft.com/office/drawing/2014/main" id="{AD5A6AFA-6A85-4179-BCA6-0E021DD05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61" name="圖片 60">
            <a:extLst>
              <a:ext uri="{FF2B5EF4-FFF2-40B4-BE49-F238E27FC236}">
                <a16:creationId xmlns:a16="http://schemas.microsoft.com/office/drawing/2014/main" id="{5DBAD402-67A0-4D51-9912-EAF9A3FA1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AB15445-5338-407F-9527-61567131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097" y="606224"/>
            <a:ext cx="4150804" cy="1431000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Data Source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8E872-52A2-4BCE-82C4-8077D631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113" y="1355852"/>
            <a:ext cx="5217173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https://data.gov.tw/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E551A6EA-556E-453C-9E33-5C0E766BA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720" y="2086562"/>
            <a:ext cx="8466560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D47E7-FF74-4028-BD59-636A2905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Tables</a:t>
            </a:r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0FCCF-D592-498D-84B4-9CD3BD8A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085" y="2212276"/>
            <a:ext cx="5217173" cy="2545804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one_year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chemeClr val="bg1"/>
                </a:solidFill>
              </a:rPr>
              <a:t>dy_Report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attraction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station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board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8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 err="1">
                <a:solidFill>
                  <a:srgbClr val="FFFFFF"/>
                </a:solidFill>
              </a:rPr>
              <a:t>one_year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內容版面配置區 4">
            <a:extLst>
              <a:ext uri="{FF2B5EF4-FFF2-40B4-BE49-F238E27FC236}">
                <a16:creationId xmlns:a16="http://schemas.microsoft.com/office/drawing/2014/main" id="{14819724-0658-4C75-BC47-20B0C56A4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57870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9797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C40EA8CE-9769-4252-A614-8759209B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36E6A9E-A304-426B-8CC1-F194D348B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columns: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0AD8D8-1F2E-4B7C-A306-8A75DC345908}"/>
              </a:ext>
            </a:extLst>
          </p:cNvPr>
          <p:cNvSpPr/>
          <p:nvPr/>
        </p:nvSpPr>
        <p:spPr>
          <a:xfrm>
            <a:off x="5012506" y="3872488"/>
            <a:ext cx="1524000" cy="645459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one_year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9DE4D7B-84BB-4A27-BD10-76FADB21E1AD}"/>
              </a:ext>
            </a:extLst>
          </p:cNvPr>
          <p:cNvSpPr/>
          <p:nvPr/>
        </p:nvSpPr>
        <p:spPr>
          <a:xfrm>
            <a:off x="3668835" y="1953720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station_name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5FD9F0B-E0F1-4FC1-B68A-9CFA4494961D}"/>
              </a:ext>
            </a:extLst>
          </p:cNvPr>
          <p:cNvSpPr/>
          <p:nvPr/>
        </p:nvSpPr>
        <p:spPr>
          <a:xfrm>
            <a:off x="1476752" y="2626895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 err="1"/>
              <a:t>station_id</a:t>
            </a:r>
            <a:endParaRPr lang="zh-TW" altLang="en-US" u="sng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8EE31D3-5FEB-4D3C-A199-0B040133DE31}"/>
              </a:ext>
            </a:extLst>
          </p:cNvPr>
          <p:cNvSpPr/>
          <p:nvPr/>
        </p:nvSpPr>
        <p:spPr>
          <a:xfrm>
            <a:off x="1476751" y="3563937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u="sng" dirty="0"/>
              <a:t>date</a:t>
            </a:r>
            <a:endParaRPr lang="zh-TW" altLang="en-US" u="sng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3C894C0-0B29-41D6-B7AA-6894BF5435B5}"/>
              </a:ext>
            </a:extLst>
          </p:cNvPr>
          <p:cNvSpPr/>
          <p:nvPr/>
        </p:nvSpPr>
        <p:spPr>
          <a:xfrm>
            <a:off x="1476750" y="450097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pressure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D3F16B6-B2E0-4FE2-956F-E54CB5135020}"/>
              </a:ext>
            </a:extLst>
          </p:cNvPr>
          <p:cNvSpPr/>
          <p:nvPr/>
        </p:nvSpPr>
        <p:spPr>
          <a:xfrm>
            <a:off x="3672986" y="5303084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temp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D4C1C13-9A57-49F6-9F3C-501328887EF7}"/>
              </a:ext>
            </a:extLst>
          </p:cNvPr>
          <p:cNvSpPr/>
          <p:nvPr/>
        </p:nvSpPr>
        <p:spPr>
          <a:xfrm>
            <a:off x="5869215" y="532170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humidity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54FCBB2-7521-4AF9-B306-25E4086661AF}"/>
              </a:ext>
            </a:extLst>
          </p:cNvPr>
          <p:cNvSpPr/>
          <p:nvPr/>
        </p:nvSpPr>
        <p:spPr>
          <a:xfrm>
            <a:off x="8065442" y="4500979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wind_speed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79DB73C-E377-4688-8040-40BACCCE0602}"/>
              </a:ext>
            </a:extLst>
          </p:cNvPr>
          <p:cNvSpPr/>
          <p:nvPr/>
        </p:nvSpPr>
        <p:spPr>
          <a:xfrm>
            <a:off x="8065444" y="3559637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wind_dir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E1031E-6A03-4AA0-8A2E-D8A257703A0C}"/>
              </a:ext>
            </a:extLst>
          </p:cNvPr>
          <p:cNvSpPr/>
          <p:nvPr/>
        </p:nvSpPr>
        <p:spPr>
          <a:xfrm>
            <a:off x="8065443" y="2651271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precipitation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A7920A7-F097-4563-98C0-24C540DC6DC3}"/>
              </a:ext>
            </a:extLst>
          </p:cNvPr>
          <p:cNvSpPr/>
          <p:nvPr/>
        </p:nvSpPr>
        <p:spPr>
          <a:xfrm>
            <a:off x="5869215" y="1916370"/>
            <a:ext cx="2101515" cy="802105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sunshine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280A6FF-C937-4989-8A1A-EC7753E03DD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70507" y="3311534"/>
            <a:ext cx="1741999" cy="56095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988E8FC-53B8-48AC-BFE4-B11A4B885C0F}"/>
              </a:ext>
            </a:extLst>
          </p:cNvPr>
          <p:cNvCxnSpPr>
            <a:stCxn id="6" idx="6"/>
            <a:endCxn id="3" idx="1"/>
          </p:cNvCxnSpPr>
          <p:nvPr/>
        </p:nvCxnSpPr>
        <p:spPr>
          <a:xfrm>
            <a:off x="3578266" y="3964990"/>
            <a:ext cx="1434240" cy="23022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15BE7CE-581D-4D36-8AC0-7F5D03BF7FF0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270505" y="4498423"/>
            <a:ext cx="1742001" cy="12002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97B7B1-C138-49A7-B43A-716361C5354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723744" y="4498423"/>
            <a:ext cx="720704" cy="80466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219DAD8-3DA0-4699-A231-D93E5DC3C24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157985" y="4533637"/>
            <a:ext cx="761988" cy="78807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AF42AA8-9F8C-49C2-BD71-4634E63851E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719593" y="2755825"/>
            <a:ext cx="758962" cy="112397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BD05A11-93C1-4433-BE3E-60325B0961E6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6096000" y="2718475"/>
            <a:ext cx="823973" cy="114621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C8F2463-9940-4FFB-91ED-085715F6FBF3}"/>
              </a:ext>
            </a:extLst>
          </p:cNvPr>
          <p:cNvCxnSpPr>
            <a:stCxn id="11" idx="2"/>
            <a:endCxn id="3" idx="3"/>
          </p:cNvCxnSpPr>
          <p:nvPr/>
        </p:nvCxnSpPr>
        <p:spPr>
          <a:xfrm flipH="1">
            <a:off x="6536506" y="3960690"/>
            <a:ext cx="1528938" cy="23452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7F5B7400-8C51-40E9-B841-20F561EFE904}"/>
              </a:ext>
            </a:extLst>
          </p:cNvPr>
          <p:cNvCxnSpPr>
            <a:stCxn id="12" idx="3"/>
          </p:cNvCxnSpPr>
          <p:nvPr/>
        </p:nvCxnSpPr>
        <p:spPr>
          <a:xfrm flipH="1">
            <a:off x="6535381" y="3335910"/>
            <a:ext cx="1837822" cy="54388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265B208-4108-4AAD-BCEE-947E87AEE89B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536506" y="4500979"/>
            <a:ext cx="1836696" cy="11746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5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AFA9F7-1897-483C-B412-1F58D5BD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"/>
            <a:ext cx="12192000" cy="685733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0A2B472-804C-4BB9-86BF-EDABDF61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 err="1"/>
              <a:t>dy_Report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內容版面配置區 4">
            <a:extLst>
              <a:ext uri="{FF2B5EF4-FFF2-40B4-BE49-F238E27FC236}">
                <a16:creationId xmlns:a16="http://schemas.microsoft.com/office/drawing/2014/main" id="{14819724-0658-4C75-BC47-20B0C56A4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545834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731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542</Words>
  <Application>Microsoft Office PowerPoint</Application>
  <PresentationFormat>寬螢幕</PresentationFormat>
  <Paragraphs>152</Paragraphs>
  <Slides>29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Calibri Light</vt:lpstr>
      <vt:lpstr>Office 佈景主題</vt:lpstr>
      <vt:lpstr>Why it always rains when I go out?</vt:lpstr>
      <vt:lpstr>Outline</vt:lpstr>
      <vt:lpstr>Motivation</vt:lpstr>
      <vt:lpstr>Development Process</vt:lpstr>
      <vt:lpstr>Data Source</vt:lpstr>
      <vt:lpstr>Tables</vt:lpstr>
      <vt:lpstr>one_year</vt:lpstr>
      <vt:lpstr>PowerPoint 簡報</vt:lpstr>
      <vt:lpstr>dy_Report</vt:lpstr>
      <vt:lpstr>PowerPoint 簡報</vt:lpstr>
      <vt:lpstr>attraction</vt:lpstr>
      <vt:lpstr>PowerPoint 簡報</vt:lpstr>
      <vt:lpstr>station</vt:lpstr>
      <vt:lpstr>PowerPoint 簡報</vt:lpstr>
      <vt:lpstr>board</vt:lpstr>
      <vt:lpstr>PowerPoint 簡報</vt:lpstr>
      <vt:lpstr>ER diagram</vt:lpstr>
      <vt:lpstr>Applications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SQL example</vt:lpstr>
      <vt:lpstr>What we learned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Sonic Lu</dc:creator>
  <cp:lastModifiedBy>鄧婕妮 0816069</cp:lastModifiedBy>
  <cp:revision>80</cp:revision>
  <dcterms:created xsi:type="dcterms:W3CDTF">2021-06-08T07:17:42Z</dcterms:created>
  <dcterms:modified xsi:type="dcterms:W3CDTF">2021-06-08T19:04:46Z</dcterms:modified>
</cp:coreProperties>
</file>