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hq8UYthi9RUNQel7F4V2hoUzQO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4" name="Google Shape;61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用來記錄留言的table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可以新增或刪除留言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用留言中的景點和attraction比對(留言的景點必須是資料庫中包含的)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有評分欄位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user對景點的平均評分會在搜尋景點時和天氣資訊一起顯示出來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另外可以儲存空氣品質好壞、天氣好壞可以提供參考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3" name="Google Shape;66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It’s hard to predict the weather if we make our vacation plan several months in advance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Ex1.小明計畫春節時出遊，請問1月時去哪裡比較不會下雨？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Ex2.小王有氣喘過敏的症狀，請問暑假出遊去哪個地區為佳？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build this website to provide some suggestions, including detailed information on more than 5000 tourist attractions, user ratings, weather information and air quality information</a:t>
            </a:r>
            <a:endParaRPr/>
          </a:p>
        </p:txBody>
      </p:sp>
      <p:sp>
        <p:nvSpPr>
          <p:cNvPr id="309" name="Google Shape;30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3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3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hyperlink" Target="https://data.gov.tw/dataset/7777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hyperlink" Target="https://e-service.cwb.gov.tw/wdps/obs/state.ht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hyperlink" Target="https://data.gov.tw/dataset/33029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hyperlink" Target="https://data.gov.tw/dataset/904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29803"/>
            </a:schemeClr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 txBox="1"/>
          <p:nvPr>
            <p:ph type="ctrTitle"/>
          </p:nvPr>
        </p:nvSpPr>
        <p:spPr>
          <a:xfrm>
            <a:off x="3581400" y="965580"/>
            <a:ext cx="5204489" cy="31605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>
                <a:solidFill>
                  <a:schemeClr val="lt1"/>
                </a:solidFill>
              </a:rPr>
              <a:t>Why it always rains when I go out?</a:t>
            </a:r>
            <a:endParaRPr sz="5400">
              <a:solidFill>
                <a:schemeClr val="lt1"/>
              </a:solidFill>
            </a:endParaRPr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3820817" y="4409960"/>
            <a:ext cx="4508641" cy="1116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</a:rPr>
              <a:t>Team 15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</a:rPr>
              <a:t>0816057, 0816069, 0816010, 0816028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10256275" y="975977"/>
            <a:ext cx="413564" cy="413564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0256275" y="975977"/>
            <a:ext cx="413564" cy="413564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29803"/>
            </a:schemeClr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Google Shape;108;p1"/>
          <p:cNvGrpSpPr/>
          <p:nvPr/>
        </p:nvGrpSpPr>
        <p:grpSpPr>
          <a:xfrm>
            <a:off x="2080947" y="1755501"/>
            <a:ext cx="1598829" cy="531293"/>
            <a:chOff x="2504802" y="1755501"/>
            <a:chExt cx="1598829" cy="531293"/>
          </a:xfrm>
        </p:grpSpPr>
        <p:sp>
          <p:nvSpPr>
            <p:cNvPr id="109" name="Google Shape;109;p1"/>
            <p:cNvSpPr/>
            <p:nvPr/>
          </p:nvSpPr>
          <p:spPr>
            <a:xfrm>
              <a:off x="2504802" y="2113855"/>
              <a:ext cx="1598614" cy="172939"/>
            </a:xfrm>
            <a:custGeom>
              <a:rect b="b" l="l" r="r" t="t"/>
              <a:pathLst>
                <a:path extrusionOk="0" h="172939" w="1598614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2504802" y="1755501"/>
              <a:ext cx="1598829" cy="172724"/>
            </a:xfrm>
            <a:custGeom>
              <a:rect b="b" l="l" r="r" t="t"/>
              <a:pathLst>
                <a:path extrusionOk="0" h="172724" w="1598829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1"/>
          <p:cNvSpPr/>
          <p:nvPr/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29803"/>
            </a:schemeClr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" name="Google Shape;113;p1"/>
          <p:cNvGrpSpPr/>
          <p:nvPr/>
        </p:nvGrpSpPr>
        <p:grpSpPr>
          <a:xfrm>
            <a:off x="8597506" y="4175798"/>
            <a:ext cx="1861486" cy="1861665"/>
            <a:chOff x="5734053" y="3067000"/>
            <a:chExt cx="724484" cy="724549"/>
          </a:xfrm>
        </p:grpSpPr>
        <p:sp>
          <p:nvSpPr>
            <p:cNvPr id="114" name="Google Shape;114;p1"/>
            <p:cNvSpPr/>
            <p:nvPr/>
          </p:nvSpPr>
          <p:spPr>
            <a:xfrm>
              <a:off x="5734055" y="3067000"/>
              <a:ext cx="14192" cy="14097"/>
            </a:xfrm>
            <a:custGeom>
              <a:rect b="b" l="l" r="r" t="t"/>
              <a:pathLst>
                <a:path extrusionOk="0" h="14097" w="14192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5793300" y="3067000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5852450" y="3067000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5911695" y="3067000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5970846" y="3067000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6030092" y="3067000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6089242" y="3067000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5734055" y="3126244"/>
              <a:ext cx="14192" cy="14097"/>
            </a:xfrm>
            <a:custGeom>
              <a:rect b="b" l="l" r="r" t="t"/>
              <a:pathLst>
                <a:path extrusionOk="0" h="14097" w="14192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5793300" y="3126242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5852450" y="312624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5911695" y="312624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5970846" y="312624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030091" y="312624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6089242" y="312624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5734055" y="3185393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793300" y="3185393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5852450" y="318539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5911695" y="318539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5970846" y="318539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6030092" y="3185393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089242" y="318539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5734055" y="3244637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5793300" y="3244635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5852450" y="3244635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5911695" y="3244635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5970846" y="3244635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6030091" y="3244637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6089242" y="3244635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5734055" y="3303786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793300" y="3303786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5852450" y="330378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5911695" y="330378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5970846" y="330378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6030091" y="3303786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6089242" y="330378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5734055" y="3363031"/>
              <a:ext cx="14192" cy="14097"/>
            </a:xfrm>
            <a:custGeom>
              <a:rect b="b" l="l" r="r" t="t"/>
              <a:pathLst>
                <a:path extrusionOk="0" h="14097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5793300" y="3363029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5852450" y="3363029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5911695" y="3363029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5970846" y="3363029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6030091" y="3363031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6089242" y="3363029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5734055" y="3422181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5793300" y="3422181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5852450" y="34221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5911695" y="34221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5970846" y="34221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6030091" y="3422181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6089242" y="34221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6148487" y="3067000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6207638" y="3067000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6266883" y="3067000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6326033" y="3067000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6385279" y="3067000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6444429" y="3067000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6148487" y="3126241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6207638" y="3126241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6266883" y="3126241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6326033" y="3126241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6385279" y="3126240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6444429" y="3126242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6148487" y="3185391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6207638" y="318539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6266883" y="318539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6326033" y="318539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6385279" y="318539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6444429" y="3185391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6148487" y="3244634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6207638" y="3244634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6266883" y="3244634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6326033" y="3244634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6385279" y="3244634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6444429" y="324463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6148487" y="3303786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6207638" y="330378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6266883" y="330378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6326033" y="330378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6385279" y="330378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6444429" y="330378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6148487" y="3363028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6207638" y="3363028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6266883" y="3363028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6326033" y="3363028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6385279" y="3363027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6444429" y="336302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6148487" y="3422179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6207638" y="342217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6266883" y="342217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6326033" y="3422178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6385279" y="342218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6444429" y="34221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5734055" y="3481330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5793300" y="3481330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5852450" y="34813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5911695" y="34813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5970846" y="34813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6030092" y="3481330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6089242" y="34813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5734055" y="3540575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5793300" y="3540575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5852450" y="354057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5911695" y="354057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5970846" y="354057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6030092" y="3540575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6089242" y="354057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5734055" y="3599725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793300" y="359972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852450" y="35997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911695" y="35997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5970846" y="35997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030091" y="359972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6089242" y="35997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5734053" y="3658968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793299" y="3658968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5852449" y="3658968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5911695" y="3658968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5970845" y="3658968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030090" y="3658968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089242" y="3658968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5734055" y="3718118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5793300" y="3718118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5852450" y="3718118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5911696" y="3718118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5970846" y="3718118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6030091" y="3718118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6089242" y="3718118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5734057" y="3777362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793301" y="3777362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5852453" y="3777360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911701" y="3777360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5970854" y="3777360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6030102" y="3777362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6089250" y="3777360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6148495" y="3481330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6207646" y="34813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6266891" y="34813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6326042" y="34813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6385288" y="34813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6444437" y="348132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6148495" y="3540578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6207646" y="35405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6266891" y="354058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6326042" y="354058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385288" y="354058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6444437" y="3540588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6148495" y="3599737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6207646" y="359973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6266891" y="359973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6326042" y="359973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6385288" y="359973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6444437" y="359973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6148495" y="3658981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6207646" y="36589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266891" y="36589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6326042" y="36589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385288" y="36589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6444441" y="365897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148499" y="3718130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6207650" y="37181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6266895" y="37181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6326045" y="37181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6385292" y="3718128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6444440" y="371813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6148495" y="3777375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6207650" y="3777375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6266896" y="3777375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6326055" y="3777354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6385314" y="3777450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6444424" y="377742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66"/>
            <a:ext cx="12192000" cy="6857334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columns: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3" name="Google Shape;473;p10"/>
          <p:cNvSpPr/>
          <p:nvPr/>
        </p:nvSpPr>
        <p:spPr>
          <a:xfrm>
            <a:off x="5012506" y="3872488"/>
            <a:ext cx="1524000" cy="645459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dy_Report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10"/>
          <p:cNvSpPr/>
          <p:nvPr/>
        </p:nvSpPr>
        <p:spPr>
          <a:xfrm>
            <a:off x="4723748" y="2626895"/>
            <a:ext cx="2101515" cy="802105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station_id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10"/>
          <p:cNvSpPr/>
          <p:nvPr/>
        </p:nvSpPr>
        <p:spPr>
          <a:xfrm>
            <a:off x="7572901" y="3794164"/>
            <a:ext cx="2101515" cy="802105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station_name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1874596" y="3794164"/>
            <a:ext cx="2101515" cy="802105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endParaRPr/>
          </a:p>
        </p:txBody>
      </p:sp>
      <p:sp>
        <p:nvSpPr>
          <p:cNvPr id="477" name="Google Shape;477;p10"/>
          <p:cNvSpPr/>
          <p:nvPr/>
        </p:nvSpPr>
        <p:spPr>
          <a:xfrm>
            <a:off x="4723747" y="4961435"/>
            <a:ext cx="2101515" cy="802105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precipitation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8" name="Google Shape;478;p10"/>
          <p:cNvCxnSpPr>
            <a:stCxn id="474" idx="4"/>
            <a:endCxn id="473" idx="0"/>
          </p:cNvCxnSpPr>
          <p:nvPr/>
        </p:nvCxnSpPr>
        <p:spPr>
          <a:xfrm>
            <a:off x="5774506" y="3429000"/>
            <a:ext cx="0" cy="4434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9" name="Google Shape;479;p10"/>
          <p:cNvCxnSpPr>
            <a:stCxn id="476" idx="6"/>
            <a:endCxn id="473" idx="1"/>
          </p:cNvCxnSpPr>
          <p:nvPr/>
        </p:nvCxnSpPr>
        <p:spPr>
          <a:xfrm>
            <a:off x="3976111" y="4195217"/>
            <a:ext cx="1036500" cy="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0" name="Google Shape;480;p10"/>
          <p:cNvCxnSpPr>
            <a:stCxn id="473" idx="2"/>
            <a:endCxn id="477" idx="0"/>
          </p:cNvCxnSpPr>
          <p:nvPr/>
        </p:nvCxnSpPr>
        <p:spPr>
          <a:xfrm>
            <a:off x="5774506" y="4517947"/>
            <a:ext cx="0" cy="4434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1" name="Google Shape;481;p10"/>
          <p:cNvCxnSpPr>
            <a:stCxn id="473" idx="3"/>
            <a:endCxn id="475" idx="2"/>
          </p:cNvCxnSpPr>
          <p:nvPr/>
        </p:nvCxnSpPr>
        <p:spPr>
          <a:xfrm>
            <a:off x="6536506" y="4195217"/>
            <a:ext cx="1036500" cy="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7" name="Google Shape;48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66"/>
            <a:ext cx="12192000" cy="6857334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11"/>
          <p:cNvSpPr txBox="1"/>
          <p:nvPr>
            <p:ph type="title"/>
          </p:nvPr>
        </p:nvSpPr>
        <p:spPr>
          <a:xfrm>
            <a:off x="838201" y="1065862"/>
            <a:ext cx="3313164" cy="47262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/>
              <a:t>attraction</a:t>
            </a:r>
            <a:endParaRPr sz="4000">
              <a:solidFill>
                <a:srgbClr val="FFFFFF"/>
              </a:solidFill>
            </a:endParaRPr>
          </a:p>
        </p:txBody>
      </p:sp>
      <p:cxnSp>
        <p:nvCxnSpPr>
          <p:cNvPr id="489" name="Google Shape;489;p11"/>
          <p:cNvCxnSpPr/>
          <p:nvPr/>
        </p:nvCxnSpPr>
        <p:spPr>
          <a:xfrm>
            <a:off x="4653372" y="2286000"/>
            <a:ext cx="0" cy="2286000"/>
          </a:xfrm>
          <a:prstGeom prst="straightConnector1">
            <a:avLst/>
          </a:prstGeom>
          <a:noFill/>
          <a:ln cap="flat" cmpd="sng" w="158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90" name="Google Shape;490;p11"/>
          <p:cNvGrpSpPr/>
          <p:nvPr/>
        </p:nvGrpSpPr>
        <p:grpSpPr>
          <a:xfrm>
            <a:off x="5155379" y="1066438"/>
            <a:ext cx="5744684" cy="4725122"/>
            <a:chOff x="0" y="576"/>
            <a:chExt cx="5744684" cy="4725122"/>
          </a:xfrm>
        </p:grpSpPr>
        <p:sp>
          <p:nvSpPr>
            <p:cNvPr id="491" name="Google Shape;491;p11"/>
            <p:cNvSpPr/>
            <p:nvPr/>
          </p:nvSpPr>
          <p:spPr>
            <a:xfrm>
              <a:off x="0" y="576"/>
              <a:ext cx="5744684" cy="1350034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1"/>
            <p:cNvSpPr/>
            <p:nvPr/>
          </p:nvSpPr>
          <p:spPr>
            <a:xfrm>
              <a:off x="408385" y="304334"/>
              <a:ext cx="742519" cy="74251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1"/>
            <p:cNvSpPr/>
            <p:nvPr/>
          </p:nvSpPr>
          <p:spPr>
            <a:xfrm>
              <a:off x="1559290" y="576"/>
              <a:ext cx="4185394" cy="1350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1"/>
            <p:cNvSpPr txBox="1"/>
            <p:nvPr/>
          </p:nvSpPr>
          <p:spPr>
            <a:xfrm>
              <a:off x="1559290" y="576"/>
              <a:ext cx="4185394" cy="1350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2875" lIns="142875" spcFirstLastPara="1" rIns="142875" wrap="square" tIns="1428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information of tourist attractions</a:t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1"/>
            <p:cNvSpPr/>
            <p:nvPr/>
          </p:nvSpPr>
          <p:spPr>
            <a:xfrm>
              <a:off x="0" y="1688120"/>
              <a:ext cx="5744684" cy="1350034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1"/>
            <p:cNvSpPr/>
            <p:nvPr/>
          </p:nvSpPr>
          <p:spPr>
            <a:xfrm>
              <a:off x="408385" y="1991878"/>
              <a:ext cx="742519" cy="74251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1"/>
            <p:cNvSpPr/>
            <p:nvPr/>
          </p:nvSpPr>
          <p:spPr>
            <a:xfrm>
              <a:off x="1559290" y="1688120"/>
              <a:ext cx="4185394" cy="1350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1"/>
            <p:cNvSpPr txBox="1"/>
            <p:nvPr/>
          </p:nvSpPr>
          <p:spPr>
            <a:xfrm>
              <a:off x="1559290" y="1688120"/>
              <a:ext cx="4185394" cy="1350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2875" lIns="142875" spcFirstLastPara="1" rIns="142875" wrap="square" tIns="1428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number of rows: about 5000</a:t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0" y="3375664"/>
              <a:ext cx="5744684" cy="1350034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408385" y="3679422"/>
              <a:ext cx="742519" cy="74251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1559290" y="3375664"/>
              <a:ext cx="4185394" cy="1350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1"/>
            <p:cNvSpPr txBox="1"/>
            <p:nvPr/>
          </p:nvSpPr>
          <p:spPr>
            <a:xfrm>
              <a:off x="1559290" y="3375664"/>
              <a:ext cx="4185394" cy="1350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2875" lIns="142875" spcFirstLastPara="1" rIns="142875" wrap="square" tIns="1428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source: </a:t>
              </a:r>
              <a:r>
                <a:rPr lang="en-US" sz="21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  <a:hlinkClick r:id="rId7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https://data.gov.tw/dataset/7777</a:t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66"/>
            <a:ext cx="12192000" cy="6857334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columns: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9" name="Google Shape;509;p12"/>
          <p:cNvSpPr/>
          <p:nvPr/>
        </p:nvSpPr>
        <p:spPr>
          <a:xfrm>
            <a:off x="1031411" y="2381277"/>
            <a:ext cx="1075056" cy="416829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/>
          </a:p>
        </p:txBody>
      </p:sp>
      <p:sp>
        <p:nvSpPr>
          <p:cNvPr id="510" name="Google Shape;510;p12"/>
          <p:cNvSpPr/>
          <p:nvPr/>
        </p:nvSpPr>
        <p:spPr>
          <a:xfrm>
            <a:off x="1030818" y="2816078"/>
            <a:ext cx="1075056" cy="416829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/>
          </a:p>
        </p:txBody>
      </p:sp>
      <p:sp>
        <p:nvSpPr>
          <p:cNvPr id="511" name="Google Shape;511;p12"/>
          <p:cNvSpPr/>
          <p:nvPr/>
        </p:nvSpPr>
        <p:spPr>
          <a:xfrm>
            <a:off x="1030818" y="3257960"/>
            <a:ext cx="1075056" cy="416829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zone</a:t>
            </a:r>
            <a:endParaRPr/>
          </a:p>
        </p:txBody>
      </p:sp>
      <p:sp>
        <p:nvSpPr>
          <p:cNvPr id="512" name="Google Shape;512;p12"/>
          <p:cNvSpPr/>
          <p:nvPr/>
        </p:nvSpPr>
        <p:spPr>
          <a:xfrm>
            <a:off x="1030818" y="3698788"/>
            <a:ext cx="1075056" cy="416829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</a:t>
            </a:r>
            <a:endParaRPr/>
          </a:p>
        </p:txBody>
      </p:sp>
      <p:sp>
        <p:nvSpPr>
          <p:cNvPr id="513" name="Google Shape;513;p12"/>
          <p:cNvSpPr/>
          <p:nvPr/>
        </p:nvSpPr>
        <p:spPr>
          <a:xfrm>
            <a:off x="1030818" y="4128670"/>
            <a:ext cx="1075056" cy="416829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/>
          </a:p>
        </p:txBody>
      </p:sp>
      <p:sp>
        <p:nvSpPr>
          <p:cNvPr id="514" name="Google Shape;514;p12"/>
          <p:cNvSpPr/>
          <p:nvPr/>
        </p:nvSpPr>
        <p:spPr>
          <a:xfrm>
            <a:off x="1030818" y="4537470"/>
            <a:ext cx="1075056" cy="416829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12"/>
          <p:cNvSpPr/>
          <p:nvPr/>
        </p:nvSpPr>
        <p:spPr>
          <a:xfrm>
            <a:off x="1042412" y="4967153"/>
            <a:ext cx="1075056" cy="416829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endParaRPr/>
          </a:p>
        </p:txBody>
      </p:sp>
      <p:sp>
        <p:nvSpPr>
          <p:cNvPr id="516" name="Google Shape;516;p12"/>
          <p:cNvSpPr/>
          <p:nvPr/>
        </p:nvSpPr>
        <p:spPr>
          <a:xfrm>
            <a:off x="1030818" y="5409689"/>
            <a:ext cx="1075056" cy="416829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zipcode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12"/>
          <p:cNvSpPr/>
          <p:nvPr/>
        </p:nvSpPr>
        <p:spPr>
          <a:xfrm>
            <a:off x="1030818" y="5849863"/>
            <a:ext cx="1075056" cy="416829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</a:t>
            </a:r>
            <a:endParaRPr/>
          </a:p>
        </p:txBody>
      </p:sp>
      <p:sp>
        <p:nvSpPr>
          <p:cNvPr id="518" name="Google Shape;518;p12"/>
          <p:cNvSpPr/>
          <p:nvPr/>
        </p:nvSpPr>
        <p:spPr>
          <a:xfrm>
            <a:off x="10611055" y="2384537"/>
            <a:ext cx="1075056" cy="416829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town</a:t>
            </a:r>
            <a:endParaRPr/>
          </a:p>
        </p:txBody>
      </p:sp>
      <p:sp>
        <p:nvSpPr>
          <p:cNvPr id="519" name="Google Shape;519;p12"/>
          <p:cNvSpPr/>
          <p:nvPr/>
        </p:nvSpPr>
        <p:spPr>
          <a:xfrm>
            <a:off x="10605128" y="2829244"/>
            <a:ext cx="1075056" cy="416829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travelling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</a:t>
            </a:r>
            <a:endParaRPr/>
          </a:p>
        </p:txBody>
      </p:sp>
      <p:sp>
        <p:nvSpPr>
          <p:cNvPr id="520" name="Google Shape;520;p12"/>
          <p:cNvSpPr/>
          <p:nvPr/>
        </p:nvSpPr>
        <p:spPr>
          <a:xfrm>
            <a:off x="10605128" y="3268314"/>
            <a:ext cx="1075056" cy="416829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/>
          </a:p>
        </p:txBody>
      </p:sp>
      <p:grpSp>
        <p:nvGrpSpPr>
          <p:cNvPr id="521" name="Google Shape;521;p12"/>
          <p:cNvGrpSpPr/>
          <p:nvPr/>
        </p:nvGrpSpPr>
        <p:grpSpPr>
          <a:xfrm>
            <a:off x="10602746" y="3713021"/>
            <a:ext cx="1075056" cy="416829"/>
            <a:chOff x="6536505" y="2574459"/>
            <a:chExt cx="2101515" cy="802105"/>
          </a:xfrm>
        </p:grpSpPr>
        <p:sp>
          <p:nvSpPr>
            <p:cNvPr id="522" name="Google Shape;522;p12"/>
            <p:cNvSpPr/>
            <p:nvPr/>
          </p:nvSpPr>
          <p:spPr>
            <a:xfrm>
              <a:off x="6536505" y="2574459"/>
              <a:ext cx="2101515" cy="802105"/>
            </a:xfrm>
            <a:prstGeom prst="ellipse">
              <a:avLst/>
            </a:prstGeom>
            <a:solidFill>
              <a:schemeClr val="lt1"/>
            </a:solidFill>
            <a:ln cap="flat" cmpd="sng" w="5715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2"/>
            <p:cNvSpPr/>
            <p:nvPr/>
          </p:nvSpPr>
          <p:spPr>
            <a:xfrm>
              <a:off x="6714354" y="2722457"/>
              <a:ext cx="1745816" cy="506107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picture</a:t>
              </a:r>
              <a:endParaRPr/>
            </a:p>
          </p:txBody>
        </p:sp>
      </p:grpSp>
      <p:sp>
        <p:nvSpPr>
          <p:cNvPr id="524" name="Google Shape;524;p12"/>
          <p:cNvSpPr/>
          <p:nvPr/>
        </p:nvSpPr>
        <p:spPr>
          <a:xfrm>
            <a:off x="2584286" y="2377956"/>
            <a:ext cx="1075056" cy="416829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/>
          </a:p>
        </p:txBody>
      </p:sp>
      <p:sp>
        <p:nvSpPr>
          <p:cNvPr id="525" name="Google Shape;525;p12"/>
          <p:cNvSpPr/>
          <p:nvPr/>
        </p:nvSpPr>
        <p:spPr>
          <a:xfrm>
            <a:off x="3659342" y="2374924"/>
            <a:ext cx="1075056" cy="416829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gov</a:t>
            </a:r>
            <a:endParaRPr/>
          </a:p>
        </p:txBody>
      </p:sp>
      <p:sp>
        <p:nvSpPr>
          <p:cNvPr id="526" name="Google Shape;526;p12"/>
          <p:cNvSpPr/>
          <p:nvPr/>
        </p:nvSpPr>
        <p:spPr>
          <a:xfrm>
            <a:off x="4743990" y="2371283"/>
            <a:ext cx="1075056" cy="416829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px</a:t>
            </a:r>
            <a:endParaRPr/>
          </a:p>
        </p:txBody>
      </p:sp>
      <p:sp>
        <p:nvSpPr>
          <p:cNvPr id="527" name="Google Shape;527;p12"/>
          <p:cNvSpPr/>
          <p:nvPr/>
        </p:nvSpPr>
        <p:spPr>
          <a:xfrm>
            <a:off x="5841146" y="2367041"/>
            <a:ext cx="1075056" cy="416829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12"/>
          <p:cNvSpPr/>
          <p:nvPr/>
        </p:nvSpPr>
        <p:spPr>
          <a:xfrm>
            <a:off x="2824634" y="5849863"/>
            <a:ext cx="1075056" cy="416829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orgclass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12"/>
          <p:cNvSpPr/>
          <p:nvPr/>
        </p:nvSpPr>
        <p:spPr>
          <a:xfrm>
            <a:off x="7168443" y="5849859"/>
            <a:ext cx="1075056" cy="416829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</a:t>
            </a:r>
            <a:endParaRPr/>
          </a:p>
        </p:txBody>
      </p:sp>
      <p:sp>
        <p:nvSpPr>
          <p:cNvPr id="530" name="Google Shape;530;p12"/>
          <p:cNvSpPr/>
          <p:nvPr/>
        </p:nvSpPr>
        <p:spPr>
          <a:xfrm>
            <a:off x="3924357" y="5858450"/>
            <a:ext cx="1075056" cy="416829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class1</a:t>
            </a:r>
            <a:endParaRPr/>
          </a:p>
        </p:txBody>
      </p:sp>
      <p:sp>
        <p:nvSpPr>
          <p:cNvPr id="531" name="Google Shape;531;p12"/>
          <p:cNvSpPr/>
          <p:nvPr/>
        </p:nvSpPr>
        <p:spPr>
          <a:xfrm>
            <a:off x="5024081" y="5849861"/>
            <a:ext cx="1075056" cy="416829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class2</a:t>
            </a:r>
            <a:endParaRPr/>
          </a:p>
        </p:txBody>
      </p:sp>
      <p:sp>
        <p:nvSpPr>
          <p:cNvPr id="532" name="Google Shape;532;p12"/>
          <p:cNvSpPr/>
          <p:nvPr/>
        </p:nvSpPr>
        <p:spPr>
          <a:xfrm>
            <a:off x="6093387" y="5849860"/>
            <a:ext cx="1075056" cy="416829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class3</a:t>
            </a:r>
            <a:endParaRPr/>
          </a:p>
        </p:txBody>
      </p:sp>
      <p:sp>
        <p:nvSpPr>
          <p:cNvPr id="533" name="Google Shape;533;p12"/>
          <p:cNvSpPr/>
          <p:nvPr/>
        </p:nvSpPr>
        <p:spPr>
          <a:xfrm>
            <a:off x="10602742" y="4596798"/>
            <a:ext cx="1075056" cy="416829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</a:t>
            </a:r>
            <a:endParaRPr/>
          </a:p>
        </p:txBody>
      </p:sp>
      <p:sp>
        <p:nvSpPr>
          <p:cNvPr id="534" name="Google Shape;534;p12"/>
          <p:cNvSpPr/>
          <p:nvPr/>
        </p:nvSpPr>
        <p:spPr>
          <a:xfrm>
            <a:off x="6925794" y="2374923"/>
            <a:ext cx="1075056" cy="416829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parking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</a:t>
            </a:r>
            <a:endParaRPr/>
          </a:p>
        </p:txBody>
      </p:sp>
      <p:sp>
        <p:nvSpPr>
          <p:cNvPr id="535" name="Google Shape;535;p12"/>
          <p:cNvSpPr/>
          <p:nvPr/>
        </p:nvSpPr>
        <p:spPr>
          <a:xfrm>
            <a:off x="8010442" y="2380168"/>
            <a:ext cx="1075056" cy="416829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parking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info_Px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12"/>
          <p:cNvSpPr/>
          <p:nvPr/>
        </p:nvSpPr>
        <p:spPr>
          <a:xfrm>
            <a:off x="9107598" y="2374923"/>
            <a:ext cx="1075056" cy="416829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parking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info_Py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12"/>
          <p:cNvSpPr/>
          <p:nvPr/>
        </p:nvSpPr>
        <p:spPr>
          <a:xfrm>
            <a:off x="10602742" y="5025066"/>
            <a:ext cx="1075056" cy="416829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ticket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</a:t>
            </a:r>
            <a:endParaRPr/>
          </a:p>
        </p:txBody>
      </p:sp>
      <p:sp>
        <p:nvSpPr>
          <p:cNvPr id="538" name="Google Shape;538;p12"/>
          <p:cNvSpPr/>
          <p:nvPr/>
        </p:nvSpPr>
        <p:spPr>
          <a:xfrm>
            <a:off x="10611055" y="5439185"/>
            <a:ext cx="1075056" cy="416829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remarks</a:t>
            </a:r>
            <a:endParaRPr/>
          </a:p>
        </p:txBody>
      </p:sp>
      <p:sp>
        <p:nvSpPr>
          <p:cNvPr id="539" name="Google Shape;539;p12"/>
          <p:cNvSpPr/>
          <p:nvPr/>
        </p:nvSpPr>
        <p:spPr>
          <a:xfrm>
            <a:off x="10602742" y="5875337"/>
            <a:ext cx="1075056" cy="416829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</a:t>
            </a:r>
            <a:endParaRPr/>
          </a:p>
        </p:txBody>
      </p:sp>
      <p:sp>
        <p:nvSpPr>
          <p:cNvPr id="540" name="Google Shape;540;p12"/>
          <p:cNvSpPr/>
          <p:nvPr/>
        </p:nvSpPr>
        <p:spPr>
          <a:xfrm>
            <a:off x="8255044" y="5844962"/>
            <a:ext cx="1075056" cy="416829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/>
          </a:p>
        </p:txBody>
      </p:sp>
      <p:sp>
        <p:nvSpPr>
          <p:cNvPr id="541" name="Google Shape;541;p12"/>
          <p:cNvSpPr/>
          <p:nvPr/>
        </p:nvSpPr>
        <p:spPr>
          <a:xfrm>
            <a:off x="5401794" y="3979690"/>
            <a:ext cx="1524000" cy="645459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attraction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2" name="Google Shape;542;p12"/>
          <p:cNvGrpSpPr/>
          <p:nvPr/>
        </p:nvGrpSpPr>
        <p:grpSpPr>
          <a:xfrm>
            <a:off x="10602744" y="4168530"/>
            <a:ext cx="1075056" cy="416829"/>
            <a:chOff x="6536505" y="2574459"/>
            <a:chExt cx="2101515" cy="802105"/>
          </a:xfrm>
        </p:grpSpPr>
        <p:sp>
          <p:nvSpPr>
            <p:cNvPr id="543" name="Google Shape;543;p12"/>
            <p:cNvSpPr/>
            <p:nvPr/>
          </p:nvSpPr>
          <p:spPr>
            <a:xfrm>
              <a:off x="6536505" y="2574459"/>
              <a:ext cx="2101515" cy="802105"/>
            </a:xfrm>
            <a:prstGeom prst="ellipse">
              <a:avLst/>
            </a:prstGeom>
            <a:solidFill>
              <a:schemeClr val="lt1"/>
            </a:solidFill>
            <a:ln cap="flat" cmpd="sng" w="5715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2"/>
            <p:cNvSpPr/>
            <p:nvPr/>
          </p:nvSpPr>
          <p:spPr>
            <a:xfrm>
              <a:off x="6752352" y="2720850"/>
              <a:ext cx="1702312" cy="50932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picdescribe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45" name="Google Shape;545;p12"/>
          <p:cNvCxnSpPr>
            <a:stCxn id="509" idx="6"/>
            <a:endCxn id="541" idx="1"/>
          </p:cNvCxnSpPr>
          <p:nvPr/>
        </p:nvCxnSpPr>
        <p:spPr>
          <a:xfrm>
            <a:off x="2106467" y="2589691"/>
            <a:ext cx="3295200" cy="17127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6" name="Google Shape;546;p12"/>
          <p:cNvCxnSpPr>
            <a:stCxn id="510" idx="6"/>
            <a:endCxn id="541" idx="1"/>
          </p:cNvCxnSpPr>
          <p:nvPr/>
        </p:nvCxnSpPr>
        <p:spPr>
          <a:xfrm>
            <a:off x="2105874" y="3024492"/>
            <a:ext cx="3295800" cy="12780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7" name="Google Shape;547;p12"/>
          <p:cNvCxnSpPr>
            <a:stCxn id="511" idx="6"/>
            <a:endCxn id="541" idx="1"/>
          </p:cNvCxnSpPr>
          <p:nvPr/>
        </p:nvCxnSpPr>
        <p:spPr>
          <a:xfrm>
            <a:off x="2105874" y="3466374"/>
            <a:ext cx="3295800" cy="8361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8" name="Google Shape;548;p12"/>
          <p:cNvCxnSpPr>
            <a:stCxn id="512" idx="6"/>
            <a:endCxn id="541" idx="1"/>
          </p:cNvCxnSpPr>
          <p:nvPr/>
        </p:nvCxnSpPr>
        <p:spPr>
          <a:xfrm>
            <a:off x="2105874" y="3907202"/>
            <a:ext cx="3295800" cy="3951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9" name="Google Shape;549;p12"/>
          <p:cNvCxnSpPr>
            <a:stCxn id="513" idx="6"/>
            <a:endCxn id="541" idx="1"/>
          </p:cNvCxnSpPr>
          <p:nvPr/>
        </p:nvCxnSpPr>
        <p:spPr>
          <a:xfrm flipH="1" rot="10800000">
            <a:off x="2105874" y="4302284"/>
            <a:ext cx="3295800" cy="348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0" name="Google Shape;550;p12"/>
          <p:cNvCxnSpPr>
            <a:stCxn id="514" idx="6"/>
            <a:endCxn id="541" idx="1"/>
          </p:cNvCxnSpPr>
          <p:nvPr/>
        </p:nvCxnSpPr>
        <p:spPr>
          <a:xfrm flipH="1" rot="10800000">
            <a:off x="2105874" y="4302484"/>
            <a:ext cx="3295800" cy="4434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1" name="Google Shape;551;p12"/>
          <p:cNvCxnSpPr>
            <a:stCxn id="515" idx="6"/>
            <a:endCxn id="541" idx="1"/>
          </p:cNvCxnSpPr>
          <p:nvPr/>
        </p:nvCxnSpPr>
        <p:spPr>
          <a:xfrm flipH="1" rot="10800000">
            <a:off x="2117468" y="4302568"/>
            <a:ext cx="3284400" cy="8730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2" name="Google Shape;552;p12"/>
          <p:cNvCxnSpPr>
            <a:stCxn id="516" idx="6"/>
            <a:endCxn id="541" idx="1"/>
          </p:cNvCxnSpPr>
          <p:nvPr/>
        </p:nvCxnSpPr>
        <p:spPr>
          <a:xfrm flipH="1" rot="10800000">
            <a:off x="2105874" y="4302304"/>
            <a:ext cx="3295800" cy="13158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3" name="Google Shape;553;p12"/>
          <p:cNvCxnSpPr>
            <a:stCxn id="517" idx="6"/>
            <a:endCxn id="541" idx="1"/>
          </p:cNvCxnSpPr>
          <p:nvPr/>
        </p:nvCxnSpPr>
        <p:spPr>
          <a:xfrm flipH="1" rot="10800000">
            <a:off x="2105874" y="4302377"/>
            <a:ext cx="3295800" cy="17559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4" name="Google Shape;554;p12"/>
          <p:cNvCxnSpPr>
            <a:stCxn id="528" idx="0"/>
            <a:endCxn id="541" idx="2"/>
          </p:cNvCxnSpPr>
          <p:nvPr/>
        </p:nvCxnSpPr>
        <p:spPr>
          <a:xfrm flipH="1" rot="10800000">
            <a:off x="3362162" y="4625263"/>
            <a:ext cx="2801700" cy="12246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5" name="Google Shape;555;p12"/>
          <p:cNvCxnSpPr>
            <a:stCxn id="530" idx="0"/>
            <a:endCxn id="541" idx="2"/>
          </p:cNvCxnSpPr>
          <p:nvPr/>
        </p:nvCxnSpPr>
        <p:spPr>
          <a:xfrm flipH="1" rot="10800000">
            <a:off x="4461885" y="4625150"/>
            <a:ext cx="1701900" cy="12333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6" name="Google Shape;556;p12"/>
          <p:cNvCxnSpPr>
            <a:stCxn id="531" idx="0"/>
            <a:endCxn id="541" idx="2"/>
          </p:cNvCxnSpPr>
          <p:nvPr/>
        </p:nvCxnSpPr>
        <p:spPr>
          <a:xfrm flipH="1" rot="10800000">
            <a:off x="5561609" y="4625261"/>
            <a:ext cx="602100" cy="12246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7" name="Google Shape;557;p12"/>
          <p:cNvCxnSpPr>
            <a:stCxn id="532" idx="0"/>
            <a:endCxn id="541" idx="2"/>
          </p:cNvCxnSpPr>
          <p:nvPr/>
        </p:nvCxnSpPr>
        <p:spPr>
          <a:xfrm rot="10800000">
            <a:off x="6163815" y="4625260"/>
            <a:ext cx="467100" cy="12246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8" name="Google Shape;558;p12"/>
          <p:cNvCxnSpPr>
            <a:stCxn id="541" idx="2"/>
            <a:endCxn id="529" idx="0"/>
          </p:cNvCxnSpPr>
          <p:nvPr/>
        </p:nvCxnSpPr>
        <p:spPr>
          <a:xfrm>
            <a:off x="6163794" y="4625149"/>
            <a:ext cx="1542300" cy="12246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9" name="Google Shape;559;p12"/>
          <p:cNvCxnSpPr>
            <a:stCxn id="541" idx="2"/>
            <a:endCxn id="540" idx="0"/>
          </p:cNvCxnSpPr>
          <p:nvPr/>
        </p:nvCxnSpPr>
        <p:spPr>
          <a:xfrm>
            <a:off x="6163794" y="4625149"/>
            <a:ext cx="2628900" cy="12198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0" name="Google Shape;560;p12"/>
          <p:cNvCxnSpPr>
            <a:stCxn id="524" idx="4"/>
            <a:endCxn id="541" idx="0"/>
          </p:cNvCxnSpPr>
          <p:nvPr/>
        </p:nvCxnSpPr>
        <p:spPr>
          <a:xfrm>
            <a:off x="3121814" y="2794785"/>
            <a:ext cx="3042000" cy="11850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1" name="Google Shape;561;p12"/>
          <p:cNvCxnSpPr>
            <a:stCxn id="525" idx="4"/>
            <a:endCxn id="541" idx="0"/>
          </p:cNvCxnSpPr>
          <p:nvPr/>
        </p:nvCxnSpPr>
        <p:spPr>
          <a:xfrm>
            <a:off x="4196870" y="2791753"/>
            <a:ext cx="1966800" cy="11880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2" name="Google Shape;562;p12"/>
          <p:cNvCxnSpPr>
            <a:stCxn id="526" idx="4"/>
            <a:endCxn id="541" idx="0"/>
          </p:cNvCxnSpPr>
          <p:nvPr/>
        </p:nvCxnSpPr>
        <p:spPr>
          <a:xfrm>
            <a:off x="5281518" y="2788112"/>
            <a:ext cx="882300" cy="11916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3" name="Google Shape;563;p12"/>
          <p:cNvCxnSpPr>
            <a:stCxn id="527" idx="4"/>
            <a:endCxn id="541" idx="0"/>
          </p:cNvCxnSpPr>
          <p:nvPr/>
        </p:nvCxnSpPr>
        <p:spPr>
          <a:xfrm flipH="1">
            <a:off x="6163874" y="2783870"/>
            <a:ext cx="214800" cy="11958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4" name="Google Shape;564;p12"/>
          <p:cNvCxnSpPr>
            <a:stCxn id="534" idx="4"/>
            <a:endCxn id="541" idx="0"/>
          </p:cNvCxnSpPr>
          <p:nvPr/>
        </p:nvCxnSpPr>
        <p:spPr>
          <a:xfrm flipH="1">
            <a:off x="6163722" y="2791752"/>
            <a:ext cx="1299600" cy="11880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5" name="Google Shape;565;p12"/>
          <p:cNvCxnSpPr>
            <a:stCxn id="535" idx="4"/>
            <a:endCxn id="541" idx="0"/>
          </p:cNvCxnSpPr>
          <p:nvPr/>
        </p:nvCxnSpPr>
        <p:spPr>
          <a:xfrm flipH="1">
            <a:off x="6163870" y="2796997"/>
            <a:ext cx="2384100" cy="11826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6" name="Google Shape;566;p12"/>
          <p:cNvCxnSpPr>
            <a:stCxn id="536" idx="4"/>
            <a:endCxn id="541" idx="0"/>
          </p:cNvCxnSpPr>
          <p:nvPr/>
        </p:nvCxnSpPr>
        <p:spPr>
          <a:xfrm flipH="1">
            <a:off x="6163926" y="2791752"/>
            <a:ext cx="3481200" cy="11880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7" name="Google Shape;567;p12"/>
          <p:cNvCxnSpPr>
            <a:stCxn id="518" idx="2"/>
            <a:endCxn id="541" idx="3"/>
          </p:cNvCxnSpPr>
          <p:nvPr/>
        </p:nvCxnSpPr>
        <p:spPr>
          <a:xfrm flipH="1">
            <a:off x="6925855" y="2592951"/>
            <a:ext cx="3685200" cy="17094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8" name="Google Shape;568;p12"/>
          <p:cNvCxnSpPr>
            <a:stCxn id="519" idx="2"/>
            <a:endCxn id="541" idx="3"/>
          </p:cNvCxnSpPr>
          <p:nvPr/>
        </p:nvCxnSpPr>
        <p:spPr>
          <a:xfrm flipH="1">
            <a:off x="6925928" y="3037658"/>
            <a:ext cx="3679200" cy="12648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9" name="Google Shape;569;p12"/>
          <p:cNvCxnSpPr>
            <a:stCxn id="541" idx="3"/>
            <a:endCxn id="520" idx="2"/>
          </p:cNvCxnSpPr>
          <p:nvPr/>
        </p:nvCxnSpPr>
        <p:spPr>
          <a:xfrm flipH="1" rot="10800000">
            <a:off x="6925794" y="3476819"/>
            <a:ext cx="3679200" cy="8256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0" name="Google Shape;570;p12"/>
          <p:cNvCxnSpPr>
            <a:stCxn id="541" idx="3"/>
            <a:endCxn id="522" idx="2"/>
          </p:cNvCxnSpPr>
          <p:nvPr/>
        </p:nvCxnSpPr>
        <p:spPr>
          <a:xfrm flipH="1" rot="10800000">
            <a:off x="6925794" y="3921419"/>
            <a:ext cx="3677100" cy="3810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1" name="Google Shape;571;p12"/>
          <p:cNvCxnSpPr>
            <a:stCxn id="541" idx="3"/>
            <a:endCxn id="543" idx="2"/>
          </p:cNvCxnSpPr>
          <p:nvPr/>
        </p:nvCxnSpPr>
        <p:spPr>
          <a:xfrm>
            <a:off x="6925794" y="4302419"/>
            <a:ext cx="3676800" cy="744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2" name="Google Shape;572;p12"/>
          <p:cNvCxnSpPr>
            <a:stCxn id="541" idx="3"/>
            <a:endCxn id="533" idx="2"/>
          </p:cNvCxnSpPr>
          <p:nvPr/>
        </p:nvCxnSpPr>
        <p:spPr>
          <a:xfrm>
            <a:off x="6925794" y="4302419"/>
            <a:ext cx="3676800" cy="5028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3" name="Google Shape;573;p12"/>
          <p:cNvCxnSpPr>
            <a:stCxn id="541" idx="3"/>
            <a:endCxn id="537" idx="2"/>
          </p:cNvCxnSpPr>
          <p:nvPr/>
        </p:nvCxnSpPr>
        <p:spPr>
          <a:xfrm>
            <a:off x="6925794" y="4302419"/>
            <a:ext cx="3676800" cy="9312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4" name="Google Shape;574;p12"/>
          <p:cNvCxnSpPr>
            <a:stCxn id="541" idx="3"/>
            <a:endCxn id="538" idx="2"/>
          </p:cNvCxnSpPr>
          <p:nvPr/>
        </p:nvCxnSpPr>
        <p:spPr>
          <a:xfrm>
            <a:off x="6925794" y="4302419"/>
            <a:ext cx="3685200" cy="13452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5" name="Google Shape;575;p12"/>
          <p:cNvCxnSpPr>
            <a:stCxn id="541" idx="3"/>
            <a:endCxn id="539" idx="2"/>
          </p:cNvCxnSpPr>
          <p:nvPr/>
        </p:nvCxnSpPr>
        <p:spPr>
          <a:xfrm>
            <a:off x="6925794" y="4302419"/>
            <a:ext cx="3676800" cy="17814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1" name="Google Shape;58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66"/>
            <a:ext cx="12192000" cy="6857334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13"/>
          <p:cNvSpPr txBox="1"/>
          <p:nvPr>
            <p:ph type="title"/>
          </p:nvPr>
        </p:nvSpPr>
        <p:spPr>
          <a:xfrm>
            <a:off x="838201" y="1065862"/>
            <a:ext cx="3313164" cy="47262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/>
              <a:t>station</a:t>
            </a:r>
            <a:endParaRPr sz="4000">
              <a:solidFill>
                <a:srgbClr val="FFFFFF"/>
              </a:solidFill>
            </a:endParaRPr>
          </a:p>
        </p:txBody>
      </p:sp>
      <p:cxnSp>
        <p:nvCxnSpPr>
          <p:cNvPr id="583" name="Google Shape;583;p13"/>
          <p:cNvCxnSpPr/>
          <p:nvPr/>
        </p:nvCxnSpPr>
        <p:spPr>
          <a:xfrm>
            <a:off x="4653372" y="2286000"/>
            <a:ext cx="0" cy="2286000"/>
          </a:xfrm>
          <a:prstGeom prst="straightConnector1">
            <a:avLst/>
          </a:prstGeom>
          <a:noFill/>
          <a:ln cap="flat" cmpd="sng" w="158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84" name="Google Shape;584;p13"/>
          <p:cNvGrpSpPr/>
          <p:nvPr/>
        </p:nvGrpSpPr>
        <p:grpSpPr>
          <a:xfrm>
            <a:off x="5155379" y="1066438"/>
            <a:ext cx="5744684" cy="4725122"/>
            <a:chOff x="0" y="576"/>
            <a:chExt cx="5744684" cy="4725122"/>
          </a:xfrm>
        </p:grpSpPr>
        <p:sp>
          <p:nvSpPr>
            <p:cNvPr id="585" name="Google Shape;585;p13"/>
            <p:cNvSpPr/>
            <p:nvPr/>
          </p:nvSpPr>
          <p:spPr>
            <a:xfrm>
              <a:off x="0" y="576"/>
              <a:ext cx="5744684" cy="1350034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408385" y="304334"/>
              <a:ext cx="742519" cy="74251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1559290" y="576"/>
              <a:ext cx="4185394" cy="1350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3"/>
            <p:cNvSpPr txBox="1"/>
            <p:nvPr/>
          </p:nvSpPr>
          <p:spPr>
            <a:xfrm>
              <a:off x="1559290" y="576"/>
              <a:ext cx="4185394" cy="1350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2875" lIns="142875" spcFirstLastPara="1" rIns="142875" wrap="square" tIns="1428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 list of meteorological station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0" y="1688120"/>
              <a:ext cx="5744684" cy="1350034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408385" y="1991878"/>
              <a:ext cx="742519" cy="74251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1559290" y="1688120"/>
              <a:ext cx="4185394" cy="1350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3"/>
            <p:cNvSpPr txBox="1"/>
            <p:nvPr/>
          </p:nvSpPr>
          <p:spPr>
            <a:xfrm>
              <a:off x="1559290" y="1688120"/>
              <a:ext cx="4185394" cy="1350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2875" lIns="142875" spcFirstLastPara="1" rIns="142875" wrap="square" tIns="1428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number of rows: about 35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0" y="3375664"/>
              <a:ext cx="5744684" cy="1350034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408385" y="3679422"/>
              <a:ext cx="742519" cy="74251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1559290" y="3375664"/>
              <a:ext cx="4185394" cy="1350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3"/>
            <p:cNvSpPr txBox="1"/>
            <p:nvPr/>
          </p:nvSpPr>
          <p:spPr>
            <a:xfrm>
              <a:off x="1559290" y="3375664"/>
              <a:ext cx="4185394" cy="1350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2875" lIns="142875" spcFirstLastPara="1" rIns="142875" wrap="square" tIns="1428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source: </a:t>
              </a:r>
              <a:r>
                <a:rPr lang="en-US" sz="18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  <a:hlinkClick r:id="rId7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https://e-service.cwb.gov.tw/wdps/obs/state.htm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1" name="Google Shape;6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66"/>
            <a:ext cx="12192000" cy="6857334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columns: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3" name="Google Shape;603;p14"/>
          <p:cNvSpPr/>
          <p:nvPr/>
        </p:nvSpPr>
        <p:spPr>
          <a:xfrm>
            <a:off x="4935620" y="3595211"/>
            <a:ext cx="1524000" cy="645459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14"/>
          <p:cNvSpPr/>
          <p:nvPr/>
        </p:nvSpPr>
        <p:spPr>
          <a:xfrm>
            <a:off x="1708400" y="3516889"/>
            <a:ext cx="2101515" cy="802105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station_id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14"/>
          <p:cNvSpPr/>
          <p:nvPr/>
        </p:nvSpPr>
        <p:spPr>
          <a:xfrm>
            <a:off x="4646862" y="2206288"/>
            <a:ext cx="2101515" cy="802105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station_name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14"/>
          <p:cNvSpPr/>
          <p:nvPr/>
        </p:nvSpPr>
        <p:spPr>
          <a:xfrm>
            <a:off x="7585325" y="3516889"/>
            <a:ext cx="2101515" cy="802105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px</a:t>
            </a:r>
            <a:endParaRPr/>
          </a:p>
        </p:txBody>
      </p:sp>
      <p:sp>
        <p:nvSpPr>
          <p:cNvPr id="607" name="Google Shape;607;p14"/>
          <p:cNvSpPr/>
          <p:nvPr/>
        </p:nvSpPr>
        <p:spPr>
          <a:xfrm>
            <a:off x="4646861" y="4830655"/>
            <a:ext cx="2101515" cy="802105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8" name="Google Shape;608;p14"/>
          <p:cNvCxnSpPr>
            <a:stCxn id="604" idx="6"/>
            <a:endCxn id="603" idx="1"/>
          </p:cNvCxnSpPr>
          <p:nvPr/>
        </p:nvCxnSpPr>
        <p:spPr>
          <a:xfrm>
            <a:off x="3809915" y="3917942"/>
            <a:ext cx="1125600" cy="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9" name="Google Shape;609;p14"/>
          <p:cNvCxnSpPr>
            <a:stCxn id="605" idx="4"/>
            <a:endCxn id="603" idx="0"/>
          </p:cNvCxnSpPr>
          <p:nvPr/>
        </p:nvCxnSpPr>
        <p:spPr>
          <a:xfrm>
            <a:off x="5697620" y="3008393"/>
            <a:ext cx="0" cy="5868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0" name="Google Shape;610;p14"/>
          <p:cNvCxnSpPr>
            <a:stCxn id="603" idx="3"/>
            <a:endCxn id="606" idx="2"/>
          </p:cNvCxnSpPr>
          <p:nvPr/>
        </p:nvCxnSpPr>
        <p:spPr>
          <a:xfrm>
            <a:off x="6459620" y="3917940"/>
            <a:ext cx="1125600" cy="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1" name="Google Shape;611;p14"/>
          <p:cNvCxnSpPr>
            <a:stCxn id="603" idx="2"/>
            <a:endCxn id="607" idx="0"/>
          </p:cNvCxnSpPr>
          <p:nvPr/>
        </p:nvCxnSpPr>
        <p:spPr>
          <a:xfrm>
            <a:off x="5697620" y="4240670"/>
            <a:ext cx="0" cy="5901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8" name="Google Shape;61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66"/>
            <a:ext cx="12192000" cy="6857334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15"/>
          <p:cNvSpPr txBox="1"/>
          <p:nvPr>
            <p:ph type="title"/>
          </p:nvPr>
        </p:nvSpPr>
        <p:spPr>
          <a:xfrm>
            <a:off x="838201" y="1065862"/>
            <a:ext cx="3313164" cy="47262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/>
              <a:t>board</a:t>
            </a:r>
            <a:endParaRPr sz="4000">
              <a:solidFill>
                <a:srgbClr val="FFFFFF"/>
              </a:solidFill>
            </a:endParaRPr>
          </a:p>
        </p:txBody>
      </p:sp>
      <p:cxnSp>
        <p:nvCxnSpPr>
          <p:cNvPr id="620" name="Google Shape;620;p15"/>
          <p:cNvCxnSpPr/>
          <p:nvPr/>
        </p:nvCxnSpPr>
        <p:spPr>
          <a:xfrm>
            <a:off x="4653372" y="2286000"/>
            <a:ext cx="0" cy="2286000"/>
          </a:xfrm>
          <a:prstGeom prst="straightConnector1">
            <a:avLst/>
          </a:prstGeom>
          <a:noFill/>
          <a:ln cap="flat" cmpd="sng" w="158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621" name="Google Shape;621;p15"/>
          <p:cNvGrpSpPr/>
          <p:nvPr/>
        </p:nvGrpSpPr>
        <p:grpSpPr>
          <a:xfrm>
            <a:off x="5155379" y="1066438"/>
            <a:ext cx="5744684" cy="4725122"/>
            <a:chOff x="0" y="576"/>
            <a:chExt cx="5744684" cy="4725122"/>
          </a:xfrm>
        </p:grpSpPr>
        <p:sp>
          <p:nvSpPr>
            <p:cNvPr id="622" name="Google Shape;622;p15"/>
            <p:cNvSpPr/>
            <p:nvPr/>
          </p:nvSpPr>
          <p:spPr>
            <a:xfrm>
              <a:off x="0" y="576"/>
              <a:ext cx="5744684" cy="1350034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5"/>
            <p:cNvSpPr/>
            <p:nvPr/>
          </p:nvSpPr>
          <p:spPr>
            <a:xfrm>
              <a:off x="408385" y="304334"/>
              <a:ext cx="742519" cy="74251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>
                  <a:alpha val="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5"/>
            <p:cNvSpPr/>
            <p:nvPr/>
          </p:nvSpPr>
          <p:spPr>
            <a:xfrm>
              <a:off x="1559290" y="576"/>
              <a:ext cx="4185394" cy="1350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5"/>
            <p:cNvSpPr txBox="1"/>
            <p:nvPr/>
          </p:nvSpPr>
          <p:spPr>
            <a:xfrm>
              <a:off x="1559290" y="576"/>
              <a:ext cx="4185394" cy="1350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2875" lIns="142875" spcFirstLastPara="1" rIns="142875" wrap="square" tIns="142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en-U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Add or delete comments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15"/>
            <p:cNvSpPr/>
            <p:nvPr/>
          </p:nvSpPr>
          <p:spPr>
            <a:xfrm>
              <a:off x="0" y="1688120"/>
              <a:ext cx="5744684" cy="1350034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5"/>
            <p:cNvSpPr/>
            <p:nvPr/>
          </p:nvSpPr>
          <p:spPr>
            <a:xfrm>
              <a:off x="408385" y="1991878"/>
              <a:ext cx="742519" cy="74251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5"/>
            <p:cNvSpPr/>
            <p:nvPr/>
          </p:nvSpPr>
          <p:spPr>
            <a:xfrm>
              <a:off x="1559290" y="1688120"/>
              <a:ext cx="4185394" cy="1350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5"/>
            <p:cNvSpPr txBox="1"/>
            <p:nvPr/>
          </p:nvSpPr>
          <p:spPr>
            <a:xfrm>
              <a:off x="1559290" y="1688120"/>
              <a:ext cx="4185394" cy="1350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2875" lIns="142875" spcFirstLastPara="1" rIns="142875" wrap="square" tIns="142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en-U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Rating attractions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15"/>
            <p:cNvSpPr/>
            <p:nvPr/>
          </p:nvSpPr>
          <p:spPr>
            <a:xfrm>
              <a:off x="0" y="3375664"/>
              <a:ext cx="5744684" cy="1350034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5"/>
            <p:cNvSpPr/>
            <p:nvPr/>
          </p:nvSpPr>
          <p:spPr>
            <a:xfrm>
              <a:off x="408385" y="3679422"/>
              <a:ext cx="742519" cy="74251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5"/>
            <p:cNvSpPr/>
            <p:nvPr/>
          </p:nvSpPr>
          <p:spPr>
            <a:xfrm>
              <a:off x="1559290" y="3375664"/>
              <a:ext cx="4185394" cy="1350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5"/>
            <p:cNvSpPr txBox="1"/>
            <p:nvPr/>
          </p:nvSpPr>
          <p:spPr>
            <a:xfrm>
              <a:off x="1559290" y="3375664"/>
              <a:ext cx="4185394" cy="1350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2875" lIns="142875" spcFirstLastPara="1" rIns="142875" wrap="square" tIns="142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en-U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Get weather information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" name="Google Shape;63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66"/>
            <a:ext cx="12192000" cy="6857334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columns: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40" name="Google Shape;640;p16"/>
          <p:cNvSpPr/>
          <p:nvPr/>
        </p:nvSpPr>
        <p:spPr>
          <a:xfrm>
            <a:off x="5577924" y="4001294"/>
            <a:ext cx="1524000" cy="645459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board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16"/>
          <p:cNvSpPr/>
          <p:nvPr/>
        </p:nvSpPr>
        <p:spPr>
          <a:xfrm>
            <a:off x="1770506" y="2209643"/>
            <a:ext cx="2101515" cy="802105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/>
          </a:p>
        </p:txBody>
      </p:sp>
      <p:sp>
        <p:nvSpPr>
          <p:cNvPr id="642" name="Google Shape;642;p16"/>
          <p:cNvSpPr/>
          <p:nvPr/>
        </p:nvSpPr>
        <p:spPr>
          <a:xfrm>
            <a:off x="1757211" y="3054889"/>
            <a:ext cx="2101515" cy="802105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user_id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16"/>
          <p:cNvSpPr/>
          <p:nvPr/>
        </p:nvSpPr>
        <p:spPr>
          <a:xfrm>
            <a:off x="1757211" y="3900135"/>
            <a:ext cx="2101515" cy="802105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post_at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16"/>
          <p:cNvSpPr/>
          <p:nvPr/>
        </p:nvSpPr>
        <p:spPr>
          <a:xfrm>
            <a:off x="1770506" y="4750852"/>
            <a:ext cx="2101515" cy="802105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endParaRPr/>
          </a:p>
        </p:txBody>
      </p:sp>
      <p:sp>
        <p:nvSpPr>
          <p:cNvPr id="645" name="Google Shape;645;p16"/>
          <p:cNvSpPr/>
          <p:nvPr/>
        </p:nvSpPr>
        <p:spPr>
          <a:xfrm>
            <a:off x="1770506" y="5596098"/>
            <a:ext cx="2101515" cy="802105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city</a:t>
            </a:r>
            <a:endParaRPr/>
          </a:p>
        </p:txBody>
      </p:sp>
      <p:sp>
        <p:nvSpPr>
          <p:cNvPr id="646" name="Google Shape;646;p16"/>
          <p:cNvSpPr/>
          <p:nvPr/>
        </p:nvSpPr>
        <p:spPr>
          <a:xfrm>
            <a:off x="8558787" y="2209643"/>
            <a:ext cx="2101515" cy="802105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16"/>
          <p:cNvSpPr/>
          <p:nvPr/>
        </p:nvSpPr>
        <p:spPr>
          <a:xfrm>
            <a:off x="8558787" y="3044104"/>
            <a:ext cx="2101515" cy="802105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rating</a:t>
            </a:r>
            <a:endParaRPr/>
          </a:p>
        </p:txBody>
      </p:sp>
      <p:sp>
        <p:nvSpPr>
          <p:cNvPr id="648" name="Google Shape;648;p16"/>
          <p:cNvSpPr/>
          <p:nvPr/>
        </p:nvSpPr>
        <p:spPr>
          <a:xfrm>
            <a:off x="8558788" y="3849102"/>
            <a:ext cx="2101515" cy="802105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</a:t>
            </a:r>
            <a:endParaRPr/>
          </a:p>
        </p:txBody>
      </p:sp>
      <p:sp>
        <p:nvSpPr>
          <p:cNvPr id="649" name="Google Shape;649;p16"/>
          <p:cNvSpPr/>
          <p:nvPr/>
        </p:nvSpPr>
        <p:spPr>
          <a:xfrm>
            <a:off x="8558789" y="4672778"/>
            <a:ext cx="2101515" cy="802105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</a:t>
            </a:r>
            <a:endParaRPr/>
          </a:p>
        </p:txBody>
      </p:sp>
      <p:sp>
        <p:nvSpPr>
          <p:cNvPr id="650" name="Google Shape;650;p16"/>
          <p:cNvSpPr/>
          <p:nvPr/>
        </p:nvSpPr>
        <p:spPr>
          <a:xfrm>
            <a:off x="8559416" y="5518025"/>
            <a:ext cx="2101515" cy="802105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weather</a:t>
            </a:r>
            <a:endParaRPr/>
          </a:p>
        </p:txBody>
      </p:sp>
      <p:cxnSp>
        <p:nvCxnSpPr>
          <p:cNvPr id="651" name="Google Shape;651;p16"/>
          <p:cNvCxnSpPr>
            <a:stCxn id="641" idx="6"/>
            <a:endCxn id="640" idx="1"/>
          </p:cNvCxnSpPr>
          <p:nvPr/>
        </p:nvCxnSpPr>
        <p:spPr>
          <a:xfrm>
            <a:off x="3872021" y="2610695"/>
            <a:ext cx="1705800" cy="17133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52" name="Google Shape;652;p16"/>
          <p:cNvCxnSpPr>
            <a:endCxn id="640" idx="1"/>
          </p:cNvCxnSpPr>
          <p:nvPr/>
        </p:nvCxnSpPr>
        <p:spPr>
          <a:xfrm>
            <a:off x="3695424" y="3445024"/>
            <a:ext cx="1882500" cy="8790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53" name="Google Shape;653;p16"/>
          <p:cNvCxnSpPr>
            <a:stCxn id="643" idx="6"/>
            <a:endCxn id="640" idx="1"/>
          </p:cNvCxnSpPr>
          <p:nvPr/>
        </p:nvCxnSpPr>
        <p:spPr>
          <a:xfrm>
            <a:off x="3858726" y="4301188"/>
            <a:ext cx="1719300" cy="228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54" name="Google Shape;654;p16"/>
          <p:cNvCxnSpPr>
            <a:stCxn id="644" idx="6"/>
            <a:endCxn id="640" idx="1"/>
          </p:cNvCxnSpPr>
          <p:nvPr/>
        </p:nvCxnSpPr>
        <p:spPr>
          <a:xfrm flipH="1" rot="10800000">
            <a:off x="3872021" y="4323904"/>
            <a:ext cx="1705800" cy="8280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55" name="Google Shape;655;p16"/>
          <p:cNvCxnSpPr>
            <a:stCxn id="645" idx="6"/>
            <a:endCxn id="640" idx="1"/>
          </p:cNvCxnSpPr>
          <p:nvPr/>
        </p:nvCxnSpPr>
        <p:spPr>
          <a:xfrm flipH="1" rot="10800000">
            <a:off x="3872021" y="4324051"/>
            <a:ext cx="1705800" cy="16731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56" name="Google Shape;656;p16"/>
          <p:cNvCxnSpPr>
            <a:stCxn id="640" idx="3"/>
            <a:endCxn id="646" idx="2"/>
          </p:cNvCxnSpPr>
          <p:nvPr/>
        </p:nvCxnSpPr>
        <p:spPr>
          <a:xfrm flipH="1" rot="10800000">
            <a:off x="7101924" y="2610724"/>
            <a:ext cx="1456800" cy="17133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57" name="Google Shape;657;p16"/>
          <p:cNvCxnSpPr>
            <a:stCxn id="640" idx="3"/>
            <a:endCxn id="647" idx="2"/>
          </p:cNvCxnSpPr>
          <p:nvPr/>
        </p:nvCxnSpPr>
        <p:spPr>
          <a:xfrm flipH="1" rot="10800000">
            <a:off x="7101924" y="3445024"/>
            <a:ext cx="1456800" cy="8790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58" name="Google Shape;658;p16"/>
          <p:cNvCxnSpPr>
            <a:stCxn id="640" idx="3"/>
            <a:endCxn id="648" idx="2"/>
          </p:cNvCxnSpPr>
          <p:nvPr/>
        </p:nvCxnSpPr>
        <p:spPr>
          <a:xfrm flipH="1" rot="10800000">
            <a:off x="7101924" y="4250224"/>
            <a:ext cx="1456800" cy="738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59" name="Google Shape;659;p16"/>
          <p:cNvCxnSpPr>
            <a:stCxn id="640" idx="3"/>
            <a:endCxn id="649" idx="2"/>
          </p:cNvCxnSpPr>
          <p:nvPr/>
        </p:nvCxnSpPr>
        <p:spPr>
          <a:xfrm>
            <a:off x="7101924" y="4324024"/>
            <a:ext cx="1456800" cy="7497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60" name="Google Shape;660;p16"/>
          <p:cNvCxnSpPr>
            <a:stCxn id="640" idx="3"/>
            <a:endCxn id="650" idx="2"/>
          </p:cNvCxnSpPr>
          <p:nvPr/>
        </p:nvCxnSpPr>
        <p:spPr>
          <a:xfrm>
            <a:off x="7101924" y="4324024"/>
            <a:ext cx="1457400" cy="15951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7" name="Google Shape;66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66"/>
            <a:ext cx="12192000" cy="6857334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17"/>
          <p:cNvSpPr txBox="1"/>
          <p:nvPr>
            <p:ph type="title"/>
          </p:nvPr>
        </p:nvSpPr>
        <p:spPr>
          <a:xfrm>
            <a:off x="838201" y="1065862"/>
            <a:ext cx="3313164" cy="47262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/>
              <a:t>ER diagram</a:t>
            </a:r>
            <a:endParaRPr sz="4000">
              <a:solidFill>
                <a:srgbClr val="FFFFFF"/>
              </a:solidFill>
            </a:endParaRPr>
          </a:p>
        </p:txBody>
      </p:sp>
      <p:cxnSp>
        <p:nvCxnSpPr>
          <p:cNvPr id="669" name="Google Shape;669;p17"/>
          <p:cNvCxnSpPr/>
          <p:nvPr/>
        </p:nvCxnSpPr>
        <p:spPr>
          <a:xfrm>
            <a:off x="4653372" y="2286000"/>
            <a:ext cx="0" cy="2286000"/>
          </a:xfrm>
          <a:prstGeom prst="straightConnector1">
            <a:avLst/>
          </a:prstGeom>
          <a:noFill/>
          <a:ln cap="flat" cmpd="sng" w="158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670" name="Google Shape;67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6681" y="612486"/>
            <a:ext cx="7206451" cy="5633028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6" name="Google Shape;67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66"/>
            <a:ext cx="12192000" cy="6857334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18"/>
          <p:cNvSpPr txBox="1"/>
          <p:nvPr>
            <p:ph type="title"/>
          </p:nvPr>
        </p:nvSpPr>
        <p:spPr>
          <a:xfrm>
            <a:off x="1066800" y="3937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SQL example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78" name="Google Shape;67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687285"/>
            <a:ext cx="12192001" cy="3483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4" name="Google Shape;68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66"/>
            <a:ext cx="12192000" cy="6857334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20"/>
          <p:cNvSpPr txBox="1"/>
          <p:nvPr>
            <p:ph type="title"/>
          </p:nvPr>
        </p:nvSpPr>
        <p:spPr>
          <a:xfrm>
            <a:off x="1066800" y="3937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What we learned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86" name="Google Shape;686;p20"/>
          <p:cNvGrpSpPr/>
          <p:nvPr/>
        </p:nvGrpSpPr>
        <p:grpSpPr>
          <a:xfrm>
            <a:off x="966000" y="3101292"/>
            <a:ext cx="10260000" cy="1800003"/>
            <a:chOff x="127800" y="1275667"/>
            <a:chExt cx="10260000" cy="1800003"/>
          </a:xfrm>
        </p:grpSpPr>
        <p:sp>
          <p:nvSpPr>
            <p:cNvPr id="687" name="Google Shape;687;p20"/>
            <p:cNvSpPr/>
            <p:nvPr/>
          </p:nvSpPr>
          <p:spPr>
            <a:xfrm>
              <a:off x="622800" y="1275667"/>
              <a:ext cx="810000" cy="81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127800" y="2355670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0"/>
            <p:cNvSpPr txBox="1"/>
            <p:nvPr/>
          </p:nvSpPr>
          <p:spPr>
            <a:xfrm>
              <a:off x="127800" y="2355670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Know what is front-end and back-end of a website</a:t>
              </a: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2737800" y="1275667"/>
              <a:ext cx="810000" cy="8100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2242800" y="2355670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0"/>
            <p:cNvSpPr txBox="1"/>
            <p:nvPr/>
          </p:nvSpPr>
          <p:spPr>
            <a:xfrm>
              <a:off x="2242800" y="2355670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Learn the basic grammar of PHP and HTML</a:t>
              </a: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4852800" y="1275667"/>
              <a:ext cx="810000" cy="8100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4357800" y="2355670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0"/>
            <p:cNvSpPr txBox="1"/>
            <p:nvPr/>
          </p:nvSpPr>
          <p:spPr>
            <a:xfrm>
              <a:off x="4357800" y="2355670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Learn how to use MySQL in PHP</a:t>
              </a: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6967800" y="1275667"/>
              <a:ext cx="810000" cy="8100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6472800" y="2355670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0"/>
            <p:cNvSpPr txBox="1"/>
            <p:nvPr/>
          </p:nvSpPr>
          <p:spPr>
            <a:xfrm>
              <a:off x="6472800" y="2355670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Combine database and website</a:t>
              </a: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9082800" y="1275667"/>
              <a:ext cx="810000" cy="81000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0"/>
            <p:cNvSpPr/>
            <p:nvPr/>
          </p:nvSpPr>
          <p:spPr>
            <a:xfrm>
              <a:off x="8587800" y="2355670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0"/>
            <p:cNvSpPr txBox="1"/>
            <p:nvPr/>
          </p:nvSpPr>
          <p:spPr>
            <a:xfrm>
              <a:off x="8587800" y="2355670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Teamwork</a:t>
              </a:r>
              <a:endParaRPr/>
            </a:p>
          </p:txBody>
        </p:sp>
      </p:grp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"/>
          <p:cNvSpPr/>
          <p:nvPr/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"/>
          <p:cNvSpPr/>
          <p:nvPr/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29803"/>
            </a:schemeClr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"/>
          <p:cNvSpPr/>
          <p:nvPr/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"/>
          <p:cNvSpPr txBox="1"/>
          <p:nvPr>
            <p:ph type="title"/>
          </p:nvPr>
        </p:nvSpPr>
        <p:spPr>
          <a:xfrm>
            <a:off x="1102368" y="1877492"/>
            <a:ext cx="4030132" cy="3215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Outline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92" name="Google Shape;292;p2"/>
          <p:cNvGrpSpPr/>
          <p:nvPr/>
        </p:nvGrpSpPr>
        <p:grpSpPr>
          <a:xfrm>
            <a:off x="0" y="377893"/>
            <a:ext cx="1861854" cy="717514"/>
            <a:chOff x="0" y="377893"/>
            <a:chExt cx="1861854" cy="717514"/>
          </a:xfrm>
        </p:grpSpPr>
        <p:sp>
          <p:nvSpPr>
            <p:cNvPr id="293" name="Google Shape;293;p2"/>
            <p:cNvSpPr/>
            <p:nvPr/>
          </p:nvSpPr>
          <p:spPr>
            <a:xfrm>
              <a:off x="0" y="377893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0" y="817628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5" name="Google Shape;295;p2"/>
          <p:cNvSpPr/>
          <p:nvPr/>
        </p:nvSpPr>
        <p:spPr>
          <a:xfrm>
            <a:off x="4588524" y="457812"/>
            <a:ext cx="914565" cy="914565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"/>
          <p:cNvSpPr/>
          <p:nvPr/>
        </p:nvSpPr>
        <p:spPr>
          <a:xfrm>
            <a:off x="4588524" y="457812"/>
            <a:ext cx="914565" cy="914565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29803"/>
            </a:schemeClr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"/>
          <p:cNvSpPr/>
          <p:nvPr/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"/>
          <p:cNvSpPr/>
          <p:nvPr/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29803"/>
            </a:schemeClr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"/>
          <p:cNvSpPr txBox="1"/>
          <p:nvPr>
            <p:ph idx="1" type="body"/>
          </p:nvPr>
        </p:nvSpPr>
        <p:spPr>
          <a:xfrm>
            <a:off x="6234868" y="1130846"/>
            <a:ext cx="521717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Motivation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Development Process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Data Source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Tables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SQL example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Applications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What we learned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Q&amp;A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00" name="Google Shape;300;p2"/>
          <p:cNvGrpSpPr/>
          <p:nvPr/>
        </p:nvGrpSpPr>
        <p:grpSpPr>
          <a:xfrm>
            <a:off x="9812240" y="6139464"/>
            <a:ext cx="1054465" cy="469689"/>
            <a:chOff x="9841624" y="4115729"/>
            <a:chExt cx="602169" cy="268223"/>
          </a:xfrm>
        </p:grpSpPr>
        <p:sp>
          <p:nvSpPr>
            <p:cNvPr id="301" name="Google Shape;301;p2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19"/>
          <p:cNvSpPr/>
          <p:nvPr/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19"/>
          <p:cNvSpPr/>
          <p:nvPr/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29803"/>
            </a:schemeClr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19"/>
          <p:cNvSpPr/>
          <p:nvPr/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19"/>
          <p:cNvSpPr txBox="1"/>
          <p:nvPr>
            <p:ph type="title"/>
          </p:nvPr>
        </p:nvSpPr>
        <p:spPr>
          <a:xfrm>
            <a:off x="1102368" y="1877492"/>
            <a:ext cx="4030132" cy="3215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Applications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711" name="Google Shape;711;p19"/>
          <p:cNvGrpSpPr/>
          <p:nvPr/>
        </p:nvGrpSpPr>
        <p:grpSpPr>
          <a:xfrm>
            <a:off x="0" y="377893"/>
            <a:ext cx="1861854" cy="717514"/>
            <a:chOff x="0" y="377893"/>
            <a:chExt cx="1861854" cy="717514"/>
          </a:xfrm>
        </p:grpSpPr>
        <p:sp>
          <p:nvSpPr>
            <p:cNvPr id="712" name="Google Shape;712;p19"/>
            <p:cNvSpPr/>
            <p:nvPr/>
          </p:nvSpPr>
          <p:spPr>
            <a:xfrm>
              <a:off x="0" y="377893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9"/>
            <p:cNvSpPr/>
            <p:nvPr/>
          </p:nvSpPr>
          <p:spPr>
            <a:xfrm>
              <a:off x="0" y="817628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4" name="Google Shape;714;p19"/>
          <p:cNvSpPr/>
          <p:nvPr/>
        </p:nvSpPr>
        <p:spPr>
          <a:xfrm>
            <a:off x="4588524" y="457812"/>
            <a:ext cx="914565" cy="914565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19"/>
          <p:cNvSpPr/>
          <p:nvPr/>
        </p:nvSpPr>
        <p:spPr>
          <a:xfrm>
            <a:off x="4588524" y="457812"/>
            <a:ext cx="914565" cy="914565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29803"/>
            </a:schemeClr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19"/>
          <p:cNvSpPr/>
          <p:nvPr/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19"/>
          <p:cNvSpPr/>
          <p:nvPr/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29803"/>
            </a:schemeClr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19"/>
          <p:cNvSpPr txBox="1"/>
          <p:nvPr>
            <p:ph idx="1" type="body"/>
          </p:nvPr>
        </p:nvSpPr>
        <p:spPr>
          <a:xfrm>
            <a:off x="6234868" y="1130846"/>
            <a:ext cx="521717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Just as video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719" name="Google Shape;719;p19"/>
          <p:cNvGrpSpPr/>
          <p:nvPr/>
        </p:nvGrpSpPr>
        <p:grpSpPr>
          <a:xfrm>
            <a:off x="9812240" y="6139464"/>
            <a:ext cx="1054465" cy="469689"/>
            <a:chOff x="9841624" y="4115729"/>
            <a:chExt cx="602169" cy="268223"/>
          </a:xfrm>
        </p:grpSpPr>
        <p:sp>
          <p:nvSpPr>
            <p:cNvPr id="720" name="Google Shape;720;p19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21"/>
          <p:cNvSpPr/>
          <p:nvPr/>
        </p:nvSpPr>
        <p:spPr>
          <a:xfrm>
            <a:off x="3315483" y="762552"/>
            <a:ext cx="5919334" cy="5214332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21"/>
          <p:cNvSpPr/>
          <p:nvPr/>
        </p:nvSpPr>
        <p:spPr>
          <a:xfrm>
            <a:off x="3315483" y="762552"/>
            <a:ext cx="5919334" cy="5214332"/>
          </a:xfrm>
          <a:prstGeom prst="rect">
            <a:avLst/>
          </a:prstGeom>
          <a:solidFill>
            <a:schemeClr val="accent6">
              <a:alpha val="29803"/>
            </a:schemeClr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21"/>
          <p:cNvSpPr/>
          <p:nvPr/>
        </p:nvSpPr>
        <p:spPr>
          <a:xfrm>
            <a:off x="3208088" y="658175"/>
            <a:ext cx="5919334" cy="5214332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21"/>
          <p:cNvSpPr txBox="1"/>
          <p:nvPr>
            <p:ph type="title"/>
          </p:nvPr>
        </p:nvSpPr>
        <p:spPr>
          <a:xfrm>
            <a:off x="3581400" y="1186940"/>
            <a:ext cx="5228230" cy="31318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>
                <a:solidFill>
                  <a:schemeClr val="lt1"/>
                </a:solidFill>
              </a:rPr>
              <a:t>Thank you for listening</a:t>
            </a:r>
            <a:endParaRPr sz="5400">
              <a:solidFill>
                <a:schemeClr val="lt1"/>
              </a:solidFill>
            </a:endParaRPr>
          </a:p>
        </p:txBody>
      </p:sp>
      <p:sp>
        <p:nvSpPr>
          <p:cNvPr id="734" name="Google Shape;734;p21"/>
          <p:cNvSpPr/>
          <p:nvPr/>
        </p:nvSpPr>
        <p:spPr>
          <a:xfrm>
            <a:off x="7854763" y="252951"/>
            <a:ext cx="829613" cy="829613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21"/>
          <p:cNvSpPr/>
          <p:nvPr/>
        </p:nvSpPr>
        <p:spPr>
          <a:xfrm>
            <a:off x="7854763" y="252951"/>
            <a:ext cx="829613" cy="829613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29803"/>
            </a:schemeClr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21"/>
          <p:cNvSpPr/>
          <p:nvPr/>
        </p:nvSpPr>
        <p:spPr>
          <a:xfrm>
            <a:off x="0" y="1479558"/>
            <a:ext cx="1861854" cy="277779"/>
          </a:xfrm>
          <a:custGeom>
            <a:rect b="b" l="l" r="r" t="t"/>
            <a:pathLst>
              <a:path extrusionOk="0" h="277779" w="1861854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21"/>
          <p:cNvSpPr/>
          <p:nvPr/>
        </p:nvSpPr>
        <p:spPr>
          <a:xfrm>
            <a:off x="0" y="1919293"/>
            <a:ext cx="1861854" cy="277779"/>
          </a:xfrm>
          <a:custGeom>
            <a:rect b="b" l="l" r="r" t="t"/>
            <a:pathLst>
              <a:path extrusionOk="0" h="277779" w="1861854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21"/>
          <p:cNvSpPr/>
          <p:nvPr/>
        </p:nvSpPr>
        <p:spPr>
          <a:xfrm>
            <a:off x="2394957" y="4410821"/>
            <a:ext cx="414409" cy="414409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21"/>
          <p:cNvSpPr/>
          <p:nvPr/>
        </p:nvSpPr>
        <p:spPr>
          <a:xfrm>
            <a:off x="2394957" y="4410821"/>
            <a:ext cx="414409" cy="414409"/>
          </a:xfrm>
          <a:prstGeom prst="ellipse">
            <a:avLst/>
          </a:prstGeom>
          <a:solidFill>
            <a:schemeClr val="accent2">
              <a:alpha val="29803"/>
            </a:schemeClr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0" name="Google Shape;740;p21"/>
          <p:cNvGrpSpPr/>
          <p:nvPr/>
        </p:nvGrpSpPr>
        <p:grpSpPr>
          <a:xfrm>
            <a:off x="10428634" y="5987064"/>
            <a:ext cx="1054465" cy="469689"/>
            <a:chOff x="9841624" y="4115729"/>
            <a:chExt cx="602169" cy="268223"/>
          </a:xfrm>
        </p:grpSpPr>
        <p:sp>
          <p:nvSpPr>
            <p:cNvPr id="741" name="Google Shape;741;p21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2" name="Google Shape;3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66"/>
            <a:ext cx="12192000" cy="6857334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"/>
          <p:cNvSpPr txBox="1"/>
          <p:nvPr>
            <p:ph type="title"/>
          </p:nvPr>
        </p:nvSpPr>
        <p:spPr>
          <a:xfrm>
            <a:off x="1219200" y="25036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Motivation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14" name="Google Shape;314;p3"/>
          <p:cNvGrpSpPr/>
          <p:nvPr/>
        </p:nvGrpSpPr>
        <p:grpSpPr>
          <a:xfrm>
            <a:off x="1398000" y="2434219"/>
            <a:ext cx="9396000" cy="3134149"/>
            <a:chOff x="559800" y="608594"/>
            <a:chExt cx="9396000" cy="3134149"/>
          </a:xfrm>
        </p:grpSpPr>
        <p:sp>
          <p:nvSpPr>
            <p:cNvPr id="315" name="Google Shape;315;p3"/>
            <p:cNvSpPr/>
            <p:nvPr/>
          </p:nvSpPr>
          <p:spPr>
            <a:xfrm>
              <a:off x="1747800" y="608594"/>
              <a:ext cx="1944000" cy="1944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559800" y="3022743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"/>
            <p:cNvSpPr txBox="1"/>
            <p:nvPr/>
          </p:nvSpPr>
          <p:spPr>
            <a:xfrm>
              <a:off x="559800" y="3022743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It’s hard to predict the weather if we make our vacation plan several months in advance</a:t>
              </a: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6823800" y="608594"/>
              <a:ext cx="1944000" cy="19440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5635800" y="3022743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"/>
            <p:cNvSpPr txBox="1"/>
            <p:nvPr/>
          </p:nvSpPr>
          <p:spPr>
            <a:xfrm>
              <a:off x="5635800" y="3022743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Build a website to provide some suggestions</a:t>
              </a:r>
              <a:endParaRPr/>
            </a:p>
          </p:txBody>
        </p:sp>
      </p:grpSp>
      <p:cxnSp>
        <p:nvCxnSpPr>
          <p:cNvPr id="321" name="Google Shape;321;p3"/>
          <p:cNvCxnSpPr/>
          <p:nvPr/>
        </p:nvCxnSpPr>
        <p:spPr>
          <a:xfrm>
            <a:off x="5724525" y="3752850"/>
            <a:ext cx="6858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66"/>
            <a:ext cx="12192000" cy="6857334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"/>
          <p:cNvSpPr txBox="1"/>
          <p:nvPr>
            <p:ph type="title"/>
          </p:nvPr>
        </p:nvSpPr>
        <p:spPr>
          <a:xfrm>
            <a:off x="1095375" y="3937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Development Process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28" name="Google Shape;328;p4"/>
          <p:cNvGrpSpPr/>
          <p:nvPr/>
        </p:nvGrpSpPr>
        <p:grpSpPr>
          <a:xfrm>
            <a:off x="1946141" y="1041654"/>
            <a:ext cx="8299718" cy="4774691"/>
            <a:chOff x="0" y="0"/>
            <a:chExt cx="8299718" cy="4774691"/>
          </a:xfrm>
        </p:grpSpPr>
        <p:sp>
          <p:nvSpPr>
            <p:cNvPr id="329" name="Google Shape;329;p4"/>
            <p:cNvSpPr/>
            <p:nvPr/>
          </p:nvSpPr>
          <p:spPr>
            <a:xfrm>
              <a:off x="0" y="1432407"/>
              <a:ext cx="8299718" cy="1909876"/>
            </a:xfrm>
            <a:prstGeom prst="notchedRightArrow">
              <a:avLst>
                <a:gd fmla="val 50000" name="adj1"/>
                <a:gd fmla="val 50000" name="adj2"/>
              </a:avLst>
            </a:prstGeom>
            <a:solidFill>
              <a:srgbClr val="CACA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105268" y="0"/>
              <a:ext cx="1194502" cy="190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"/>
            <p:cNvSpPr txBox="1"/>
            <p:nvPr/>
          </p:nvSpPr>
          <p:spPr>
            <a:xfrm>
              <a:off x="105268" y="0"/>
              <a:ext cx="1194502" cy="190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9550" lIns="99550" spcFirstLastPara="1" rIns="99550" wrap="square" tIns="99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Install XAMPP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453393" y="2148611"/>
              <a:ext cx="477469" cy="477469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E1E1E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1359496" y="2864815"/>
              <a:ext cx="1194502" cy="190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"/>
            <p:cNvSpPr txBox="1"/>
            <p:nvPr/>
          </p:nvSpPr>
          <p:spPr>
            <a:xfrm>
              <a:off x="1359496" y="2864815"/>
              <a:ext cx="1194502" cy="190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550" lIns="99550" spcFirstLastPara="1" rIns="99550" wrap="square" tIns="99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Run Apache web server and MySQL server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1707621" y="2148611"/>
              <a:ext cx="477469" cy="477469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E1E1E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2613724" y="0"/>
              <a:ext cx="1194502" cy="190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"/>
            <p:cNvSpPr txBox="1"/>
            <p:nvPr/>
          </p:nvSpPr>
          <p:spPr>
            <a:xfrm>
              <a:off x="2613724" y="0"/>
              <a:ext cx="1194502" cy="190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9550" lIns="99550" spcFirstLastPara="1" rIns="99550" wrap="square" tIns="99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Download the government's open data 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2961849" y="2148611"/>
              <a:ext cx="477469" cy="477469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E1E1E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3867952" y="2864815"/>
              <a:ext cx="1194502" cy="190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"/>
            <p:cNvSpPr txBox="1"/>
            <p:nvPr/>
          </p:nvSpPr>
          <p:spPr>
            <a:xfrm>
              <a:off x="3867952" y="2864815"/>
              <a:ext cx="1194502" cy="190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550" lIns="99550" spcFirstLastPara="1" rIns="99550" wrap="square" tIns="99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Create a database through phpMyAdmin 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4216077" y="2148611"/>
              <a:ext cx="477469" cy="477469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E1E1E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5122180" y="0"/>
              <a:ext cx="1194502" cy="190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"/>
            <p:cNvSpPr txBox="1"/>
            <p:nvPr/>
          </p:nvSpPr>
          <p:spPr>
            <a:xfrm>
              <a:off x="5122180" y="0"/>
              <a:ext cx="1194502" cy="190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9550" lIns="99550" spcFirstLastPara="1" rIns="99550" wrap="square" tIns="99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Write SQL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5470305" y="2148611"/>
              <a:ext cx="477469" cy="477469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E1E1E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6376408" y="2864815"/>
              <a:ext cx="1194502" cy="190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"/>
            <p:cNvSpPr txBox="1"/>
            <p:nvPr/>
          </p:nvSpPr>
          <p:spPr>
            <a:xfrm>
              <a:off x="6376408" y="2864815"/>
              <a:ext cx="1194502" cy="190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550" lIns="99550" spcFirstLastPara="1" rIns="99550" wrap="square" tIns="99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Construct front-end and back-end 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6724533" y="2148611"/>
              <a:ext cx="477469" cy="477469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E1E1E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4" name="Google Shape;354;p5"/>
          <p:cNvGrpSpPr/>
          <p:nvPr/>
        </p:nvGrpSpPr>
        <p:grpSpPr>
          <a:xfrm>
            <a:off x="496583" y="2533412"/>
            <a:ext cx="1910252" cy="709660"/>
            <a:chOff x="2267504" y="2540250"/>
            <a:chExt cx="1990951" cy="739640"/>
          </a:xfrm>
        </p:grpSpPr>
        <p:sp>
          <p:nvSpPr>
            <p:cNvPr id="355" name="Google Shape;355;p5"/>
            <p:cNvSpPr/>
            <p:nvPr/>
          </p:nvSpPr>
          <p:spPr>
            <a:xfrm>
              <a:off x="2267504" y="254025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2267504" y="299366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7" name="Google Shape;357;p5"/>
          <p:cNvGrpSpPr/>
          <p:nvPr/>
        </p:nvGrpSpPr>
        <p:grpSpPr>
          <a:xfrm>
            <a:off x="3105795" y="5289458"/>
            <a:ext cx="1640978" cy="1568550"/>
            <a:chOff x="3121343" y="4864099"/>
            <a:chExt cx="2085971" cy="1993901"/>
          </a:xfrm>
        </p:grpSpPr>
        <p:sp>
          <p:nvSpPr>
            <p:cNvPr id="358" name="Google Shape;358;p5"/>
            <p:cNvSpPr/>
            <p:nvPr/>
          </p:nvSpPr>
          <p:spPr>
            <a:xfrm>
              <a:off x="3238556" y="4981312"/>
              <a:ext cx="442726" cy="442726"/>
            </a:xfrm>
            <a:custGeom>
              <a:rect b="b" l="l" r="r" t="t"/>
              <a:pathLst>
                <a:path extrusionOk="0" h="112966" w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3128809" y="4871565"/>
              <a:ext cx="902626" cy="902626"/>
            </a:xfrm>
            <a:custGeom>
              <a:rect b="b" l="l" r="r" t="t"/>
              <a:pathLst>
                <a:path extrusionOk="0" h="230314" w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3121343" y="4864099"/>
              <a:ext cx="1152732" cy="1152732"/>
            </a:xfrm>
            <a:custGeom>
              <a:rect b="b" l="l" r="r" t="t"/>
              <a:pathLst>
                <a:path extrusionOk="0" h="294131" w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3152324" y="4894707"/>
              <a:ext cx="1321462" cy="1321838"/>
            </a:xfrm>
            <a:custGeom>
              <a:rect b="b" l="l" r="r" t="t"/>
              <a:pathLst>
                <a:path extrusionOk="0" h="337280" w="337184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3215037" y="4957793"/>
              <a:ext cx="1428975" cy="1428975"/>
            </a:xfrm>
            <a:custGeom>
              <a:rect b="b" l="l" r="r" t="t"/>
              <a:pathLst>
                <a:path extrusionOk="0" h="364617" w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3301642" y="5044398"/>
              <a:ext cx="1490195" cy="1490195"/>
            </a:xfrm>
            <a:custGeom>
              <a:rect b="b" l="l" r="r" t="t"/>
              <a:pathLst>
                <a:path extrusionOk="0" h="380238" w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3409523" y="5152279"/>
              <a:ext cx="1509607" cy="1509607"/>
            </a:xfrm>
            <a:custGeom>
              <a:rect b="b" l="l" r="r" t="t"/>
              <a:pathLst>
                <a:path extrusionOk="0" h="385191" w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3538685" y="5279576"/>
              <a:ext cx="1488326" cy="1490192"/>
            </a:xfrm>
            <a:custGeom>
              <a:rect b="b" l="l" r="r" t="t"/>
              <a:pathLst>
                <a:path extrusionOk="0" h="380237" w="379761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3683896" y="5426652"/>
              <a:ext cx="1429720" cy="1429720"/>
            </a:xfrm>
            <a:custGeom>
              <a:rect b="b" l="l" r="r" t="t"/>
              <a:pathLst>
                <a:path extrusionOk="0" h="364807" w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3901021" y="5597624"/>
              <a:ext cx="1275308" cy="1260376"/>
            </a:xfrm>
            <a:custGeom>
              <a:rect b="b" l="l" r="r" t="t"/>
              <a:pathLst>
                <a:path extrusionOk="0" h="1260376" w="1275308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4141456" y="5797338"/>
              <a:ext cx="1065858" cy="1060662"/>
            </a:xfrm>
            <a:custGeom>
              <a:rect b="b" l="l" r="r" t="t"/>
              <a:pathLst>
                <a:path extrusionOk="0" h="1060662" w="1065858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4381830" y="6039978"/>
              <a:ext cx="818022" cy="818022"/>
            </a:xfrm>
            <a:custGeom>
              <a:rect b="b" l="l" r="r" t="t"/>
              <a:pathLst>
                <a:path extrusionOk="0" h="818022" w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4647375" y="6390131"/>
              <a:ext cx="442354" cy="442354"/>
            </a:xfrm>
            <a:custGeom>
              <a:rect b="b" l="l" r="r" t="t"/>
              <a:pathLst>
                <a:path extrusionOk="0" h="112871" w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71" name="Google Shape;37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66"/>
            <a:ext cx="12192000" cy="685733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"/>
          <p:cNvSpPr txBox="1"/>
          <p:nvPr>
            <p:ph type="title"/>
          </p:nvPr>
        </p:nvSpPr>
        <p:spPr>
          <a:xfrm>
            <a:off x="1257097" y="606224"/>
            <a:ext cx="4150804" cy="14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Data Source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3" name="Google Shape;373;p5"/>
          <p:cNvSpPr txBox="1"/>
          <p:nvPr>
            <p:ph idx="1" type="body"/>
          </p:nvPr>
        </p:nvSpPr>
        <p:spPr>
          <a:xfrm>
            <a:off x="4196113" y="1355852"/>
            <a:ext cx="521717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https://data.gov.tw/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74" name="Google Shape;37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2720" y="2086562"/>
            <a:ext cx="8466560" cy="3894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6"/>
          <p:cNvSpPr/>
          <p:nvPr/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6"/>
          <p:cNvSpPr/>
          <p:nvPr/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29803"/>
            </a:schemeClr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6"/>
          <p:cNvSpPr/>
          <p:nvPr/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6"/>
          <p:cNvSpPr txBox="1"/>
          <p:nvPr>
            <p:ph type="title"/>
          </p:nvPr>
        </p:nvSpPr>
        <p:spPr>
          <a:xfrm>
            <a:off x="1102368" y="1877492"/>
            <a:ext cx="4030132" cy="3215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Tables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84" name="Google Shape;384;p6"/>
          <p:cNvGrpSpPr/>
          <p:nvPr/>
        </p:nvGrpSpPr>
        <p:grpSpPr>
          <a:xfrm>
            <a:off x="0" y="377893"/>
            <a:ext cx="1861854" cy="717514"/>
            <a:chOff x="0" y="377893"/>
            <a:chExt cx="1861854" cy="717514"/>
          </a:xfrm>
        </p:grpSpPr>
        <p:sp>
          <p:nvSpPr>
            <p:cNvPr id="385" name="Google Shape;385;p6"/>
            <p:cNvSpPr/>
            <p:nvPr/>
          </p:nvSpPr>
          <p:spPr>
            <a:xfrm>
              <a:off x="0" y="377893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0" y="817628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7" name="Google Shape;387;p6"/>
          <p:cNvSpPr/>
          <p:nvPr/>
        </p:nvSpPr>
        <p:spPr>
          <a:xfrm>
            <a:off x="4588524" y="457812"/>
            <a:ext cx="914565" cy="914565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6"/>
          <p:cNvSpPr/>
          <p:nvPr/>
        </p:nvSpPr>
        <p:spPr>
          <a:xfrm>
            <a:off x="4588524" y="457812"/>
            <a:ext cx="914565" cy="914565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29803"/>
            </a:schemeClr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6"/>
          <p:cNvSpPr/>
          <p:nvPr/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6"/>
          <p:cNvSpPr/>
          <p:nvPr/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29803"/>
            </a:schemeClr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6"/>
          <p:cNvSpPr txBox="1"/>
          <p:nvPr>
            <p:ph idx="1" type="body"/>
          </p:nvPr>
        </p:nvSpPr>
        <p:spPr>
          <a:xfrm>
            <a:off x="6309085" y="2212276"/>
            <a:ext cx="5217173" cy="2545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one_year</a:t>
            </a:r>
            <a:endParaRPr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dy_Report</a:t>
            </a:r>
            <a:endParaRPr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attraction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station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board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92" name="Google Shape;392;p6"/>
          <p:cNvGrpSpPr/>
          <p:nvPr/>
        </p:nvGrpSpPr>
        <p:grpSpPr>
          <a:xfrm>
            <a:off x="9812240" y="6139464"/>
            <a:ext cx="1054465" cy="469689"/>
            <a:chOff x="9841624" y="4115729"/>
            <a:chExt cx="602169" cy="268223"/>
          </a:xfrm>
        </p:grpSpPr>
        <p:sp>
          <p:nvSpPr>
            <p:cNvPr id="393" name="Google Shape;393;p6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3" name="Google Shape;40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66"/>
            <a:ext cx="12192000" cy="6857334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7"/>
          <p:cNvSpPr txBox="1"/>
          <p:nvPr>
            <p:ph type="title"/>
          </p:nvPr>
        </p:nvSpPr>
        <p:spPr>
          <a:xfrm>
            <a:off x="838201" y="1065862"/>
            <a:ext cx="3313164" cy="47262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one_year</a:t>
            </a:r>
            <a:endParaRPr sz="4000">
              <a:solidFill>
                <a:srgbClr val="FFFFFF"/>
              </a:solidFill>
            </a:endParaRPr>
          </a:p>
        </p:txBody>
      </p:sp>
      <p:cxnSp>
        <p:nvCxnSpPr>
          <p:cNvPr id="405" name="Google Shape;405;p7"/>
          <p:cNvCxnSpPr/>
          <p:nvPr/>
        </p:nvCxnSpPr>
        <p:spPr>
          <a:xfrm>
            <a:off x="4653372" y="2286000"/>
            <a:ext cx="0" cy="2286000"/>
          </a:xfrm>
          <a:prstGeom prst="straightConnector1">
            <a:avLst/>
          </a:prstGeom>
          <a:noFill/>
          <a:ln cap="flat" cmpd="sng" w="158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06" name="Google Shape;406;p7"/>
          <p:cNvGrpSpPr/>
          <p:nvPr/>
        </p:nvGrpSpPr>
        <p:grpSpPr>
          <a:xfrm>
            <a:off x="5155379" y="1066438"/>
            <a:ext cx="5744684" cy="4725122"/>
            <a:chOff x="0" y="576"/>
            <a:chExt cx="5744684" cy="4725122"/>
          </a:xfrm>
        </p:grpSpPr>
        <p:sp>
          <p:nvSpPr>
            <p:cNvPr id="407" name="Google Shape;407;p7"/>
            <p:cNvSpPr/>
            <p:nvPr/>
          </p:nvSpPr>
          <p:spPr>
            <a:xfrm>
              <a:off x="0" y="576"/>
              <a:ext cx="5744684" cy="1350034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408385" y="304334"/>
              <a:ext cx="742519" cy="74251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1559290" y="576"/>
              <a:ext cx="4185394" cy="1350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 txBox="1"/>
            <p:nvPr/>
          </p:nvSpPr>
          <p:spPr>
            <a:xfrm>
              <a:off x="1559290" y="576"/>
              <a:ext cx="4185394" cy="1350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2875" lIns="142875" spcFirstLastPara="1" rIns="142875" wrap="square" tIns="1428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one-year daily observation data of each meteorological station </a:t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0" y="1688120"/>
              <a:ext cx="5744684" cy="1350034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408385" y="1991878"/>
              <a:ext cx="742519" cy="74251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1559290" y="1688120"/>
              <a:ext cx="4185394" cy="1350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 txBox="1"/>
            <p:nvPr/>
          </p:nvSpPr>
          <p:spPr>
            <a:xfrm>
              <a:off x="1559290" y="1688120"/>
              <a:ext cx="4185394" cy="1350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2875" lIns="142875" spcFirstLastPara="1" rIns="142875" wrap="square" tIns="1428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number of rows: about 270000</a:t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0" y="3375664"/>
              <a:ext cx="5744684" cy="1350034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408385" y="3679422"/>
              <a:ext cx="742519" cy="74251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1559290" y="3375664"/>
              <a:ext cx="4185394" cy="1350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 txBox="1"/>
            <p:nvPr/>
          </p:nvSpPr>
          <p:spPr>
            <a:xfrm>
              <a:off x="1559290" y="3375664"/>
              <a:ext cx="4185394" cy="1350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2875" lIns="142875" spcFirstLastPara="1" rIns="142875" wrap="square" tIns="1428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source: </a:t>
              </a:r>
              <a:r>
                <a:rPr lang="en-US" sz="21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  <a:hlinkClick r:id="rId7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https://data.gov.tw/dataset/33029</a:t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66"/>
            <a:ext cx="12192000" cy="6857334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columns: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5" name="Google Shape;425;p8"/>
          <p:cNvSpPr/>
          <p:nvPr/>
        </p:nvSpPr>
        <p:spPr>
          <a:xfrm>
            <a:off x="5012506" y="3872488"/>
            <a:ext cx="1524000" cy="645459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one_year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8"/>
          <p:cNvSpPr/>
          <p:nvPr/>
        </p:nvSpPr>
        <p:spPr>
          <a:xfrm>
            <a:off x="3668835" y="1953720"/>
            <a:ext cx="2101515" cy="802105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station_name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8"/>
          <p:cNvSpPr/>
          <p:nvPr/>
        </p:nvSpPr>
        <p:spPr>
          <a:xfrm>
            <a:off x="1476752" y="2626895"/>
            <a:ext cx="2101515" cy="802105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station_id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8"/>
          <p:cNvSpPr/>
          <p:nvPr/>
        </p:nvSpPr>
        <p:spPr>
          <a:xfrm>
            <a:off x="1476751" y="3563937"/>
            <a:ext cx="2101515" cy="802105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8"/>
          <p:cNvSpPr/>
          <p:nvPr/>
        </p:nvSpPr>
        <p:spPr>
          <a:xfrm>
            <a:off x="1476750" y="4500979"/>
            <a:ext cx="2101515" cy="802105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pressure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8"/>
          <p:cNvSpPr/>
          <p:nvPr/>
        </p:nvSpPr>
        <p:spPr>
          <a:xfrm>
            <a:off x="3672986" y="5303084"/>
            <a:ext cx="2101515" cy="802105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8"/>
          <p:cNvSpPr/>
          <p:nvPr/>
        </p:nvSpPr>
        <p:spPr>
          <a:xfrm>
            <a:off x="5869215" y="5321709"/>
            <a:ext cx="2101515" cy="802105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humidity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8"/>
          <p:cNvSpPr/>
          <p:nvPr/>
        </p:nvSpPr>
        <p:spPr>
          <a:xfrm>
            <a:off x="8065442" y="4500979"/>
            <a:ext cx="2101515" cy="802105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wind_speed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8"/>
          <p:cNvSpPr/>
          <p:nvPr/>
        </p:nvSpPr>
        <p:spPr>
          <a:xfrm>
            <a:off x="8065444" y="3559637"/>
            <a:ext cx="2101515" cy="802105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wind_dir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8"/>
          <p:cNvSpPr/>
          <p:nvPr/>
        </p:nvSpPr>
        <p:spPr>
          <a:xfrm>
            <a:off x="8065443" y="2651271"/>
            <a:ext cx="2101515" cy="802105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precipitation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8"/>
          <p:cNvSpPr/>
          <p:nvPr/>
        </p:nvSpPr>
        <p:spPr>
          <a:xfrm>
            <a:off x="5869215" y="1916370"/>
            <a:ext cx="2101515" cy="802105"/>
          </a:xfrm>
          <a:prstGeom prst="ellipse">
            <a:avLst/>
          </a:prstGeom>
          <a:solidFill>
            <a:schemeClr val="lt1"/>
          </a:solidFill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sunshine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6" name="Google Shape;436;p8"/>
          <p:cNvCxnSpPr>
            <a:stCxn id="427" idx="5"/>
          </p:cNvCxnSpPr>
          <p:nvPr/>
        </p:nvCxnSpPr>
        <p:spPr>
          <a:xfrm>
            <a:off x="3270507" y="3311534"/>
            <a:ext cx="1742100" cy="5610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7" name="Google Shape;437;p8"/>
          <p:cNvCxnSpPr>
            <a:stCxn id="428" idx="6"/>
            <a:endCxn id="425" idx="1"/>
          </p:cNvCxnSpPr>
          <p:nvPr/>
        </p:nvCxnSpPr>
        <p:spPr>
          <a:xfrm>
            <a:off x="3578266" y="3964990"/>
            <a:ext cx="1434300" cy="2301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8" name="Google Shape;438;p8"/>
          <p:cNvCxnSpPr>
            <a:stCxn id="429" idx="7"/>
          </p:cNvCxnSpPr>
          <p:nvPr/>
        </p:nvCxnSpPr>
        <p:spPr>
          <a:xfrm flipH="1" rot="10800000">
            <a:off x="3270505" y="4498444"/>
            <a:ext cx="1742100" cy="1200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9" name="Google Shape;439;p8"/>
          <p:cNvCxnSpPr>
            <a:stCxn id="430" idx="0"/>
          </p:cNvCxnSpPr>
          <p:nvPr/>
        </p:nvCxnSpPr>
        <p:spPr>
          <a:xfrm flipH="1" rot="10800000">
            <a:off x="4723743" y="4498484"/>
            <a:ext cx="720600" cy="8046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0" name="Google Shape;440;p8"/>
          <p:cNvCxnSpPr>
            <a:stCxn id="431" idx="0"/>
          </p:cNvCxnSpPr>
          <p:nvPr/>
        </p:nvCxnSpPr>
        <p:spPr>
          <a:xfrm rot="10800000">
            <a:off x="6157972" y="4533609"/>
            <a:ext cx="762000" cy="7881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1" name="Google Shape;441;p8"/>
          <p:cNvCxnSpPr>
            <a:stCxn id="426" idx="4"/>
          </p:cNvCxnSpPr>
          <p:nvPr/>
        </p:nvCxnSpPr>
        <p:spPr>
          <a:xfrm>
            <a:off x="4719593" y="2755825"/>
            <a:ext cx="759000" cy="11241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2" name="Google Shape;442;p8"/>
          <p:cNvCxnSpPr>
            <a:stCxn id="435" idx="4"/>
          </p:cNvCxnSpPr>
          <p:nvPr/>
        </p:nvCxnSpPr>
        <p:spPr>
          <a:xfrm flipH="1">
            <a:off x="6095872" y="2718475"/>
            <a:ext cx="824100" cy="11463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3" name="Google Shape;443;p8"/>
          <p:cNvCxnSpPr>
            <a:stCxn id="433" idx="2"/>
            <a:endCxn id="425" idx="3"/>
          </p:cNvCxnSpPr>
          <p:nvPr/>
        </p:nvCxnSpPr>
        <p:spPr>
          <a:xfrm flipH="1">
            <a:off x="6536644" y="3960690"/>
            <a:ext cx="1528800" cy="2346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4" name="Google Shape;444;p8"/>
          <p:cNvCxnSpPr>
            <a:stCxn id="434" idx="3"/>
          </p:cNvCxnSpPr>
          <p:nvPr/>
        </p:nvCxnSpPr>
        <p:spPr>
          <a:xfrm flipH="1">
            <a:off x="6535403" y="3335911"/>
            <a:ext cx="1837800" cy="5439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5" name="Google Shape;445;p8"/>
          <p:cNvCxnSpPr>
            <a:stCxn id="432" idx="1"/>
          </p:cNvCxnSpPr>
          <p:nvPr/>
        </p:nvCxnSpPr>
        <p:spPr>
          <a:xfrm rot="10800000">
            <a:off x="6536602" y="4500844"/>
            <a:ext cx="1836600" cy="1176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1" name="Google Shape;45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66"/>
            <a:ext cx="12192000" cy="6857334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9"/>
          <p:cNvSpPr txBox="1"/>
          <p:nvPr>
            <p:ph type="title"/>
          </p:nvPr>
        </p:nvSpPr>
        <p:spPr>
          <a:xfrm>
            <a:off x="838201" y="1065862"/>
            <a:ext cx="3313164" cy="47262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/>
              <a:t>dy_Report</a:t>
            </a:r>
            <a:endParaRPr sz="4000">
              <a:solidFill>
                <a:srgbClr val="FFFFFF"/>
              </a:solidFill>
            </a:endParaRPr>
          </a:p>
        </p:txBody>
      </p:sp>
      <p:cxnSp>
        <p:nvCxnSpPr>
          <p:cNvPr id="453" name="Google Shape;453;p9"/>
          <p:cNvCxnSpPr/>
          <p:nvPr/>
        </p:nvCxnSpPr>
        <p:spPr>
          <a:xfrm>
            <a:off x="4653372" y="2286000"/>
            <a:ext cx="0" cy="2286000"/>
          </a:xfrm>
          <a:prstGeom prst="straightConnector1">
            <a:avLst/>
          </a:prstGeom>
          <a:noFill/>
          <a:ln cap="flat" cmpd="sng" w="158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54" name="Google Shape;454;p9"/>
          <p:cNvGrpSpPr/>
          <p:nvPr/>
        </p:nvGrpSpPr>
        <p:grpSpPr>
          <a:xfrm>
            <a:off x="5155379" y="1066438"/>
            <a:ext cx="5744684" cy="4725122"/>
            <a:chOff x="0" y="576"/>
            <a:chExt cx="5744684" cy="4725122"/>
          </a:xfrm>
        </p:grpSpPr>
        <p:sp>
          <p:nvSpPr>
            <p:cNvPr id="455" name="Google Shape;455;p9"/>
            <p:cNvSpPr/>
            <p:nvPr/>
          </p:nvSpPr>
          <p:spPr>
            <a:xfrm>
              <a:off x="0" y="576"/>
              <a:ext cx="5744684" cy="1350034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408385" y="304334"/>
              <a:ext cx="742519" cy="74251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1559290" y="576"/>
              <a:ext cx="4185394" cy="1350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9"/>
            <p:cNvSpPr txBox="1"/>
            <p:nvPr/>
          </p:nvSpPr>
          <p:spPr>
            <a:xfrm>
              <a:off x="1559290" y="576"/>
              <a:ext cx="4185394" cy="1350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2875" lIns="142875" spcFirstLastPara="1" rIns="142875" wrap="square" tIns="1428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9-year daily precipitation(降水) data of each meteorological station</a:t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0" y="1688120"/>
              <a:ext cx="5744684" cy="1350034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08385" y="1991878"/>
              <a:ext cx="742519" cy="74251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1559290" y="1688120"/>
              <a:ext cx="4185394" cy="1350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9"/>
            <p:cNvSpPr txBox="1"/>
            <p:nvPr/>
          </p:nvSpPr>
          <p:spPr>
            <a:xfrm>
              <a:off x="1559290" y="1688120"/>
              <a:ext cx="4185394" cy="1350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2875" lIns="142875" spcFirstLastPara="1" rIns="142875" wrap="square" tIns="1428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number of rows: about 100000</a:t>
              </a: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0" y="3375664"/>
              <a:ext cx="5744684" cy="1350034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408385" y="3679422"/>
              <a:ext cx="742519" cy="74251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1559290" y="3375664"/>
              <a:ext cx="4185394" cy="1350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9"/>
            <p:cNvSpPr txBox="1"/>
            <p:nvPr/>
          </p:nvSpPr>
          <p:spPr>
            <a:xfrm>
              <a:off x="1559290" y="3375664"/>
              <a:ext cx="4185394" cy="1350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2875" lIns="142875" spcFirstLastPara="1" rIns="142875" wrap="square" tIns="1428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source: </a:t>
              </a:r>
              <a:r>
                <a:rPr lang="en-US" sz="21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  <a:hlinkClick r:id="rId7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https://data.gov.tw/dataset/9044</a:t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2021-06-08T07:17:42Z</dcterms:created>
  <dc:creator>Sonic Lu</dc:creator>
</cp:coreProperties>
</file>