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6" r:id="rId2"/>
    <p:sldId id="40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con título" type="title">
  <p:cSld name="Diapositiva con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03200" y="986764"/>
            <a:ext cx="7585600" cy="3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97000" y="4892733"/>
            <a:ext cx="65960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831" r="83968"/>
          <a:stretch/>
        </p:blipFill>
        <p:spPr>
          <a:xfrm>
            <a:off x="-118600" y="-74667"/>
            <a:ext cx="1598000" cy="70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13398" r="71401"/>
          <a:stretch/>
        </p:blipFill>
        <p:spPr>
          <a:xfrm flipH="1">
            <a:off x="10594000" y="-111933"/>
            <a:ext cx="1598000" cy="70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00900" y="-24833"/>
            <a:ext cx="1582400" cy="698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flipH="1">
            <a:off x="10584500" y="-64200"/>
            <a:ext cx="1544000" cy="698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554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487436" y="2160629"/>
            <a:ext cx="38412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487436" y="3849600"/>
            <a:ext cx="4954400" cy="13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305" y="2160629"/>
            <a:ext cx="25576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l="53851" r="10979"/>
          <a:stretch/>
        </p:blipFill>
        <p:spPr>
          <a:xfrm>
            <a:off x="-298000" y="-211967"/>
            <a:ext cx="3841200" cy="72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-298100" y="-24833"/>
            <a:ext cx="3841200" cy="698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326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874200" y="2008600"/>
            <a:ext cx="64436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l="53851" r="30122"/>
          <a:stretch/>
        </p:blipFill>
        <p:spPr>
          <a:xfrm rot="5400000">
            <a:off x="4663300" y="-6742364"/>
            <a:ext cx="2984000" cy="12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 rot="5400000">
            <a:off x="4607800" y="-6729167"/>
            <a:ext cx="2976400" cy="12391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2">
            <a:alphaModFix/>
          </a:blip>
          <a:srcRect l="53851" r="30122"/>
          <a:stretch/>
        </p:blipFill>
        <p:spPr>
          <a:xfrm rot="-5400000">
            <a:off x="4579051" y="1187736"/>
            <a:ext cx="2984000" cy="12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 rot="-5400000">
            <a:off x="4642151" y="1193337"/>
            <a:ext cx="2976400" cy="12391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429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userDrawn="1">
  <p:cSld name="Section header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2176936" y="0"/>
            <a:ext cx="7838129" cy="14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aseline="0">
                <a:ea typeface="微軟正黑體" panose="020B0604030504040204" pitchFamily="34" charset="-12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altLang="zh-TW" dirty="0"/>
              <a:t>123</a:t>
            </a:r>
            <a:endParaRPr dirty="0"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l="53851" t="4567" r="18721"/>
          <a:stretch/>
        </p:blipFill>
        <p:spPr>
          <a:xfrm rot="10800000">
            <a:off x="-1" y="0"/>
            <a:ext cx="21045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/>
          <p:nvPr userDrawn="1"/>
        </p:nvSpPr>
        <p:spPr>
          <a:xfrm>
            <a:off x="36179" y="-64200"/>
            <a:ext cx="2140756" cy="698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FB91D5-B8E5-4E51-99A7-F82913AF29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1657" y="1600844"/>
            <a:ext cx="7668684" cy="5010149"/>
          </a:xfrm>
        </p:spPr>
        <p:txBody>
          <a:bodyPr/>
          <a:lstStyle>
            <a:lvl1pPr marL="609585" indent="-423323">
              <a:buClr>
                <a:srgbClr val="FF0000"/>
              </a:buClr>
              <a:buFont typeface="Wingdings" panose="05000000000000000000" pitchFamily="2" charset="2"/>
              <a:buChar char="l"/>
              <a:defRPr sz="3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1219170" indent="-423323">
              <a:buClr>
                <a:srgbClr val="FFFF00"/>
              </a:buClr>
              <a:buFont typeface="Wingdings" panose="05000000000000000000" pitchFamily="2" charset="2"/>
              <a:buChar char="u"/>
              <a:defRPr sz="32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828754" indent="-423323">
              <a:buClr>
                <a:schemeClr val="tx1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667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24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第三層</a:t>
            </a:r>
          </a:p>
          <a:p>
            <a:pPr lvl="2"/>
            <a:r>
              <a:rPr lang="zh-TW" altLang="en-US" dirty="0"/>
              <a:t>第四層</a:t>
            </a:r>
          </a:p>
          <a:p>
            <a:pPr lvl="3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9606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1"/>
          <p:cNvPicPr preferRelativeResize="0"/>
          <p:nvPr/>
        </p:nvPicPr>
        <p:blipFill rotWithShape="1">
          <a:blip r:embed="rId2">
            <a:alphaModFix/>
          </a:blip>
          <a:srcRect t="14925" b="71462"/>
          <a:stretch/>
        </p:blipFill>
        <p:spPr>
          <a:xfrm>
            <a:off x="-118100" y="5324233"/>
            <a:ext cx="12724400" cy="17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/>
          <p:nvPr/>
        </p:nvSpPr>
        <p:spPr>
          <a:xfrm rot="-5400000">
            <a:off x="5232400" y="24033"/>
            <a:ext cx="1727200" cy="12327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3131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/>
        </p:nvPicPr>
        <p:blipFill rotWithShape="1">
          <a:blip r:embed="rId2">
            <a:alphaModFix/>
          </a:blip>
          <a:srcRect l="4744" r="81317"/>
          <a:stretch/>
        </p:blipFill>
        <p:spPr>
          <a:xfrm>
            <a:off x="11076133" y="-181967"/>
            <a:ext cx="1516000" cy="7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/>
          <p:nvPr/>
        </p:nvSpPr>
        <p:spPr>
          <a:xfrm flipH="1">
            <a:off x="11076133" y="-64200"/>
            <a:ext cx="1544000" cy="6986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000000">
                  <a:alpha val="8509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871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>
            <a:spLocks noGrp="1"/>
          </p:cNvSpPr>
          <p:nvPr>
            <p:ph type="subTitle" idx="1"/>
          </p:nvPr>
        </p:nvSpPr>
        <p:spPr>
          <a:xfrm>
            <a:off x="2307608" y="2147067"/>
            <a:ext cx="352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 hasCustomPrompt="1"/>
          </p:nvPr>
        </p:nvSpPr>
        <p:spPr>
          <a:xfrm>
            <a:off x="888304" y="2043067"/>
            <a:ext cx="1050000" cy="9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2"/>
          </p:nvPr>
        </p:nvSpPr>
        <p:spPr>
          <a:xfrm>
            <a:off x="2307608" y="3088833"/>
            <a:ext cx="352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 idx="3" hasCustomPrompt="1"/>
          </p:nvPr>
        </p:nvSpPr>
        <p:spPr>
          <a:xfrm>
            <a:off x="888304" y="2984833"/>
            <a:ext cx="1050000" cy="9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4"/>
          </p:nvPr>
        </p:nvSpPr>
        <p:spPr>
          <a:xfrm>
            <a:off x="2307608" y="4014000"/>
            <a:ext cx="35256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 idx="5" hasCustomPrompt="1"/>
          </p:nvPr>
        </p:nvSpPr>
        <p:spPr>
          <a:xfrm>
            <a:off x="888304" y="3926600"/>
            <a:ext cx="1050000" cy="9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6"/>
          </p:nvPr>
        </p:nvSpPr>
        <p:spPr>
          <a:xfrm>
            <a:off x="2307608" y="4955767"/>
            <a:ext cx="35256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 idx="7" hasCustomPrompt="1"/>
          </p:nvPr>
        </p:nvSpPr>
        <p:spPr>
          <a:xfrm>
            <a:off x="888304" y="4868367"/>
            <a:ext cx="1050000" cy="9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225" name="Google Shape;225;p26"/>
          <p:cNvSpPr txBox="1">
            <a:spLocks noGrp="1"/>
          </p:cNvSpPr>
          <p:nvPr>
            <p:ph type="title" idx="8"/>
          </p:nvPr>
        </p:nvSpPr>
        <p:spPr>
          <a:xfrm>
            <a:off x="930403" y="719000"/>
            <a:ext cx="1030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281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xygen"/>
              <a:buNone/>
              <a:defRPr sz="30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xygen"/>
              <a:buNone/>
              <a:defRPr sz="2800" b="1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9348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4F33B-D62A-472D-BD1E-8A308009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台灣網路購物行為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36DEAE-B2D5-4B61-AEB4-22D97F8A0C1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21986" y="1444000"/>
            <a:ext cx="9316174" cy="43087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C33646-E248-439C-BD4A-B4D386006C79}"/>
              </a:ext>
            </a:extLst>
          </p:cNvPr>
          <p:cNvSpPr/>
          <p:nvPr/>
        </p:nvSpPr>
        <p:spPr>
          <a:xfrm>
            <a:off x="8839200" y="61157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2020</a:t>
            </a:r>
            <a:r>
              <a:rPr lang="zh-TW" altLang="en-US" dirty="0">
                <a:solidFill>
                  <a:schemeClr val="bg1"/>
                </a:solidFill>
              </a:rPr>
              <a:t> 台灣網路報告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1F91F3-E772-46E7-92A4-86F713F3D5EE}"/>
              </a:ext>
            </a:extLst>
          </p:cNvPr>
          <p:cNvSpPr/>
          <p:nvPr/>
        </p:nvSpPr>
        <p:spPr>
          <a:xfrm>
            <a:off x="8839200" y="6485112"/>
            <a:ext cx="30059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https://report.twnic.tw/2020/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2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08DAE-8B15-45F3-BF1A-A6E2E75B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台灣網路購物金額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CF19C75-1B94-4946-B288-4C818AA3A06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430864" y="1547068"/>
            <a:ext cx="9092352" cy="44632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67E942-047B-4F54-80C7-8E6441468E71}"/>
              </a:ext>
            </a:extLst>
          </p:cNvPr>
          <p:cNvSpPr/>
          <p:nvPr/>
        </p:nvSpPr>
        <p:spPr>
          <a:xfrm>
            <a:off x="8512535" y="61389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2020</a:t>
            </a:r>
            <a:r>
              <a:rPr lang="zh-TW" altLang="en-US" dirty="0">
                <a:solidFill>
                  <a:schemeClr val="bg1"/>
                </a:solidFill>
              </a:rPr>
              <a:t> 台灣網路報告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7164D9-7550-469B-923F-DCD22F9BF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595" y="6490413"/>
            <a:ext cx="309094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73124"/>
      </p:ext>
    </p:extLst>
  </p:cSld>
  <p:clrMapOvr>
    <a:masterClrMapping/>
  </p:clrMapOvr>
</p:sld>
</file>

<file path=ppt/theme/theme1.xml><?xml version="1.0" encoding="utf-8"?>
<a:theme xmlns:a="http://schemas.openxmlformats.org/drawingml/2006/main" name="Supply Chain Management Consulting Toolkit by Slidesgo">
  <a:themeElements>
    <a:clrScheme name="Simple Light">
      <a:dk1>
        <a:srgbClr val="351C75"/>
      </a:dk1>
      <a:lt1>
        <a:srgbClr val="FFFFFF"/>
      </a:lt1>
      <a:dk2>
        <a:srgbClr val="DE96C1"/>
      </a:dk2>
      <a:lt2>
        <a:srgbClr val="CCCCC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Oxygen</vt:lpstr>
      <vt:lpstr>Roboto</vt:lpstr>
      <vt:lpstr>Wingdings</vt:lpstr>
      <vt:lpstr>微軟正黑體</vt:lpstr>
      <vt:lpstr>Supply Chain Management Consulting Toolkit by Slidesgo</vt:lpstr>
      <vt:lpstr>台灣網路購物行為</vt:lpstr>
      <vt:lpstr>台灣網路購物金額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台灣網路購物行為</dc:title>
  <dc:creator>Yi Chun</dc:creator>
  <cp:lastModifiedBy>Yi Chun</cp:lastModifiedBy>
  <cp:revision>1</cp:revision>
  <dcterms:created xsi:type="dcterms:W3CDTF">2021-12-20T01:54:27Z</dcterms:created>
  <dcterms:modified xsi:type="dcterms:W3CDTF">2021-12-20T01:59:57Z</dcterms:modified>
</cp:coreProperties>
</file>