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 id="2147483683" r:id="rId3"/>
    <p:sldMasterId id="2147483684" r:id="rId4"/>
    <p:sldMasterId id="2147483685" r:id="rId5"/>
    <p:sldMasterId id="2147483686" r:id="rId6"/>
    <p:sldMasterId id="2147483687" r:id="rId7"/>
    <p:sldMasterId id="2147483688" r:id="rId8"/>
    <p:sldMasterId id="2147483689" r:id="rId9"/>
    <p:sldMasterId id="2147483690" r:id="rId10"/>
    <p:sldMasterId id="2147483691" r:id="rId11"/>
    <p:sldMasterId id="2147483692" r:id="rId12"/>
  </p:sldMasterIdLst>
  <p:notesMasterIdLst>
    <p:notesMasterId r:id="rId25"/>
  </p:notesMasterIdLst>
  <p:sldIdLst>
    <p:sldId id="256" r:id="rId13"/>
    <p:sldId id="285" r:id="rId14"/>
    <p:sldId id="278" r:id="rId15"/>
    <p:sldId id="279" r:id="rId16"/>
    <p:sldId id="286" r:id="rId17"/>
    <p:sldId id="280" r:id="rId18"/>
    <p:sldId id="287" r:id="rId19"/>
    <p:sldId id="281" r:id="rId20"/>
    <p:sldId id="282" r:id="rId21"/>
    <p:sldId id="283" r:id="rId22"/>
    <p:sldId id="284" r:id="rId23"/>
    <p:sldId id="266" r:id="rId24"/>
  </p:sldIdLst>
  <p:sldSz cx="8999538" cy="5399088"/>
  <p:notesSz cx="6858000" cy="9144000"/>
  <p:defaultTextStyle>
    <a:defPPr>
      <a:defRPr lang="zh-CN"/>
    </a:defPPr>
    <a:lvl1pPr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30">
          <p15:clr>
            <a:srgbClr val="A4A3A4"/>
          </p15:clr>
        </p15:guide>
        <p15:guide id="2" pos="2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90" d="100"/>
          <a:sy n="90" d="100"/>
        </p:scale>
        <p:origin x="108" y="366"/>
      </p:cViewPr>
      <p:guideLst>
        <p:guide orient="horz" pos="1730"/>
        <p:guide pos="2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90782FB7-B1EA-4199-A1D2-4581AFADDB46}" type="datetimeFigureOut">
              <a:rPr lang="zh-CN" altLang="en-US"/>
              <a:pPr/>
              <a:t>2018/3/18</a:t>
            </a:fld>
            <a:endParaRPr lang="en-US" altLang="zh-CN"/>
          </a:p>
        </p:txBody>
      </p:sp>
      <p:sp>
        <p:nvSpPr>
          <p:cNvPr id="1331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C336387-025A-42D9-90C3-584A319B4CA6}" type="slidenum">
              <a:rPr lang="zh-CN" altLang="en-US"/>
              <a:pPr/>
              <a:t>‹#›</a:t>
            </a:fld>
            <a:endParaRPr lang="en-US" altLang="zh-CN"/>
          </a:p>
        </p:txBody>
      </p:sp>
    </p:spTree>
    <p:extLst>
      <p:ext uri="{BB962C8B-B14F-4D97-AF65-F5344CB8AC3E}">
        <p14:creationId xmlns:p14="http://schemas.microsoft.com/office/powerpoint/2010/main" val="17961718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5134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84369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4146A09-7B76-40D1-8C1A-BF5C2BAA4EB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8FA37AA-B151-49F3-A14F-6A722E926F95}" type="slidenum">
              <a:rPr lang="zh-CN" altLang="en-US"/>
              <a:pPr/>
              <a:t>‹#›</a:t>
            </a:fld>
            <a:endParaRPr lang="en-US" altLang="zh-CN"/>
          </a:p>
        </p:txBody>
      </p:sp>
    </p:spTree>
    <p:extLst>
      <p:ext uri="{BB962C8B-B14F-4D97-AF65-F5344CB8AC3E}">
        <p14:creationId xmlns:p14="http://schemas.microsoft.com/office/powerpoint/2010/main" val="38178697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F543D3D-38DF-4334-BDAA-0FC368C01DB9}"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727D22-634D-4F80-9A69-B7B7BA116CBB}" type="slidenum">
              <a:rPr lang="zh-CN" altLang="en-US"/>
              <a:pPr/>
              <a:t>‹#›</a:t>
            </a:fld>
            <a:endParaRPr lang="en-US" altLang="zh-CN"/>
          </a:p>
        </p:txBody>
      </p:sp>
    </p:spTree>
    <p:extLst>
      <p:ext uri="{BB962C8B-B14F-4D97-AF65-F5344CB8AC3E}">
        <p14:creationId xmlns:p14="http://schemas.microsoft.com/office/powerpoint/2010/main" val="13472693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CD9B97D-136D-45D8-AC48-7144BCC5182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B6079B-EDB9-47AB-9AE0-209D868D82D8}" type="slidenum">
              <a:rPr lang="zh-CN" altLang="en-US"/>
              <a:pPr/>
              <a:t>‹#›</a:t>
            </a:fld>
            <a:endParaRPr lang="en-US" altLang="zh-CN"/>
          </a:p>
        </p:txBody>
      </p:sp>
    </p:spTree>
    <p:extLst>
      <p:ext uri="{BB962C8B-B14F-4D97-AF65-F5344CB8AC3E}">
        <p14:creationId xmlns:p14="http://schemas.microsoft.com/office/powerpoint/2010/main" val="38787087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A862C3C-2681-4226-9D68-CB25E01EECAD}"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0AD73C-8D65-4C74-B0D5-0E7F78E0D2AF}" type="slidenum">
              <a:rPr lang="zh-CN" altLang="en-US"/>
              <a:pPr/>
              <a:t>‹#›</a:t>
            </a:fld>
            <a:endParaRPr lang="en-US" altLang="zh-CN"/>
          </a:p>
        </p:txBody>
      </p:sp>
    </p:spTree>
    <p:extLst>
      <p:ext uri="{BB962C8B-B14F-4D97-AF65-F5344CB8AC3E}">
        <p14:creationId xmlns:p14="http://schemas.microsoft.com/office/powerpoint/2010/main" val="19497860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D6F78B29-9FE2-4398-93A9-587B501DF0A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DF1C6C8-E9BA-4CBF-86E5-001FDC354FF1}" type="slidenum">
              <a:rPr lang="zh-CN" altLang="en-US"/>
              <a:pPr/>
              <a:t>‹#›</a:t>
            </a:fld>
            <a:endParaRPr lang="en-US" altLang="zh-CN"/>
          </a:p>
        </p:txBody>
      </p:sp>
    </p:spTree>
    <p:extLst>
      <p:ext uri="{BB962C8B-B14F-4D97-AF65-F5344CB8AC3E}">
        <p14:creationId xmlns:p14="http://schemas.microsoft.com/office/powerpoint/2010/main" val="33304260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61FFC2A-1FBC-437B-92CA-C86ECC216A67}"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6844977-2177-4412-8CFC-B8EAB5D3B4F0}" type="slidenum">
              <a:rPr lang="zh-CN" altLang="en-US"/>
              <a:pPr/>
              <a:t>‹#›</a:t>
            </a:fld>
            <a:endParaRPr lang="en-US" altLang="zh-CN"/>
          </a:p>
        </p:txBody>
      </p:sp>
    </p:spTree>
    <p:extLst>
      <p:ext uri="{BB962C8B-B14F-4D97-AF65-F5344CB8AC3E}">
        <p14:creationId xmlns:p14="http://schemas.microsoft.com/office/powerpoint/2010/main" val="44959635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D5C19E9-6325-43BD-B29D-0B76063E469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026DA8C-29EC-4390-ADCB-2260F5925EB9}" type="slidenum">
              <a:rPr lang="zh-CN" altLang="en-US"/>
              <a:pPr/>
              <a:t>‹#›</a:t>
            </a:fld>
            <a:endParaRPr lang="en-US" altLang="zh-CN"/>
          </a:p>
        </p:txBody>
      </p:sp>
    </p:spTree>
    <p:extLst>
      <p:ext uri="{BB962C8B-B14F-4D97-AF65-F5344CB8AC3E}">
        <p14:creationId xmlns:p14="http://schemas.microsoft.com/office/powerpoint/2010/main" val="41323860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5D61D06-7DAC-41E2-8582-3CE39C8CEAD8}"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2F9A7D4-9C00-40D3-B2E1-AF74B0E0A258}" type="slidenum">
              <a:rPr lang="zh-CN" altLang="en-US"/>
              <a:pPr/>
              <a:t>‹#›</a:t>
            </a:fld>
            <a:endParaRPr lang="en-US" altLang="zh-CN"/>
          </a:p>
        </p:txBody>
      </p:sp>
    </p:spTree>
    <p:extLst>
      <p:ext uri="{BB962C8B-B14F-4D97-AF65-F5344CB8AC3E}">
        <p14:creationId xmlns:p14="http://schemas.microsoft.com/office/powerpoint/2010/main" val="39368323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9851003-6902-44DC-A280-F43BD30B6D1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4919780-AC6E-4C79-9817-BF0BF16A648C}" type="slidenum">
              <a:rPr lang="zh-CN" altLang="en-US"/>
              <a:pPr/>
              <a:t>‹#›</a:t>
            </a:fld>
            <a:endParaRPr lang="en-US" altLang="zh-CN"/>
          </a:p>
        </p:txBody>
      </p:sp>
    </p:spTree>
    <p:extLst>
      <p:ext uri="{BB962C8B-B14F-4D97-AF65-F5344CB8AC3E}">
        <p14:creationId xmlns:p14="http://schemas.microsoft.com/office/powerpoint/2010/main" val="94629063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7FBE8E6-4E73-4EDC-A1E8-2699591A487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37DF0A-189D-44B7-BC2F-8247D7F92F6A}" type="slidenum">
              <a:rPr lang="zh-CN" altLang="en-US"/>
              <a:pPr/>
              <a:t>‹#›</a:t>
            </a:fld>
            <a:endParaRPr lang="en-US" altLang="zh-CN"/>
          </a:p>
        </p:txBody>
      </p:sp>
    </p:spTree>
    <p:extLst>
      <p:ext uri="{BB962C8B-B14F-4D97-AF65-F5344CB8AC3E}">
        <p14:creationId xmlns:p14="http://schemas.microsoft.com/office/powerpoint/2010/main" val="339557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97126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466BC31-AE85-4872-864C-9BD59AFBD1B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1711E3-CA85-4900-BB91-07BB549E9413}" type="slidenum">
              <a:rPr lang="zh-CN" altLang="en-US"/>
              <a:pPr/>
              <a:t>‹#›</a:t>
            </a:fld>
            <a:endParaRPr lang="en-US" altLang="zh-CN"/>
          </a:p>
        </p:txBody>
      </p:sp>
    </p:spTree>
    <p:extLst>
      <p:ext uri="{BB962C8B-B14F-4D97-AF65-F5344CB8AC3E}">
        <p14:creationId xmlns:p14="http://schemas.microsoft.com/office/powerpoint/2010/main" val="31789685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4628188-09A3-4918-9E50-AE63B0A3976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D761D7-12AF-43FD-8C27-4EED3A6D5014}" type="slidenum">
              <a:rPr lang="zh-CN" altLang="en-US"/>
              <a:pPr/>
              <a:t>‹#›</a:t>
            </a:fld>
            <a:endParaRPr lang="en-US" altLang="zh-CN"/>
          </a:p>
        </p:txBody>
      </p:sp>
    </p:spTree>
    <p:extLst>
      <p:ext uri="{BB962C8B-B14F-4D97-AF65-F5344CB8AC3E}">
        <p14:creationId xmlns:p14="http://schemas.microsoft.com/office/powerpoint/2010/main" val="10217095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6575040-C1A8-4FAA-84C2-CC7401B7645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E8C2C3-2D13-4685-88E6-279708DC97BA}" type="slidenum">
              <a:rPr lang="zh-CN" altLang="en-US"/>
              <a:pPr/>
              <a:t>‹#›</a:t>
            </a:fld>
            <a:endParaRPr lang="en-US" altLang="zh-CN"/>
          </a:p>
        </p:txBody>
      </p:sp>
    </p:spTree>
    <p:extLst>
      <p:ext uri="{BB962C8B-B14F-4D97-AF65-F5344CB8AC3E}">
        <p14:creationId xmlns:p14="http://schemas.microsoft.com/office/powerpoint/2010/main" val="33727924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5505C72-0982-48CF-AAA0-4C186B418D8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2046EC-3AE4-4391-AA74-B01465679372}" type="slidenum">
              <a:rPr lang="zh-CN" altLang="en-US"/>
              <a:pPr/>
              <a:t>‹#›</a:t>
            </a:fld>
            <a:endParaRPr lang="en-US" altLang="zh-CN"/>
          </a:p>
        </p:txBody>
      </p:sp>
    </p:spTree>
    <p:extLst>
      <p:ext uri="{BB962C8B-B14F-4D97-AF65-F5344CB8AC3E}">
        <p14:creationId xmlns:p14="http://schemas.microsoft.com/office/powerpoint/2010/main" val="274734624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CC5A241-CA57-410A-A8F6-A7D08130029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B356D89-FF36-4FC7-AFB9-272209F0E269}" type="slidenum">
              <a:rPr lang="zh-CN" altLang="en-US"/>
              <a:pPr/>
              <a:t>‹#›</a:t>
            </a:fld>
            <a:endParaRPr lang="en-US" altLang="zh-CN"/>
          </a:p>
        </p:txBody>
      </p:sp>
    </p:spTree>
    <p:extLst>
      <p:ext uri="{BB962C8B-B14F-4D97-AF65-F5344CB8AC3E}">
        <p14:creationId xmlns:p14="http://schemas.microsoft.com/office/powerpoint/2010/main" val="3396394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272BDE1-3599-4D11-AB93-429823195FA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C97CC0B-D2D9-41D5-9BAB-E8BA6710DC06}" type="slidenum">
              <a:rPr lang="zh-CN" altLang="en-US"/>
              <a:pPr/>
              <a:t>‹#›</a:t>
            </a:fld>
            <a:endParaRPr lang="en-US" altLang="zh-CN"/>
          </a:p>
        </p:txBody>
      </p:sp>
    </p:spTree>
    <p:extLst>
      <p:ext uri="{BB962C8B-B14F-4D97-AF65-F5344CB8AC3E}">
        <p14:creationId xmlns:p14="http://schemas.microsoft.com/office/powerpoint/2010/main" val="311137394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871BBAC-6E5A-4472-AA9E-9CF09545ECA9}"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7D5A189-D72C-4EB7-B7E9-735102A81B0B}" type="slidenum">
              <a:rPr lang="zh-CN" altLang="en-US"/>
              <a:pPr/>
              <a:t>‹#›</a:t>
            </a:fld>
            <a:endParaRPr lang="en-US" altLang="zh-CN"/>
          </a:p>
        </p:txBody>
      </p:sp>
    </p:spTree>
    <p:extLst>
      <p:ext uri="{BB962C8B-B14F-4D97-AF65-F5344CB8AC3E}">
        <p14:creationId xmlns:p14="http://schemas.microsoft.com/office/powerpoint/2010/main" val="22456778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5709858-12CF-4613-9F02-A3BCF6670B7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7D2319-5BE6-4DDF-9436-BD604A7F9635}" type="slidenum">
              <a:rPr lang="zh-CN" altLang="en-US"/>
              <a:pPr/>
              <a:t>‹#›</a:t>
            </a:fld>
            <a:endParaRPr lang="en-US" altLang="zh-CN"/>
          </a:p>
        </p:txBody>
      </p:sp>
    </p:spTree>
    <p:extLst>
      <p:ext uri="{BB962C8B-B14F-4D97-AF65-F5344CB8AC3E}">
        <p14:creationId xmlns:p14="http://schemas.microsoft.com/office/powerpoint/2010/main" val="30555886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0C1A36B-1419-40F9-AA69-2AA755602BD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7C33A13-62AB-40E3-9A29-93824C9644FF}" type="slidenum">
              <a:rPr lang="zh-CN" altLang="en-US"/>
              <a:pPr/>
              <a:t>‹#›</a:t>
            </a:fld>
            <a:endParaRPr lang="en-US" altLang="zh-CN"/>
          </a:p>
        </p:txBody>
      </p:sp>
    </p:spTree>
    <p:extLst>
      <p:ext uri="{BB962C8B-B14F-4D97-AF65-F5344CB8AC3E}">
        <p14:creationId xmlns:p14="http://schemas.microsoft.com/office/powerpoint/2010/main" val="274033071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B505326-BDCF-4B18-8336-BE696326DD6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943D988-2C4D-4674-8766-EEE32E3E1C67}" type="slidenum">
              <a:rPr lang="zh-CN" altLang="en-US"/>
              <a:pPr/>
              <a:t>‹#›</a:t>
            </a:fld>
            <a:endParaRPr lang="en-US" altLang="zh-CN"/>
          </a:p>
        </p:txBody>
      </p:sp>
    </p:spTree>
    <p:extLst>
      <p:ext uri="{BB962C8B-B14F-4D97-AF65-F5344CB8AC3E}">
        <p14:creationId xmlns:p14="http://schemas.microsoft.com/office/powerpoint/2010/main" val="405751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6ABD8C3D-0B8E-4825-9004-51B0DBB769D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30BB51D-303B-4A8B-828C-0F19713E0769}" type="slidenum">
              <a:rPr lang="zh-CN" altLang="en-US"/>
              <a:pPr/>
              <a:t>‹#›</a:t>
            </a:fld>
            <a:endParaRPr lang="en-US" altLang="zh-CN"/>
          </a:p>
        </p:txBody>
      </p:sp>
    </p:spTree>
    <p:extLst>
      <p:ext uri="{BB962C8B-B14F-4D97-AF65-F5344CB8AC3E}">
        <p14:creationId xmlns:p14="http://schemas.microsoft.com/office/powerpoint/2010/main" val="3036508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D3208F7-936A-4062-B025-95FFAE2CFB4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5C5AC5-52F6-472C-AA04-39D22CC94299}" type="slidenum">
              <a:rPr lang="zh-CN" altLang="en-US"/>
              <a:pPr/>
              <a:t>‹#›</a:t>
            </a:fld>
            <a:endParaRPr lang="en-US" altLang="zh-CN"/>
          </a:p>
        </p:txBody>
      </p:sp>
    </p:spTree>
    <p:extLst>
      <p:ext uri="{BB962C8B-B14F-4D97-AF65-F5344CB8AC3E}">
        <p14:creationId xmlns:p14="http://schemas.microsoft.com/office/powerpoint/2010/main" val="28588247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249893C-F272-4922-8C2D-B21935951B3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E0F3F6-66AC-43BC-906E-E9110BFDF30F}" type="slidenum">
              <a:rPr lang="zh-CN" altLang="en-US"/>
              <a:pPr/>
              <a:t>‹#›</a:t>
            </a:fld>
            <a:endParaRPr lang="en-US" altLang="zh-CN"/>
          </a:p>
        </p:txBody>
      </p:sp>
    </p:spTree>
    <p:extLst>
      <p:ext uri="{BB962C8B-B14F-4D97-AF65-F5344CB8AC3E}">
        <p14:creationId xmlns:p14="http://schemas.microsoft.com/office/powerpoint/2010/main" val="25031336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A753FAF-D179-4334-9A9B-27789EA62F1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D92D099-AF96-4B02-824A-9EB03755F6E2}" type="slidenum">
              <a:rPr lang="zh-CN" altLang="en-US"/>
              <a:pPr/>
              <a:t>‹#›</a:t>
            </a:fld>
            <a:endParaRPr lang="en-US" altLang="zh-CN"/>
          </a:p>
        </p:txBody>
      </p:sp>
    </p:spTree>
    <p:extLst>
      <p:ext uri="{BB962C8B-B14F-4D97-AF65-F5344CB8AC3E}">
        <p14:creationId xmlns:p14="http://schemas.microsoft.com/office/powerpoint/2010/main" val="5465814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68D9F0A-8C16-4EC4-BDCF-E7B3AE9C0E2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006287-43A6-4FBB-90E5-7DB02AC09B41}" type="slidenum">
              <a:rPr lang="zh-CN" altLang="en-US"/>
              <a:pPr/>
              <a:t>‹#›</a:t>
            </a:fld>
            <a:endParaRPr lang="en-US" altLang="zh-CN"/>
          </a:p>
        </p:txBody>
      </p:sp>
    </p:spTree>
    <p:extLst>
      <p:ext uri="{BB962C8B-B14F-4D97-AF65-F5344CB8AC3E}">
        <p14:creationId xmlns:p14="http://schemas.microsoft.com/office/powerpoint/2010/main" val="242537409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88E6060-8FFB-4E5B-BED9-ACCE0B7D008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C4F5C1D-BDCA-49DC-A341-5D2010E79C2B}" type="slidenum">
              <a:rPr lang="zh-CN" altLang="en-US"/>
              <a:pPr/>
              <a:t>‹#›</a:t>
            </a:fld>
            <a:endParaRPr lang="en-US" altLang="zh-CN"/>
          </a:p>
        </p:txBody>
      </p:sp>
    </p:spTree>
    <p:extLst>
      <p:ext uri="{BB962C8B-B14F-4D97-AF65-F5344CB8AC3E}">
        <p14:creationId xmlns:p14="http://schemas.microsoft.com/office/powerpoint/2010/main" val="29592291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A0EF921-F20B-4F1D-9E98-00CDD190BD6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38AE97E-68C5-4D91-B113-6849E098CB36}" type="slidenum">
              <a:rPr lang="zh-CN" altLang="en-US"/>
              <a:pPr/>
              <a:t>‹#›</a:t>
            </a:fld>
            <a:endParaRPr lang="en-US" altLang="zh-CN"/>
          </a:p>
        </p:txBody>
      </p:sp>
    </p:spTree>
    <p:extLst>
      <p:ext uri="{BB962C8B-B14F-4D97-AF65-F5344CB8AC3E}">
        <p14:creationId xmlns:p14="http://schemas.microsoft.com/office/powerpoint/2010/main" val="6479243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88A3D4D-271C-4D7E-B675-21F2B2ADEBCC}"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3D18CD5-E682-48BE-ABE9-24866403C81D}" type="slidenum">
              <a:rPr lang="zh-CN" altLang="en-US"/>
              <a:pPr/>
              <a:t>‹#›</a:t>
            </a:fld>
            <a:endParaRPr lang="en-US" altLang="zh-CN"/>
          </a:p>
        </p:txBody>
      </p:sp>
    </p:spTree>
    <p:extLst>
      <p:ext uri="{BB962C8B-B14F-4D97-AF65-F5344CB8AC3E}">
        <p14:creationId xmlns:p14="http://schemas.microsoft.com/office/powerpoint/2010/main" val="7845584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1F84E40-09D3-4482-9B84-235D15830B1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D15B464-9AC4-4F3C-A81D-122EC4D2139B}" type="slidenum">
              <a:rPr lang="zh-CN" altLang="en-US"/>
              <a:pPr/>
              <a:t>‹#›</a:t>
            </a:fld>
            <a:endParaRPr lang="en-US" altLang="zh-CN"/>
          </a:p>
        </p:txBody>
      </p:sp>
    </p:spTree>
    <p:extLst>
      <p:ext uri="{BB962C8B-B14F-4D97-AF65-F5344CB8AC3E}">
        <p14:creationId xmlns:p14="http://schemas.microsoft.com/office/powerpoint/2010/main" val="3290769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4529D68-3FBB-4039-83A0-6AA79B4A7A42}"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8F75D6-75C6-48EB-B57B-FC5E42E3772F}" type="slidenum">
              <a:rPr lang="zh-CN" altLang="en-US"/>
              <a:pPr/>
              <a:t>‹#›</a:t>
            </a:fld>
            <a:endParaRPr lang="en-US" altLang="zh-CN"/>
          </a:p>
        </p:txBody>
      </p:sp>
    </p:spTree>
    <p:extLst>
      <p:ext uri="{BB962C8B-B14F-4D97-AF65-F5344CB8AC3E}">
        <p14:creationId xmlns:p14="http://schemas.microsoft.com/office/powerpoint/2010/main" val="12042999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DDCF689-6FD4-48B4-8CAC-15D4BC1472C8}"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3EEACA2-9046-41FD-BAB8-8FA013DB15E0}" type="slidenum">
              <a:rPr lang="zh-CN" altLang="en-US"/>
              <a:pPr/>
              <a:t>‹#›</a:t>
            </a:fld>
            <a:endParaRPr lang="en-US" altLang="zh-CN"/>
          </a:p>
        </p:txBody>
      </p:sp>
    </p:spTree>
    <p:extLst>
      <p:ext uri="{BB962C8B-B14F-4D97-AF65-F5344CB8AC3E}">
        <p14:creationId xmlns:p14="http://schemas.microsoft.com/office/powerpoint/2010/main" val="4138656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31A081-9890-4726-9DB0-0E2FE91F027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8C6CA0-E278-4B15-8DF3-C4CE7B9D9F21}" type="slidenum">
              <a:rPr lang="zh-CN" altLang="en-US"/>
              <a:pPr/>
              <a:t>‹#›</a:t>
            </a:fld>
            <a:endParaRPr lang="en-US" altLang="zh-CN"/>
          </a:p>
        </p:txBody>
      </p:sp>
    </p:spTree>
    <p:extLst>
      <p:ext uri="{BB962C8B-B14F-4D97-AF65-F5344CB8AC3E}">
        <p14:creationId xmlns:p14="http://schemas.microsoft.com/office/powerpoint/2010/main" val="17221306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5716585-CAD1-4B7E-B520-5853A581BC87}"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000B8C-76AD-4619-952A-30D44687FA27}" type="slidenum">
              <a:rPr lang="zh-CN" altLang="en-US"/>
              <a:pPr/>
              <a:t>‹#›</a:t>
            </a:fld>
            <a:endParaRPr lang="en-US" altLang="zh-CN"/>
          </a:p>
        </p:txBody>
      </p:sp>
    </p:spTree>
    <p:extLst>
      <p:ext uri="{BB962C8B-B14F-4D97-AF65-F5344CB8AC3E}">
        <p14:creationId xmlns:p14="http://schemas.microsoft.com/office/powerpoint/2010/main" val="24652114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7770CD5-4C0A-41EC-BE27-B2C9F788405D}"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26EA03-B3FF-46EF-95AF-2D5F7E88EEBD}" type="slidenum">
              <a:rPr lang="zh-CN" altLang="en-US"/>
              <a:pPr/>
              <a:t>‹#›</a:t>
            </a:fld>
            <a:endParaRPr lang="en-US" altLang="zh-CN"/>
          </a:p>
        </p:txBody>
      </p:sp>
    </p:spTree>
    <p:extLst>
      <p:ext uri="{BB962C8B-B14F-4D97-AF65-F5344CB8AC3E}">
        <p14:creationId xmlns:p14="http://schemas.microsoft.com/office/powerpoint/2010/main" val="7077630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3489544-2AAA-4F44-A0F4-9FC5F936A4C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CB6E39F-1FD8-47D8-B523-AE943578055F}" type="slidenum">
              <a:rPr lang="zh-CN" altLang="en-US"/>
              <a:pPr/>
              <a:t>‹#›</a:t>
            </a:fld>
            <a:endParaRPr lang="en-US" altLang="zh-CN"/>
          </a:p>
        </p:txBody>
      </p:sp>
    </p:spTree>
    <p:extLst>
      <p:ext uri="{BB962C8B-B14F-4D97-AF65-F5344CB8AC3E}">
        <p14:creationId xmlns:p14="http://schemas.microsoft.com/office/powerpoint/2010/main" val="13034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2BC0B2-BD09-47AC-AF48-49ACFA2C6E7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4ECF8C-2B37-412A-9DBB-3AD5E63779B5}" type="slidenum">
              <a:rPr lang="zh-CN" altLang="en-US"/>
              <a:pPr/>
              <a:t>‹#›</a:t>
            </a:fld>
            <a:endParaRPr lang="en-US" altLang="zh-CN"/>
          </a:p>
        </p:txBody>
      </p:sp>
    </p:spTree>
    <p:extLst>
      <p:ext uri="{BB962C8B-B14F-4D97-AF65-F5344CB8AC3E}">
        <p14:creationId xmlns:p14="http://schemas.microsoft.com/office/powerpoint/2010/main" val="2518883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305CDD2-AB61-4C7D-B6D6-B597631B501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55473E-2310-41CD-9B58-32DEF2C8E39F}" type="slidenum">
              <a:rPr lang="zh-CN" altLang="en-US"/>
              <a:pPr/>
              <a:t>‹#›</a:t>
            </a:fld>
            <a:endParaRPr lang="en-US" altLang="zh-CN"/>
          </a:p>
        </p:txBody>
      </p:sp>
    </p:spTree>
    <p:extLst>
      <p:ext uri="{BB962C8B-B14F-4D97-AF65-F5344CB8AC3E}">
        <p14:creationId xmlns:p14="http://schemas.microsoft.com/office/powerpoint/2010/main" val="95394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A97383F-3CDD-4CAB-8E89-BF9707FE53C2}"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734D4A-10F9-495A-8572-2FEC27916AC1}" type="slidenum">
              <a:rPr lang="zh-CN" altLang="en-US"/>
              <a:pPr/>
              <a:t>‹#›</a:t>
            </a:fld>
            <a:endParaRPr lang="en-US" altLang="zh-CN"/>
          </a:p>
        </p:txBody>
      </p:sp>
    </p:spTree>
    <p:extLst>
      <p:ext uri="{BB962C8B-B14F-4D97-AF65-F5344CB8AC3E}">
        <p14:creationId xmlns:p14="http://schemas.microsoft.com/office/powerpoint/2010/main" val="112933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CC016ED-2CC2-4973-914E-1183340A6D4E}"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B3CBD17-DDEA-42DF-B44C-8802346AD7E4}" type="slidenum">
              <a:rPr lang="zh-CN" altLang="en-US"/>
              <a:pPr/>
              <a:t>‹#›</a:t>
            </a:fld>
            <a:endParaRPr lang="en-US" altLang="zh-CN"/>
          </a:p>
        </p:txBody>
      </p:sp>
    </p:spTree>
    <p:extLst>
      <p:ext uri="{BB962C8B-B14F-4D97-AF65-F5344CB8AC3E}">
        <p14:creationId xmlns:p14="http://schemas.microsoft.com/office/powerpoint/2010/main" val="365814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92D9E3E-9209-4FF5-B72C-42BCFEB85CD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B28B5B-3E15-48F6-AC6A-2A3BB58215AC}" type="slidenum">
              <a:rPr lang="zh-CN" altLang="en-US"/>
              <a:pPr/>
              <a:t>‹#›</a:t>
            </a:fld>
            <a:endParaRPr lang="en-US" altLang="zh-CN"/>
          </a:p>
        </p:txBody>
      </p:sp>
    </p:spTree>
    <p:extLst>
      <p:ext uri="{BB962C8B-B14F-4D97-AF65-F5344CB8AC3E}">
        <p14:creationId xmlns:p14="http://schemas.microsoft.com/office/powerpoint/2010/main" val="3408320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021D52D-3A26-4473-A33F-C9BA420082C5}"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14E96E6-68FE-47A2-96C7-663A24F145B5}" type="slidenum">
              <a:rPr lang="zh-CN" altLang="en-US"/>
              <a:pPr/>
              <a:t>‹#›</a:t>
            </a:fld>
            <a:endParaRPr lang="en-US" altLang="zh-CN"/>
          </a:p>
        </p:txBody>
      </p:sp>
    </p:spTree>
    <p:extLst>
      <p:ext uri="{BB962C8B-B14F-4D97-AF65-F5344CB8AC3E}">
        <p14:creationId xmlns:p14="http://schemas.microsoft.com/office/powerpoint/2010/main" val="4625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9441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7F59B0-F606-4E06-A337-95B53CAFCF1A}"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3962C3-4E7F-4643-9CB8-FE3B4F224FB4}" type="slidenum">
              <a:rPr lang="zh-CN" altLang="en-US"/>
              <a:pPr/>
              <a:t>‹#›</a:t>
            </a:fld>
            <a:endParaRPr lang="en-US" altLang="zh-CN"/>
          </a:p>
        </p:txBody>
      </p:sp>
    </p:spTree>
    <p:extLst>
      <p:ext uri="{BB962C8B-B14F-4D97-AF65-F5344CB8AC3E}">
        <p14:creationId xmlns:p14="http://schemas.microsoft.com/office/powerpoint/2010/main" val="2492160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D4F0937-9B8B-4C52-8B45-36B02DCA5F4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2EA998-AB11-4304-8FB3-1A1D229CE7AA}" type="slidenum">
              <a:rPr lang="zh-CN" altLang="en-US"/>
              <a:pPr/>
              <a:t>‹#›</a:t>
            </a:fld>
            <a:endParaRPr lang="en-US" altLang="zh-CN"/>
          </a:p>
        </p:txBody>
      </p:sp>
    </p:spTree>
    <p:extLst>
      <p:ext uri="{BB962C8B-B14F-4D97-AF65-F5344CB8AC3E}">
        <p14:creationId xmlns:p14="http://schemas.microsoft.com/office/powerpoint/2010/main" val="869109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C3F1047-951F-48B1-B1CF-8F65C416040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65ECDE-815A-4E17-BDE5-105FBF24F659}" type="slidenum">
              <a:rPr lang="zh-CN" altLang="en-US"/>
              <a:pPr/>
              <a:t>‹#›</a:t>
            </a:fld>
            <a:endParaRPr lang="en-US" altLang="zh-CN"/>
          </a:p>
        </p:txBody>
      </p:sp>
    </p:spTree>
    <p:extLst>
      <p:ext uri="{BB962C8B-B14F-4D97-AF65-F5344CB8AC3E}">
        <p14:creationId xmlns:p14="http://schemas.microsoft.com/office/powerpoint/2010/main" val="3363187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83E8917-AA67-42D8-86D6-C3E477B2100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7A411-30EA-487F-A034-C8A3876AC0AC}" type="slidenum">
              <a:rPr lang="zh-CN" altLang="en-US"/>
              <a:pPr/>
              <a:t>‹#›</a:t>
            </a:fld>
            <a:endParaRPr lang="en-US" altLang="zh-CN"/>
          </a:p>
        </p:txBody>
      </p:sp>
    </p:spTree>
    <p:extLst>
      <p:ext uri="{BB962C8B-B14F-4D97-AF65-F5344CB8AC3E}">
        <p14:creationId xmlns:p14="http://schemas.microsoft.com/office/powerpoint/2010/main" val="1538960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1E33B37-81B1-41D7-A7AE-CF2F5A272ED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F349B1-C8A5-4413-8F4F-ACA42585C390}" type="slidenum">
              <a:rPr lang="zh-CN" altLang="en-US"/>
              <a:pPr/>
              <a:t>‹#›</a:t>
            </a:fld>
            <a:endParaRPr lang="en-US" altLang="zh-CN"/>
          </a:p>
        </p:txBody>
      </p:sp>
    </p:spTree>
    <p:extLst>
      <p:ext uri="{BB962C8B-B14F-4D97-AF65-F5344CB8AC3E}">
        <p14:creationId xmlns:p14="http://schemas.microsoft.com/office/powerpoint/2010/main" val="402003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9D2C5B5-4C0A-45D3-91EA-17BD87CF3E0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5D6914-B168-43E2-B1A1-39F15710DDA2}" type="slidenum">
              <a:rPr lang="zh-CN" altLang="en-US"/>
              <a:pPr/>
              <a:t>‹#›</a:t>
            </a:fld>
            <a:endParaRPr lang="en-US" altLang="zh-CN"/>
          </a:p>
        </p:txBody>
      </p:sp>
    </p:spTree>
    <p:extLst>
      <p:ext uri="{BB962C8B-B14F-4D97-AF65-F5344CB8AC3E}">
        <p14:creationId xmlns:p14="http://schemas.microsoft.com/office/powerpoint/2010/main" val="1120724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18EAC92-3204-44F4-8810-E04A8BA49C72}"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F784702-BB3F-46A1-996E-AE95471803CA}" type="slidenum">
              <a:rPr lang="zh-CN" altLang="en-US"/>
              <a:pPr/>
              <a:t>‹#›</a:t>
            </a:fld>
            <a:endParaRPr lang="en-US" altLang="zh-CN"/>
          </a:p>
        </p:txBody>
      </p:sp>
    </p:spTree>
    <p:extLst>
      <p:ext uri="{BB962C8B-B14F-4D97-AF65-F5344CB8AC3E}">
        <p14:creationId xmlns:p14="http://schemas.microsoft.com/office/powerpoint/2010/main" val="2928080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6EDF1F4-90DF-4949-B954-8A5335C413D7}"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3266091-4C18-4BD9-86C5-F023FDC9AB50}" type="slidenum">
              <a:rPr lang="zh-CN" altLang="en-US"/>
              <a:pPr/>
              <a:t>‹#›</a:t>
            </a:fld>
            <a:endParaRPr lang="en-US" altLang="zh-CN"/>
          </a:p>
        </p:txBody>
      </p:sp>
    </p:spTree>
    <p:extLst>
      <p:ext uri="{BB962C8B-B14F-4D97-AF65-F5344CB8AC3E}">
        <p14:creationId xmlns:p14="http://schemas.microsoft.com/office/powerpoint/2010/main" val="4174516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77B2242-2314-4219-96B4-EEEF5613A56E}"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58F842C-9BD5-4DEB-9E2C-A5660D79738B}" type="slidenum">
              <a:rPr lang="zh-CN" altLang="en-US"/>
              <a:pPr/>
              <a:t>‹#›</a:t>
            </a:fld>
            <a:endParaRPr lang="en-US" altLang="zh-CN"/>
          </a:p>
        </p:txBody>
      </p:sp>
    </p:spTree>
    <p:extLst>
      <p:ext uri="{BB962C8B-B14F-4D97-AF65-F5344CB8AC3E}">
        <p14:creationId xmlns:p14="http://schemas.microsoft.com/office/powerpoint/2010/main" val="3144455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31C11BD-E1B6-4D36-8002-4716E439802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EE9579F-CFFC-4581-933D-A93FFD1ABCA4}" type="slidenum">
              <a:rPr lang="zh-CN" altLang="en-US"/>
              <a:pPr/>
              <a:t>‹#›</a:t>
            </a:fld>
            <a:endParaRPr lang="en-US" altLang="zh-CN"/>
          </a:p>
        </p:txBody>
      </p:sp>
    </p:spTree>
    <p:extLst>
      <p:ext uri="{BB962C8B-B14F-4D97-AF65-F5344CB8AC3E}">
        <p14:creationId xmlns:p14="http://schemas.microsoft.com/office/powerpoint/2010/main" val="412207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256053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6AD9384-CA4C-4C35-8B70-6ED65C636ABD}"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3DF083-F2A9-4FBB-9511-89E653561118}" type="slidenum">
              <a:rPr lang="zh-CN" altLang="en-US"/>
              <a:pPr/>
              <a:t>‹#›</a:t>
            </a:fld>
            <a:endParaRPr lang="en-US" altLang="zh-CN"/>
          </a:p>
        </p:txBody>
      </p:sp>
    </p:spTree>
    <p:extLst>
      <p:ext uri="{BB962C8B-B14F-4D97-AF65-F5344CB8AC3E}">
        <p14:creationId xmlns:p14="http://schemas.microsoft.com/office/powerpoint/2010/main" val="142547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06D9712-FB38-4CCF-BDC9-390131D54A7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5D0466-CFBE-49D6-82BD-43465650E09C}" type="slidenum">
              <a:rPr lang="zh-CN" altLang="en-US"/>
              <a:pPr/>
              <a:t>‹#›</a:t>
            </a:fld>
            <a:endParaRPr lang="en-US" altLang="zh-CN"/>
          </a:p>
        </p:txBody>
      </p:sp>
    </p:spTree>
    <p:extLst>
      <p:ext uri="{BB962C8B-B14F-4D97-AF65-F5344CB8AC3E}">
        <p14:creationId xmlns:p14="http://schemas.microsoft.com/office/powerpoint/2010/main" val="3330665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5EBC1A3-D29F-4EA2-B4FE-0D4574062CAC}"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39DA19-D7B5-440F-A1AC-12DEADAD677F}" type="slidenum">
              <a:rPr lang="zh-CN" altLang="en-US"/>
              <a:pPr/>
              <a:t>‹#›</a:t>
            </a:fld>
            <a:endParaRPr lang="en-US" altLang="zh-CN"/>
          </a:p>
        </p:txBody>
      </p:sp>
    </p:spTree>
    <p:extLst>
      <p:ext uri="{BB962C8B-B14F-4D97-AF65-F5344CB8AC3E}">
        <p14:creationId xmlns:p14="http://schemas.microsoft.com/office/powerpoint/2010/main" val="2157163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763406B-2A95-448F-91FB-2DAF5AC800B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FDDF97-5E3D-4419-ADA5-ADF976C03B3D}" type="slidenum">
              <a:rPr lang="zh-CN" altLang="en-US"/>
              <a:pPr/>
              <a:t>‹#›</a:t>
            </a:fld>
            <a:endParaRPr lang="en-US" altLang="zh-CN"/>
          </a:p>
        </p:txBody>
      </p:sp>
    </p:spTree>
    <p:extLst>
      <p:ext uri="{BB962C8B-B14F-4D97-AF65-F5344CB8AC3E}">
        <p14:creationId xmlns:p14="http://schemas.microsoft.com/office/powerpoint/2010/main" val="638995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3EBB2BF-7FC7-475A-AD8A-399E5B0BC1E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D5B978-7FF2-42B9-8DB7-2B18E72C3B9E}" type="slidenum">
              <a:rPr lang="zh-CN" altLang="en-US"/>
              <a:pPr/>
              <a:t>‹#›</a:t>
            </a:fld>
            <a:endParaRPr lang="en-US" altLang="zh-CN"/>
          </a:p>
        </p:txBody>
      </p:sp>
    </p:spTree>
    <p:extLst>
      <p:ext uri="{BB962C8B-B14F-4D97-AF65-F5344CB8AC3E}">
        <p14:creationId xmlns:p14="http://schemas.microsoft.com/office/powerpoint/2010/main" val="3764489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A7AA883-2386-4B37-AD06-A9B1BA7211B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406DE2C-A337-4827-8CD4-57662F72A23B}" type="slidenum">
              <a:rPr lang="zh-CN" altLang="en-US"/>
              <a:pPr/>
              <a:t>‹#›</a:t>
            </a:fld>
            <a:endParaRPr lang="en-US" altLang="zh-CN"/>
          </a:p>
        </p:txBody>
      </p:sp>
    </p:spTree>
    <p:extLst>
      <p:ext uri="{BB962C8B-B14F-4D97-AF65-F5344CB8AC3E}">
        <p14:creationId xmlns:p14="http://schemas.microsoft.com/office/powerpoint/2010/main" val="4276226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58AF83D-C45A-439D-BB05-A41A046B6CD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5ED995-EB74-490B-BA6D-429CA1FE494B}" type="slidenum">
              <a:rPr lang="zh-CN" altLang="en-US"/>
              <a:pPr/>
              <a:t>‹#›</a:t>
            </a:fld>
            <a:endParaRPr lang="en-US" altLang="zh-CN"/>
          </a:p>
        </p:txBody>
      </p:sp>
    </p:spTree>
    <p:extLst>
      <p:ext uri="{BB962C8B-B14F-4D97-AF65-F5344CB8AC3E}">
        <p14:creationId xmlns:p14="http://schemas.microsoft.com/office/powerpoint/2010/main" val="1489095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2046548-CE74-4203-A15F-AA478F41140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F8FD93-425E-4334-A54A-F396DC4AE53F}" type="slidenum">
              <a:rPr lang="zh-CN" altLang="en-US"/>
              <a:pPr/>
              <a:t>‹#›</a:t>
            </a:fld>
            <a:endParaRPr lang="en-US" altLang="zh-CN"/>
          </a:p>
        </p:txBody>
      </p:sp>
    </p:spTree>
    <p:extLst>
      <p:ext uri="{BB962C8B-B14F-4D97-AF65-F5344CB8AC3E}">
        <p14:creationId xmlns:p14="http://schemas.microsoft.com/office/powerpoint/2010/main" val="7228892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A288F25-2B77-4B1C-8CCC-D0307BFA0A6C}"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CBB0FA8-4C6D-4A78-91D9-5E58AF9172EC}" type="slidenum">
              <a:rPr lang="zh-CN" altLang="en-US"/>
              <a:pPr/>
              <a:t>‹#›</a:t>
            </a:fld>
            <a:endParaRPr lang="en-US" altLang="zh-CN"/>
          </a:p>
        </p:txBody>
      </p:sp>
    </p:spTree>
    <p:extLst>
      <p:ext uri="{BB962C8B-B14F-4D97-AF65-F5344CB8AC3E}">
        <p14:creationId xmlns:p14="http://schemas.microsoft.com/office/powerpoint/2010/main" val="302686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40F7DF2-D3C2-4706-B9B1-21AF63EBD0A9}"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45692E3-5274-48B0-A553-C1E0B0049E96}" type="slidenum">
              <a:rPr lang="zh-CN" altLang="en-US"/>
              <a:pPr/>
              <a:t>‹#›</a:t>
            </a:fld>
            <a:endParaRPr lang="en-US" altLang="zh-CN"/>
          </a:p>
        </p:txBody>
      </p:sp>
    </p:spTree>
    <p:extLst>
      <p:ext uri="{BB962C8B-B14F-4D97-AF65-F5344CB8AC3E}">
        <p14:creationId xmlns:p14="http://schemas.microsoft.com/office/powerpoint/2010/main" val="37325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88892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64AF035-20A0-4A07-86E3-EFE93BE64571}"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A77E380-5E73-44C1-8544-ED2F97FF3337}" type="slidenum">
              <a:rPr lang="zh-CN" altLang="en-US"/>
              <a:pPr/>
              <a:t>‹#›</a:t>
            </a:fld>
            <a:endParaRPr lang="en-US" altLang="zh-CN"/>
          </a:p>
        </p:txBody>
      </p:sp>
    </p:spTree>
    <p:extLst>
      <p:ext uri="{BB962C8B-B14F-4D97-AF65-F5344CB8AC3E}">
        <p14:creationId xmlns:p14="http://schemas.microsoft.com/office/powerpoint/2010/main" val="1186605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F0C3F2F-B71A-4675-B401-435D2CFF3690}"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AB773E-ACEF-4303-9A6A-B2A302C7380C}" type="slidenum">
              <a:rPr lang="zh-CN" altLang="en-US"/>
              <a:pPr/>
              <a:t>‹#›</a:t>
            </a:fld>
            <a:endParaRPr lang="en-US" altLang="zh-CN"/>
          </a:p>
        </p:txBody>
      </p:sp>
    </p:spTree>
    <p:extLst>
      <p:ext uri="{BB962C8B-B14F-4D97-AF65-F5344CB8AC3E}">
        <p14:creationId xmlns:p14="http://schemas.microsoft.com/office/powerpoint/2010/main" val="4167667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142A1C7-48C4-4C1A-8A12-35BCF5F858F2}"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EC31DF-6E2A-43A3-A42C-B7D0665152F4}" type="slidenum">
              <a:rPr lang="zh-CN" altLang="en-US"/>
              <a:pPr/>
              <a:t>‹#›</a:t>
            </a:fld>
            <a:endParaRPr lang="en-US" altLang="zh-CN"/>
          </a:p>
        </p:txBody>
      </p:sp>
    </p:spTree>
    <p:extLst>
      <p:ext uri="{BB962C8B-B14F-4D97-AF65-F5344CB8AC3E}">
        <p14:creationId xmlns:p14="http://schemas.microsoft.com/office/powerpoint/2010/main" val="10995185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E7B03B4-56A1-46F6-9B55-E4D93B1788D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81F8E5-392E-4708-A53A-9A45CF4DE66E}" type="slidenum">
              <a:rPr lang="zh-CN" altLang="en-US"/>
              <a:pPr/>
              <a:t>‹#›</a:t>
            </a:fld>
            <a:endParaRPr lang="en-US" altLang="zh-CN"/>
          </a:p>
        </p:txBody>
      </p:sp>
    </p:spTree>
    <p:extLst>
      <p:ext uri="{BB962C8B-B14F-4D97-AF65-F5344CB8AC3E}">
        <p14:creationId xmlns:p14="http://schemas.microsoft.com/office/powerpoint/2010/main" val="3773773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3BC2283-0CD2-44DC-8CA7-A2E0B8BEF472}"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4151C3-5705-45CE-9144-B317A5C49BBE}" type="slidenum">
              <a:rPr lang="zh-CN" altLang="en-US"/>
              <a:pPr/>
              <a:t>‹#›</a:t>
            </a:fld>
            <a:endParaRPr lang="en-US" altLang="zh-CN"/>
          </a:p>
        </p:txBody>
      </p:sp>
    </p:spTree>
    <p:extLst>
      <p:ext uri="{BB962C8B-B14F-4D97-AF65-F5344CB8AC3E}">
        <p14:creationId xmlns:p14="http://schemas.microsoft.com/office/powerpoint/2010/main" val="27437370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D77F44DB-F635-42E3-8C7C-F710C6BA2F9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F974730-028A-4366-8211-EC1CB33972EB}" type="slidenum">
              <a:rPr lang="zh-CN" altLang="en-US"/>
              <a:pPr/>
              <a:t>‹#›</a:t>
            </a:fld>
            <a:endParaRPr lang="en-US" altLang="zh-CN"/>
          </a:p>
        </p:txBody>
      </p:sp>
    </p:spTree>
    <p:extLst>
      <p:ext uri="{BB962C8B-B14F-4D97-AF65-F5344CB8AC3E}">
        <p14:creationId xmlns:p14="http://schemas.microsoft.com/office/powerpoint/2010/main" val="36685972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8075470-781E-4B10-AA29-3F34BFE667F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E09E2D-3DED-457E-B992-C50E07A8E15F}" type="slidenum">
              <a:rPr lang="zh-CN" altLang="en-US"/>
              <a:pPr/>
              <a:t>‹#›</a:t>
            </a:fld>
            <a:endParaRPr lang="en-US" altLang="zh-CN"/>
          </a:p>
        </p:txBody>
      </p:sp>
    </p:spTree>
    <p:extLst>
      <p:ext uri="{BB962C8B-B14F-4D97-AF65-F5344CB8AC3E}">
        <p14:creationId xmlns:p14="http://schemas.microsoft.com/office/powerpoint/2010/main" val="3906100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A54B8A1-515F-4349-B6E8-92717C24979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0DB443-F503-4DA9-BD3E-BE44682CB2D8}" type="slidenum">
              <a:rPr lang="zh-CN" altLang="en-US"/>
              <a:pPr/>
              <a:t>‹#›</a:t>
            </a:fld>
            <a:endParaRPr lang="en-US" altLang="zh-CN"/>
          </a:p>
        </p:txBody>
      </p:sp>
    </p:spTree>
    <p:extLst>
      <p:ext uri="{BB962C8B-B14F-4D97-AF65-F5344CB8AC3E}">
        <p14:creationId xmlns:p14="http://schemas.microsoft.com/office/powerpoint/2010/main" val="34163495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37C9C1A-3259-4D2F-A958-A026692EABA5}"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7FDBCB-26E1-466D-9934-E00A34A585CC}" type="slidenum">
              <a:rPr lang="zh-CN" altLang="en-US"/>
              <a:pPr/>
              <a:t>‹#›</a:t>
            </a:fld>
            <a:endParaRPr lang="en-US" altLang="zh-CN"/>
          </a:p>
        </p:txBody>
      </p:sp>
    </p:spTree>
    <p:extLst>
      <p:ext uri="{BB962C8B-B14F-4D97-AF65-F5344CB8AC3E}">
        <p14:creationId xmlns:p14="http://schemas.microsoft.com/office/powerpoint/2010/main" val="429566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554909B-E9E4-4981-B19D-7CB9DA3F483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2DF510E-F596-4479-8822-0017C52CAF95}" type="slidenum">
              <a:rPr lang="zh-CN" altLang="en-US"/>
              <a:pPr/>
              <a:t>‹#›</a:t>
            </a:fld>
            <a:endParaRPr lang="en-US" altLang="zh-CN"/>
          </a:p>
        </p:txBody>
      </p:sp>
    </p:spTree>
    <p:extLst>
      <p:ext uri="{BB962C8B-B14F-4D97-AF65-F5344CB8AC3E}">
        <p14:creationId xmlns:p14="http://schemas.microsoft.com/office/powerpoint/2010/main" val="376449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62403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E7101A4-8AEE-4AB0-8597-00DAB571AC11}"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789ED6-83A6-4E5E-9BF7-FBB16DE78E99}" type="slidenum">
              <a:rPr lang="zh-CN" altLang="en-US"/>
              <a:pPr/>
              <a:t>‹#›</a:t>
            </a:fld>
            <a:endParaRPr lang="en-US" altLang="zh-CN"/>
          </a:p>
        </p:txBody>
      </p:sp>
    </p:spTree>
    <p:extLst>
      <p:ext uri="{BB962C8B-B14F-4D97-AF65-F5344CB8AC3E}">
        <p14:creationId xmlns:p14="http://schemas.microsoft.com/office/powerpoint/2010/main" val="6829324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CDA749D-FDE4-4892-9532-DE54BCE5B11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11F1093-EDB5-448A-B6AD-BC44C4C37F29}" type="slidenum">
              <a:rPr lang="zh-CN" altLang="en-US"/>
              <a:pPr/>
              <a:t>‹#›</a:t>
            </a:fld>
            <a:endParaRPr lang="en-US" altLang="zh-CN"/>
          </a:p>
        </p:txBody>
      </p:sp>
    </p:spTree>
    <p:extLst>
      <p:ext uri="{BB962C8B-B14F-4D97-AF65-F5344CB8AC3E}">
        <p14:creationId xmlns:p14="http://schemas.microsoft.com/office/powerpoint/2010/main" val="36736800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92F7700-BDE9-4B4D-BDF0-DF95C0797FB7}"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00EBEA3-2DFB-4C99-B5B9-72F9C6D90518}" type="slidenum">
              <a:rPr lang="zh-CN" altLang="en-US"/>
              <a:pPr/>
              <a:t>‹#›</a:t>
            </a:fld>
            <a:endParaRPr lang="en-US" altLang="zh-CN"/>
          </a:p>
        </p:txBody>
      </p:sp>
    </p:spTree>
    <p:extLst>
      <p:ext uri="{BB962C8B-B14F-4D97-AF65-F5344CB8AC3E}">
        <p14:creationId xmlns:p14="http://schemas.microsoft.com/office/powerpoint/2010/main" val="22390595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E8ECC49-F36D-4F2E-A166-481A610C5D4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EBB6E4F-6BC4-451E-9DE9-E25D9F3C5D2C}" type="slidenum">
              <a:rPr lang="zh-CN" altLang="en-US"/>
              <a:pPr/>
              <a:t>‹#›</a:t>
            </a:fld>
            <a:endParaRPr lang="en-US" altLang="zh-CN"/>
          </a:p>
        </p:txBody>
      </p:sp>
    </p:spTree>
    <p:extLst>
      <p:ext uri="{BB962C8B-B14F-4D97-AF65-F5344CB8AC3E}">
        <p14:creationId xmlns:p14="http://schemas.microsoft.com/office/powerpoint/2010/main" val="35811175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645EE2C-40E9-4106-B6D6-ADEF0955680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DF2E0-19D4-40CA-82C1-47ACE400B5AE}" type="slidenum">
              <a:rPr lang="zh-CN" altLang="en-US"/>
              <a:pPr/>
              <a:t>‹#›</a:t>
            </a:fld>
            <a:endParaRPr lang="en-US" altLang="zh-CN"/>
          </a:p>
        </p:txBody>
      </p:sp>
    </p:spTree>
    <p:extLst>
      <p:ext uri="{BB962C8B-B14F-4D97-AF65-F5344CB8AC3E}">
        <p14:creationId xmlns:p14="http://schemas.microsoft.com/office/powerpoint/2010/main" val="38013066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20509A-3027-402E-98E4-8CA9CC2B30C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6F81A88-E1DE-41BE-9E00-CCC9C96C709C}" type="slidenum">
              <a:rPr lang="zh-CN" altLang="en-US"/>
              <a:pPr/>
              <a:t>‹#›</a:t>
            </a:fld>
            <a:endParaRPr lang="en-US" altLang="zh-CN"/>
          </a:p>
        </p:txBody>
      </p:sp>
    </p:spTree>
    <p:extLst>
      <p:ext uri="{BB962C8B-B14F-4D97-AF65-F5344CB8AC3E}">
        <p14:creationId xmlns:p14="http://schemas.microsoft.com/office/powerpoint/2010/main" val="42771958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D9853963-1824-43F9-B884-727257ABF08D}"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4A512A6-29F2-4F08-99E6-025D82323647}" type="slidenum">
              <a:rPr lang="zh-CN" altLang="en-US"/>
              <a:pPr/>
              <a:t>‹#›</a:t>
            </a:fld>
            <a:endParaRPr lang="en-US" altLang="zh-CN"/>
          </a:p>
        </p:txBody>
      </p:sp>
    </p:spTree>
    <p:extLst>
      <p:ext uri="{BB962C8B-B14F-4D97-AF65-F5344CB8AC3E}">
        <p14:creationId xmlns:p14="http://schemas.microsoft.com/office/powerpoint/2010/main" val="2102517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DF49654-0860-4F3C-A0DB-D345C35D025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76A4D3-D60C-4C61-96A9-A1F04823B956}" type="slidenum">
              <a:rPr lang="zh-CN" altLang="en-US"/>
              <a:pPr/>
              <a:t>‹#›</a:t>
            </a:fld>
            <a:endParaRPr lang="en-US" altLang="zh-CN"/>
          </a:p>
        </p:txBody>
      </p:sp>
    </p:spTree>
    <p:extLst>
      <p:ext uri="{BB962C8B-B14F-4D97-AF65-F5344CB8AC3E}">
        <p14:creationId xmlns:p14="http://schemas.microsoft.com/office/powerpoint/2010/main" val="122919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8274403-8B7B-42C4-87EA-9C972FBD0512}"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6EEB70-E5D4-4AF8-95EA-6444E9E7F7AC}" type="slidenum">
              <a:rPr lang="zh-CN" altLang="en-US"/>
              <a:pPr/>
              <a:t>‹#›</a:t>
            </a:fld>
            <a:endParaRPr lang="en-US" altLang="zh-CN"/>
          </a:p>
        </p:txBody>
      </p:sp>
    </p:spTree>
    <p:extLst>
      <p:ext uri="{BB962C8B-B14F-4D97-AF65-F5344CB8AC3E}">
        <p14:creationId xmlns:p14="http://schemas.microsoft.com/office/powerpoint/2010/main" val="41505655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53F4876-8E7E-43F3-AA18-752F540B8D2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C491A1-2E27-449C-B5C9-53DA91B91D85}" type="slidenum">
              <a:rPr lang="zh-CN" altLang="en-US"/>
              <a:pPr/>
              <a:t>‹#›</a:t>
            </a:fld>
            <a:endParaRPr lang="en-US" altLang="zh-CN"/>
          </a:p>
        </p:txBody>
      </p:sp>
    </p:spTree>
    <p:extLst>
      <p:ext uri="{BB962C8B-B14F-4D97-AF65-F5344CB8AC3E}">
        <p14:creationId xmlns:p14="http://schemas.microsoft.com/office/powerpoint/2010/main" val="141540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27593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6523CAA-5701-4286-A84D-1F004AD38F4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60C3EE3-2403-4540-BAE0-F1641B6DF936}" type="slidenum">
              <a:rPr lang="zh-CN" altLang="en-US"/>
              <a:pPr/>
              <a:t>‹#›</a:t>
            </a:fld>
            <a:endParaRPr lang="en-US" altLang="zh-CN"/>
          </a:p>
        </p:txBody>
      </p:sp>
    </p:spTree>
    <p:extLst>
      <p:ext uri="{BB962C8B-B14F-4D97-AF65-F5344CB8AC3E}">
        <p14:creationId xmlns:p14="http://schemas.microsoft.com/office/powerpoint/2010/main" val="971889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6588D70-2410-4107-B27A-D518BAF7EDA2}"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9047B49-559E-47F9-8AF4-CED5E81D0F4B}" type="slidenum">
              <a:rPr lang="zh-CN" altLang="en-US"/>
              <a:pPr/>
              <a:t>‹#›</a:t>
            </a:fld>
            <a:endParaRPr lang="en-US" altLang="zh-CN"/>
          </a:p>
        </p:txBody>
      </p:sp>
    </p:spTree>
    <p:extLst>
      <p:ext uri="{BB962C8B-B14F-4D97-AF65-F5344CB8AC3E}">
        <p14:creationId xmlns:p14="http://schemas.microsoft.com/office/powerpoint/2010/main" val="9553885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65A045F-C682-4642-AE8E-D5B6EEFC7910}"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02BDA65-6A45-4ABE-B484-21B924F33B35}" type="slidenum">
              <a:rPr lang="zh-CN" altLang="en-US"/>
              <a:pPr/>
              <a:t>‹#›</a:t>
            </a:fld>
            <a:endParaRPr lang="en-US" altLang="zh-CN"/>
          </a:p>
        </p:txBody>
      </p:sp>
    </p:spTree>
    <p:extLst>
      <p:ext uri="{BB962C8B-B14F-4D97-AF65-F5344CB8AC3E}">
        <p14:creationId xmlns:p14="http://schemas.microsoft.com/office/powerpoint/2010/main" val="26788116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BBC358E-8005-4345-9BE4-C614ECE6442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96E860-4829-47B4-A7F0-6758687DA648}" type="slidenum">
              <a:rPr lang="zh-CN" altLang="en-US"/>
              <a:pPr/>
              <a:t>‹#›</a:t>
            </a:fld>
            <a:endParaRPr lang="en-US" altLang="zh-CN"/>
          </a:p>
        </p:txBody>
      </p:sp>
    </p:spTree>
    <p:extLst>
      <p:ext uri="{BB962C8B-B14F-4D97-AF65-F5344CB8AC3E}">
        <p14:creationId xmlns:p14="http://schemas.microsoft.com/office/powerpoint/2010/main" val="21226649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2AEAEEC-B88D-4ADF-A722-99FA3EB973B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7C0D1DF-B5BC-4609-9C19-3E395E04524D}" type="slidenum">
              <a:rPr lang="zh-CN" altLang="en-US"/>
              <a:pPr/>
              <a:t>‹#›</a:t>
            </a:fld>
            <a:endParaRPr lang="en-US" altLang="zh-CN"/>
          </a:p>
        </p:txBody>
      </p:sp>
    </p:spTree>
    <p:extLst>
      <p:ext uri="{BB962C8B-B14F-4D97-AF65-F5344CB8AC3E}">
        <p14:creationId xmlns:p14="http://schemas.microsoft.com/office/powerpoint/2010/main" val="32343496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B178CB4-8007-4D09-905D-AD04C6F25FF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160A47-1D32-45A5-A82F-0ED1F9A3E893}" type="slidenum">
              <a:rPr lang="zh-CN" altLang="en-US"/>
              <a:pPr/>
              <a:t>‹#›</a:t>
            </a:fld>
            <a:endParaRPr lang="en-US" altLang="zh-CN"/>
          </a:p>
        </p:txBody>
      </p:sp>
    </p:spTree>
    <p:extLst>
      <p:ext uri="{BB962C8B-B14F-4D97-AF65-F5344CB8AC3E}">
        <p14:creationId xmlns:p14="http://schemas.microsoft.com/office/powerpoint/2010/main" val="27557620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ECC3AF-68E6-46DC-8F9C-98F66721FCF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660118-5464-4214-BFF0-9BB9BDA14826}" type="slidenum">
              <a:rPr lang="zh-CN" altLang="en-US"/>
              <a:pPr/>
              <a:t>‹#›</a:t>
            </a:fld>
            <a:endParaRPr lang="en-US" altLang="zh-CN"/>
          </a:p>
        </p:txBody>
      </p:sp>
    </p:spTree>
    <p:extLst>
      <p:ext uri="{BB962C8B-B14F-4D97-AF65-F5344CB8AC3E}">
        <p14:creationId xmlns:p14="http://schemas.microsoft.com/office/powerpoint/2010/main" val="17403748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A265B58-81C0-47DD-94CD-CFC8CAF0EFF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005873-0B0F-46E1-9A7C-9E37A8A9728E}" type="slidenum">
              <a:rPr lang="zh-CN" altLang="en-US"/>
              <a:pPr/>
              <a:t>‹#›</a:t>
            </a:fld>
            <a:endParaRPr lang="en-US" altLang="zh-CN"/>
          </a:p>
        </p:txBody>
      </p:sp>
    </p:spTree>
    <p:extLst>
      <p:ext uri="{BB962C8B-B14F-4D97-AF65-F5344CB8AC3E}">
        <p14:creationId xmlns:p14="http://schemas.microsoft.com/office/powerpoint/2010/main" val="22134781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B951E61-33DD-4DBB-887D-8475BD6E0B2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2C5865-FBBC-4A26-A604-5DBA7D723B54}" type="slidenum">
              <a:rPr lang="zh-CN" altLang="en-US"/>
              <a:pPr/>
              <a:t>‹#›</a:t>
            </a:fld>
            <a:endParaRPr lang="en-US" altLang="zh-CN"/>
          </a:p>
        </p:txBody>
      </p:sp>
    </p:spTree>
    <p:extLst>
      <p:ext uri="{BB962C8B-B14F-4D97-AF65-F5344CB8AC3E}">
        <p14:creationId xmlns:p14="http://schemas.microsoft.com/office/powerpoint/2010/main" val="18351471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5DE77BA-7CA6-4594-AA64-BC5D7EDAE7D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BB5715-B3AC-4CA5-B700-2858E851F5FE}" type="slidenum">
              <a:rPr lang="zh-CN" altLang="en-US"/>
              <a:pPr/>
              <a:t>‹#›</a:t>
            </a:fld>
            <a:endParaRPr lang="en-US" altLang="zh-CN"/>
          </a:p>
        </p:txBody>
      </p:sp>
    </p:spTree>
    <p:extLst>
      <p:ext uri="{BB962C8B-B14F-4D97-AF65-F5344CB8AC3E}">
        <p14:creationId xmlns:p14="http://schemas.microsoft.com/office/powerpoint/2010/main" val="7478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762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1189F81-C2BC-4557-AA2C-C7453BBA4FF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5E7DB6-9A34-4E00-9EC1-EC13ED39C894}" type="slidenum">
              <a:rPr lang="zh-CN" altLang="en-US"/>
              <a:pPr/>
              <a:t>‹#›</a:t>
            </a:fld>
            <a:endParaRPr lang="en-US" altLang="zh-CN"/>
          </a:p>
        </p:txBody>
      </p:sp>
    </p:spTree>
    <p:extLst>
      <p:ext uri="{BB962C8B-B14F-4D97-AF65-F5344CB8AC3E}">
        <p14:creationId xmlns:p14="http://schemas.microsoft.com/office/powerpoint/2010/main" val="31152814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47F52C7-4E26-4A68-ACE2-B0121666251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B333836-6673-4F56-91A3-E5DEE78CD311}" type="slidenum">
              <a:rPr lang="zh-CN" altLang="en-US"/>
              <a:pPr/>
              <a:t>‹#›</a:t>
            </a:fld>
            <a:endParaRPr lang="en-US" altLang="zh-CN"/>
          </a:p>
        </p:txBody>
      </p:sp>
    </p:spTree>
    <p:extLst>
      <p:ext uri="{BB962C8B-B14F-4D97-AF65-F5344CB8AC3E}">
        <p14:creationId xmlns:p14="http://schemas.microsoft.com/office/powerpoint/2010/main" val="14908233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EC88112-49FF-4DC5-A5A1-F0452F18A8F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8F1A7C1-3D54-4B5D-B667-1B39C4A48AEB}" type="slidenum">
              <a:rPr lang="zh-CN" altLang="en-US"/>
              <a:pPr/>
              <a:t>‹#›</a:t>
            </a:fld>
            <a:endParaRPr lang="en-US" altLang="zh-CN"/>
          </a:p>
        </p:txBody>
      </p:sp>
    </p:spTree>
    <p:extLst>
      <p:ext uri="{BB962C8B-B14F-4D97-AF65-F5344CB8AC3E}">
        <p14:creationId xmlns:p14="http://schemas.microsoft.com/office/powerpoint/2010/main" val="2703145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691FE06-09D3-4AE9-BBBD-1607E2485C9E}"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9FDC28A-1211-4C3D-A6EF-5160CA48AEF9}" type="slidenum">
              <a:rPr lang="zh-CN" altLang="en-US"/>
              <a:pPr/>
              <a:t>‹#›</a:t>
            </a:fld>
            <a:endParaRPr lang="en-US" altLang="zh-CN"/>
          </a:p>
        </p:txBody>
      </p:sp>
    </p:spTree>
    <p:extLst>
      <p:ext uri="{BB962C8B-B14F-4D97-AF65-F5344CB8AC3E}">
        <p14:creationId xmlns:p14="http://schemas.microsoft.com/office/powerpoint/2010/main" val="30998397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199F846-59FA-4B8E-80B6-5DDB4F75C2A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E80B69F-E227-447A-9D78-DE33135C5A82}" type="slidenum">
              <a:rPr lang="zh-CN" altLang="en-US"/>
              <a:pPr/>
              <a:t>‹#›</a:t>
            </a:fld>
            <a:endParaRPr lang="en-US" altLang="zh-CN"/>
          </a:p>
        </p:txBody>
      </p:sp>
    </p:spTree>
    <p:extLst>
      <p:ext uri="{BB962C8B-B14F-4D97-AF65-F5344CB8AC3E}">
        <p14:creationId xmlns:p14="http://schemas.microsoft.com/office/powerpoint/2010/main" val="21328743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9EC7CFB-33F5-44D2-A76F-553D34A5157E}"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3CACA0-40ED-4423-8FB7-0C458F9CAA8D}" type="slidenum">
              <a:rPr lang="zh-CN" altLang="en-US"/>
              <a:pPr/>
              <a:t>‹#›</a:t>
            </a:fld>
            <a:endParaRPr lang="en-US" altLang="zh-CN"/>
          </a:p>
        </p:txBody>
      </p:sp>
    </p:spTree>
    <p:extLst>
      <p:ext uri="{BB962C8B-B14F-4D97-AF65-F5344CB8AC3E}">
        <p14:creationId xmlns:p14="http://schemas.microsoft.com/office/powerpoint/2010/main" val="28980739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636ACA9-7076-4220-86DE-2339BFC00FD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CCE335-65D7-43C2-9C47-6008F2B24D40}" type="slidenum">
              <a:rPr lang="zh-CN" altLang="en-US"/>
              <a:pPr/>
              <a:t>‹#›</a:t>
            </a:fld>
            <a:endParaRPr lang="en-US" altLang="zh-CN"/>
          </a:p>
        </p:txBody>
      </p:sp>
    </p:spTree>
    <p:extLst>
      <p:ext uri="{BB962C8B-B14F-4D97-AF65-F5344CB8AC3E}">
        <p14:creationId xmlns:p14="http://schemas.microsoft.com/office/powerpoint/2010/main" val="8538565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07C7EA1-3985-4EEE-B507-5EE493326189}"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7F146C-7600-4373-9965-8D356A1D1214}" type="slidenum">
              <a:rPr lang="zh-CN" altLang="en-US"/>
              <a:pPr/>
              <a:t>‹#›</a:t>
            </a:fld>
            <a:endParaRPr lang="en-US" altLang="zh-CN"/>
          </a:p>
        </p:txBody>
      </p:sp>
    </p:spTree>
    <p:extLst>
      <p:ext uri="{BB962C8B-B14F-4D97-AF65-F5344CB8AC3E}">
        <p14:creationId xmlns:p14="http://schemas.microsoft.com/office/powerpoint/2010/main" val="34929304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43AE8C87-7DF8-431E-8020-4D2ED86CAF4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D5D8A12-F0B4-4192-8894-77676C17924D}" type="slidenum">
              <a:rPr lang="zh-CN" altLang="en-US"/>
              <a:pPr/>
              <a:t>‹#›</a:t>
            </a:fld>
            <a:endParaRPr lang="en-US" altLang="zh-CN"/>
          </a:p>
        </p:txBody>
      </p:sp>
    </p:spTree>
    <p:extLst>
      <p:ext uri="{BB962C8B-B14F-4D97-AF65-F5344CB8AC3E}">
        <p14:creationId xmlns:p14="http://schemas.microsoft.com/office/powerpoint/2010/main" val="1916805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FB02299-AC4B-4A7D-85C3-CD6FD4E5F5C3}"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1F6A89-9D36-4A39-B44E-97B4C752BD50}" type="slidenum">
              <a:rPr lang="zh-CN" altLang="en-US"/>
              <a:pPr/>
              <a:t>‹#›</a:t>
            </a:fld>
            <a:endParaRPr lang="en-US" altLang="zh-CN"/>
          </a:p>
        </p:txBody>
      </p:sp>
    </p:spTree>
    <p:extLst>
      <p:ext uri="{BB962C8B-B14F-4D97-AF65-F5344CB8AC3E}">
        <p14:creationId xmlns:p14="http://schemas.microsoft.com/office/powerpoint/2010/main" val="376531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886549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4B1F264-2825-4E14-9AB1-A1FB862ABC8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9CCC06-A7A2-4CC4-9350-747B7CF68680}" type="slidenum">
              <a:rPr lang="zh-CN" altLang="en-US"/>
              <a:pPr/>
              <a:t>‹#›</a:t>
            </a:fld>
            <a:endParaRPr lang="en-US" altLang="zh-CN"/>
          </a:p>
        </p:txBody>
      </p:sp>
    </p:spTree>
    <p:extLst>
      <p:ext uri="{BB962C8B-B14F-4D97-AF65-F5344CB8AC3E}">
        <p14:creationId xmlns:p14="http://schemas.microsoft.com/office/powerpoint/2010/main" val="35649908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1550A85-A713-4F69-A5DC-6A2EE555B61F}"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D08EA4-FC18-41EE-AD8B-E58C2E8CC00E}" type="slidenum">
              <a:rPr lang="zh-CN" altLang="en-US"/>
              <a:pPr/>
              <a:t>‹#›</a:t>
            </a:fld>
            <a:endParaRPr lang="en-US" altLang="zh-CN"/>
          </a:p>
        </p:txBody>
      </p:sp>
    </p:spTree>
    <p:extLst>
      <p:ext uri="{BB962C8B-B14F-4D97-AF65-F5344CB8AC3E}">
        <p14:creationId xmlns:p14="http://schemas.microsoft.com/office/powerpoint/2010/main" val="11693378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593B45A-8E0C-4C19-BCC0-998F9046378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40B593-91B6-4AE1-A96D-108D6287FEA1}" type="slidenum">
              <a:rPr lang="zh-CN" altLang="en-US"/>
              <a:pPr/>
              <a:t>‹#›</a:t>
            </a:fld>
            <a:endParaRPr lang="en-US" altLang="zh-CN"/>
          </a:p>
        </p:txBody>
      </p:sp>
    </p:spTree>
    <p:extLst>
      <p:ext uri="{BB962C8B-B14F-4D97-AF65-F5344CB8AC3E}">
        <p14:creationId xmlns:p14="http://schemas.microsoft.com/office/powerpoint/2010/main" val="34589915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56EE542-DFBD-41AB-B18B-AAD52E82ABB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43BB261-168F-43E8-B350-7DE28A10D6B5}" type="slidenum">
              <a:rPr lang="zh-CN" altLang="en-US"/>
              <a:pPr/>
              <a:t>‹#›</a:t>
            </a:fld>
            <a:endParaRPr lang="en-US" altLang="zh-CN"/>
          </a:p>
        </p:txBody>
      </p:sp>
    </p:spTree>
    <p:extLst>
      <p:ext uri="{BB962C8B-B14F-4D97-AF65-F5344CB8AC3E}">
        <p14:creationId xmlns:p14="http://schemas.microsoft.com/office/powerpoint/2010/main" val="39801148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20BEEB8-B2D5-45DE-8BD3-B038A9C19857}"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BD4C1DC-F49C-4042-B0AF-8C83504C3216}" type="slidenum">
              <a:rPr lang="zh-CN" altLang="en-US"/>
              <a:pPr/>
              <a:t>‹#›</a:t>
            </a:fld>
            <a:endParaRPr lang="en-US" altLang="zh-CN"/>
          </a:p>
        </p:txBody>
      </p:sp>
    </p:spTree>
    <p:extLst>
      <p:ext uri="{BB962C8B-B14F-4D97-AF65-F5344CB8AC3E}">
        <p14:creationId xmlns:p14="http://schemas.microsoft.com/office/powerpoint/2010/main" val="42291149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67FDC9-2F56-420A-B810-FA8CF8B9B26B}"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7F3867-956F-4044-9C20-51CB90D24BB4}" type="slidenum">
              <a:rPr lang="zh-CN" altLang="en-US"/>
              <a:pPr/>
              <a:t>‹#›</a:t>
            </a:fld>
            <a:endParaRPr lang="en-US" altLang="zh-CN"/>
          </a:p>
        </p:txBody>
      </p:sp>
    </p:spTree>
    <p:extLst>
      <p:ext uri="{BB962C8B-B14F-4D97-AF65-F5344CB8AC3E}">
        <p14:creationId xmlns:p14="http://schemas.microsoft.com/office/powerpoint/2010/main" val="40318926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739FCF4-26B6-4239-A0C8-3F749CC5AD8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39EEA4-3C78-47E4-A44E-978AE4086F99}" type="slidenum">
              <a:rPr lang="zh-CN" altLang="en-US"/>
              <a:pPr/>
              <a:t>‹#›</a:t>
            </a:fld>
            <a:endParaRPr lang="en-US" altLang="zh-CN"/>
          </a:p>
        </p:txBody>
      </p:sp>
    </p:spTree>
    <p:extLst>
      <p:ext uri="{BB962C8B-B14F-4D97-AF65-F5344CB8AC3E}">
        <p14:creationId xmlns:p14="http://schemas.microsoft.com/office/powerpoint/2010/main" val="25914702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6D0337D-A3BB-4C66-AEDB-65510E5C258C}"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8431B5-91F7-45DD-B821-4E62E075CDBD}" type="slidenum">
              <a:rPr lang="zh-CN" altLang="en-US"/>
              <a:pPr/>
              <a:t>‹#›</a:t>
            </a:fld>
            <a:endParaRPr lang="en-US" altLang="zh-CN"/>
          </a:p>
        </p:txBody>
      </p:sp>
    </p:spTree>
    <p:extLst>
      <p:ext uri="{BB962C8B-B14F-4D97-AF65-F5344CB8AC3E}">
        <p14:creationId xmlns:p14="http://schemas.microsoft.com/office/powerpoint/2010/main" val="39819786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8B4EB05-D8B8-4EC1-AAF7-6087C28F529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BB1730-1806-410E-8D5B-932820807DFB}" type="slidenum">
              <a:rPr lang="zh-CN" altLang="en-US"/>
              <a:pPr/>
              <a:t>‹#›</a:t>
            </a:fld>
            <a:endParaRPr lang="en-US" altLang="zh-CN"/>
          </a:p>
        </p:txBody>
      </p:sp>
    </p:spTree>
    <p:extLst>
      <p:ext uri="{BB962C8B-B14F-4D97-AF65-F5344CB8AC3E}">
        <p14:creationId xmlns:p14="http://schemas.microsoft.com/office/powerpoint/2010/main" val="38250083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EA64A2C-3C7D-485C-A239-DC30FE645AA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BE667F-C6F2-4358-B317-CE8EC4BDF569}" type="slidenum">
              <a:rPr lang="zh-CN" altLang="en-US"/>
              <a:pPr/>
              <a:t>‹#›</a:t>
            </a:fld>
            <a:endParaRPr lang="en-US" altLang="zh-CN"/>
          </a:p>
        </p:txBody>
      </p:sp>
    </p:spTree>
    <p:extLst>
      <p:ext uri="{BB962C8B-B14F-4D97-AF65-F5344CB8AC3E}">
        <p14:creationId xmlns:p14="http://schemas.microsoft.com/office/powerpoint/2010/main" val="288545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1107862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A14BBA-63BC-42ED-A58E-F52C6348499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1DEE61-D5BA-4EC6-ACDE-351C85AF3132}" type="slidenum">
              <a:rPr lang="zh-CN" altLang="en-US"/>
              <a:pPr/>
              <a:t>‹#›</a:t>
            </a:fld>
            <a:endParaRPr lang="en-US" altLang="zh-CN"/>
          </a:p>
        </p:txBody>
      </p:sp>
    </p:spTree>
    <p:extLst>
      <p:ext uri="{BB962C8B-B14F-4D97-AF65-F5344CB8AC3E}">
        <p14:creationId xmlns:p14="http://schemas.microsoft.com/office/powerpoint/2010/main" val="10108052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6F0239F-95F6-4777-B5BE-700387A5166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4160F9-FD6F-45D1-A1F0-8DD6E36274AE}" type="slidenum">
              <a:rPr lang="zh-CN" altLang="en-US"/>
              <a:pPr/>
              <a:t>‹#›</a:t>
            </a:fld>
            <a:endParaRPr lang="en-US" altLang="zh-CN"/>
          </a:p>
        </p:txBody>
      </p:sp>
    </p:spTree>
    <p:extLst>
      <p:ext uri="{BB962C8B-B14F-4D97-AF65-F5344CB8AC3E}">
        <p14:creationId xmlns:p14="http://schemas.microsoft.com/office/powerpoint/2010/main" val="36946040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A96BB8C-672F-4898-95C3-1D0000F3CFE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79073F4-7120-4FFB-804D-2AC558865308}" type="slidenum">
              <a:rPr lang="zh-CN" altLang="en-US"/>
              <a:pPr/>
              <a:t>‹#›</a:t>
            </a:fld>
            <a:endParaRPr lang="en-US" altLang="zh-CN"/>
          </a:p>
        </p:txBody>
      </p:sp>
    </p:spTree>
    <p:extLst>
      <p:ext uri="{BB962C8B-B14F-4D97-AF65-F5344CB8AC3E}">
        <p14:creationId xmlns:p14="http://schemas.microsoft.com/office/powerpoint/2010/main" val="25081271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B40CFBF-3FAB-4DBB-86B9-15877744D97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9E448BA-F0BB-4C18-A8FD-6214EBFAFE8A}" type="slidenum">
              <a:rPr lang="zh-CN" altLang="en-US"/>
              <a:pPr/>
              <a:t>‹#›</a:t>
            </a:fld>
            <a:endParaRPr lang="en-US" altLang="zh-CN"/>
          </a:p>
        </p:txBody>
      </p:sp>
    </p:spTree>
    <p:extLst>
      <p:ext uri="{BB962C8B-B14F-4D97-AF65-F5344CB8AC3E}">
        <p14:creationId xmlns:p14="http://schemas.microsoft.com/office/powerpoint/2010/main" val="6678490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47BD12A-986D-456A-981A-FA375FD17A9D}"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10616A4-CA66-42EF-A119-BD5EFBFA1D92}" type="slidenum">
              <a:rPr lang="zh-CN" altLang="en-US"/>
              <a:pPr/>
              <a:t>‹#›</a:t>
            </a:fld>
            <a:endParaRPr lang="en-US" altLang="zh-CN"/>
          </a:p>
        </p:txBody>
      </p:sp>
    </p:spTree>
    <p:extLst>
      <p:ext uri="{BB962C8B-B14F-4D97-AF65-F5344CB8AC3E}">
        <p14:creationId xmlns:p14="http://schemas.microsoft.com/office/powerpoint/2010/main" val="33060503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8A8DBB2-9066-4CD7-8142-4FCB235F68B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D0B9184-A7E0-4244-835B-1079B3DA437F}" type="slidenum">
              <a:rPr lang="zh-CN" altLang="en-US"/>
              <a:pPr/>
              <a:t>‹#›</a:t>
            </a:fld>
            <a:endParaRPr lang="en-US" altLang="zh-CN"/>
          </a:p>
        </p:txBody>
      </p:sp>
    </p:spTree>
    <p:extLst>
      <p:ext uri="{BB962C8B-B14F-4D97-AF65-F5344CB8AC3E}">
        <p14:creationId xmlns:p14="http://schemas.microsoft.com/office/powerpoint/2010/main" val="383962555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D6B984FC-E5BD-466F-9AB9-FCCC3E6AD48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DD9E539-A958-4708-9A36-8FD1796790B4}" type="slidenum">
              <a:rPr lang="zh-CN" altLang="en-US"/>
              <a:pPr/>
              <a:t>‹#›</a:t>
            </a:fld>
            <a:endParaRPr lang="en-US" altLang="zh-CN"/>
          </a:p>
        </p:txBody>
      </p:sp>
    </p:spTree>
    <p:extLst>
      <p:ext uri="{BB962C8B-B14F-4D97-AF65-F5344CB8AC3E}">
        <p14:creationId xmlns:p14="http://schemas.microsoft.com/office/powerpoint/2010/main" val="318188262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D89B4FB-2025-4ACB-8A70-AB01366DDBD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083BC9-D183-4024-84A2-39C0B742F477}" type="slidenum">
              <a:rPr lang="zh-CN" altLang="en-US"/>
              <a:pPr/>
              <a:t>‹#›</a:t>
            </a:fld>
            <a:endParaRPr lang="en-US" altLang="zh-CN"/>
          </a:p>
        </p:txBody>
      </p:sp>
    </p:spTree>
    <p:extLst>
      <p:ext uri="{BB962C8B-B14F-4D97-AF65-F5344CB8AC3E}">
        <p14:creationId xmlns:p14="http://schemas.microsoft.com/office/powerpoint/2010/main" val="42426111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925A5A6-970A-4BD4-9A59-064E25CE28E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EBC557-666A-4670-A26C-C27B59AFB921}" type="slidenum">
              <a:rPr lang="zh-CN" altLang="en-US"/>
              <a:pPr/>
              <a:t>‹#›</a:t>
            </a:fld>
            <a:endParaRPr lang="en-US" altLang="zh-CN"/>
          </a:p>
        </p:txBody>
      </p:sp>
    </p:spTree>
    <p:extLst>
      <p:ext uri="{BB962C8B-B14F-4D97-AF65-F5344CB8AC3E}">
        <p14:creationId xmlns:p14="http://schemas.microsoft.com/office/powerpoint/2010/main" val="5237744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DBA6A14-8E62-4372-9790-20FA594D19F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357199-5809-4700-AA53-A31064A60D01}" type="slidenum">
              <a:rPr lang="zh-CN" altLang="en-US"/>
              <a:pPr/>
              <a:t>‹#›</a:t>
            </a:fld>
            <a:endParaRPr lang="en-US" altLang="zh-CN"/>
          </a:p>
        </p:txBody>
      </p:sp>
    </p:spTree>
    <p:extLst>
      <p:ext uri="{BB962C8B-B14F-4D97-AF65-F5344CB8AC3E}">
        <p14:creationId xmlns:p14="http://schemas.microsoft.com/office/powerpoint/2010/main" val="312924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42"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C42B9DB-D24B-42F2-A295-223F6B8E4C50}" type="datetime1">
              <a:rPr lang="zh-CN" altLang="en-US"/>
              <a:pPr/>
              <a:t>2018/3/18</a:t>
            </a:fld>
            <a:endParaRPr lang="en-US" altLang="zh-CN"/>
          </a:p>
        </p:txBody>
      </p:sp>
      <p:sp>
        <p:nvSpPr>
          <p:cNvPr id="10244"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0245"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71624C8-96CE-49DB-9E73-BFC8766410E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126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A33DB7A8-46E0-46F3-B52C-180B5079DB0D}" type="datetime1">
              <a:rPr lang="zh-CN" altLang="en-US"/>
              <a:pPr/>
              <a:t>2018/3/18</a:t>
            </a:fld>
            <a:endParaRPr lang="en-US" altLang="zh-CN"/>
          </a:p>
        </p:txBody>
      </p:sp>
      <p:sp>
        <p:nvSpPr>
          <p:cNvPr id="11268"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1269"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BAA6AB7-3E39-4867-8047-D84B6C81481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229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7C49908-D098-46C3-AA2F-05A154C3CD72}" type="datetime1">
              <a:rPr lang="zh-CN" altLang="en-US"/>
              <a:pPr/>
              <a:t>2018/3/18</a:t>
            </a:fld>
            <a:endParaRPr lang="en-US" altLang="zh-CN"/>
          </a:p>
        </p:txBody>
      </p:sp>
      <p:sp>
        <p:nvSpPr>
          <p:cNvPr id="12292"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2293"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6E39CD9-2BCE-44A0-81F2-4EFDCEF8CE7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318D3C6-9597-4925-B5AF-DD25CA61EA52}" type="datetime1">
              <a:rPr lang="zh-CN" altLang="en-US"/>
              <a:pPr/>
              <a:t>2018/3/18</a:t>
            </a:fld>
            <a:endParaRPr lang="en-US" altLang="zh-CN"/>
          </a:p>
        </p:txBody>
      </p:sp>
      <p:sp>
        <p:nvSpPr>
          <p:cNvPr id="2052"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2053"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C7CF5F97-9202-47D3-B9BA-EA96671034A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074"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38E4025-265F-417A-B176-B8B3D8B5EFB7}" type="datetime1">
              <a:rPr lang="zh-CN" altLang="en-US"/>
              <a:pPr/>
              <a:t>2018/3/18</a:t>
            </a:fld>
            <a:endParaRPr lang="en-US" altLang="zh-CN"/>
          </a:p>
        </p:txBody>
      </p:sp>
      <p:sp>
        <p:nvSpPr>
          <p:cNvPr id="3076"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3077"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46CCF59-377C-453C-95D9-6872C48B2DB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4098"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119F0236-0392-4806-B816-91105C488B11}" type="datetime1">
              <a:rPr lang="zh-CN" altLang="en-US"/>
              <a:pPr/>
              <a:t>2018/3/18</a:t>
            </a:fld>
            <a:endParaRPr lang="en-US" altLang="zh-CN"/>
          </a:p>
        </p:txBody>
      </p:sp>
      <p:sp>
        <p:nvSpPr>
          <p:cNvPr id="4100"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4101"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6931E32-27FE-4BE9-9ECD-35F365B81D5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8A709EC-8DBD-41E1-8E0C-3ED8F1C85EE4}" type="datetime1">
              <a:rPr lang="zh-CN" altLang="en-US"/>
              <a:pPr/>
              <a:t>2018/3/18</a:t>
            </a:fld>
            <a:endParaRPr lang="en-US" altLang="zh-CN"/>
          </a:p>
        </p:txBody>
      </p:sp>
      <p:sp>
        <p:nvSpPr>
          <p:cNvPr id="5124"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5125"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62E7B862-E628-45F5-9E96-56B8B994C2F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614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日期占位符 6"/>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CD522E0-3A74-40BF-9728-C4D7F9916D02}" type="datetime1">
              <a:rPr lang="zh-CN" altLang="en-US"/>
              <a:pPr/>
              <a:t>2018/3/18</a:t>
            </a:fld>
            <a:endParaRPr lang="en-US" altLang="zh-CN"/>
          </a:p>
        </p:txBody>
      </p:sp>
      <p:sp>
        <p:nvSpPr>
          <p:cNvPr id="6148" name="页脚占位符 7"/>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6149" name="灯片编号占位符 8"/>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34D9FAA-9D4B-43C1-B330-2B688B54E93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717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日期占位符 2"/>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BE1355AC-B6B1-4B00-877A-3AB1CDD9EEBC}" type="datetime1">
              <a:rPr lang="zh-CN" altLang="en-US"/>
              <a:pPr/>
              <a:t>2018/3/18</a:t>
            </a:fld>
            <a:endParaRPr lang="en-US" altLang="zh-CN"/>
          </a:p>
        </p:txBody>
      </p:sp>
      <p:sp>
        <p:nvSpPr>
          <p:cNvPr id="7172" name="页脚占位符 3"/>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7173" name="灯片编号占位符 4"/>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AC4AA855-9C6D-484C-9F0D-FE8B0F31C53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8194"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日期占位符 1"/>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03D6800-C397-423A-B367-0379CB47C166}" type="datetime1">
              <a:rPr lang="zh-CN" altLang="en-US"/>
              <a:pPr/>
              <a:t>2018/3/18</a:t>
            </a:fld>
            <a:endParaRPr lang="en-US" altLang="zh-CN"/>
          </a:p>
        </p:txBody>
      </p:sp>
      <p:sp>
        <p:nvSpPr>
          <p:cNvPr id="8196" name="页脚占位符 2"/>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8197" name="灯片编号占位符 3"/>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B76A12F-CD72-4611-AB36-205E1D334F5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9218"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1CC04B1-BF08-4FB2-A4CA-E83B06857685}" type="datetime1">
              <a:rPr lang="zh-CN" altLang="en-US"/>
              <a:pPr/>
              <a:t>2018/3/18</a:t>
            </a:fld>
            <a:endParaRPr lang="en-US" altLang="zh-CN"/>
          </a:p>
        </p:txBody>
      </p:sp>
      <p:sp>
        <p:nvSpPr>
          <p:cNvPr id="9220"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9221"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BD48A0F7-08F9-469E-833E-1E9A2A7A4D9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baike.baidu.com/item/%E5%85%B3%E7%B3%BB%E6%95%B0%E6%8D%AE%E5%BA%93%E7%AE%A1%E7%90%86%E7%B3%BB%E7%BB%9F" TargetMode="External"/><Relationship Id="rId13"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hyperlink" Target="http://baike.baidu.com/item/%E5%85%B3%E7%B3%BB%E5%9E%8B%E6%95%B0%E6%8D%AE%E5%BA%93%E7%AE%A1%E7%90%86%E7%B3%BB%E7%BB%9F" TargetMode="External"/><Relationship Id="rId12" Type="http://schemas.openxmlformats.org/officeDocument/2006/relationships/hyperlink" Target="https://baike.baidu.com/item/ADT" TargetMode="External"/><Relationship Id="rId2" Type="http://schemas.openxmlformats.org/officeDocument/2006/relationships/image" Target="../media/image3.jpeg"/><Relationship Id="rId1" Type="http://schemas.openxmlformats.org/officeDocument/2006/relationships/slideLayout" Target="../slideLayouts/slideLayout84.xml"/><Relationship Id="rId6" Type="http://schemas.openxmlformats.org/officeDocument/2006/relationships/hyperlink" Target="http://baike.baidu.com/item/%E7%BE%8E%E5%9B%BD%E5%9B%BD%E5%AE%B6%E6%A0%87%E5%87%86%E5%8D%8F%E4%BC%9A" TargetMode="External"/><Relationship Id="rId11" Type="http://schemas.openxmlformats.org/officeDocument/2006/relationships/hyperlink" Target="https://baike.baidu.com/item/Eclipse/61703" TargetMode="External"/><Relationship Id="rId5" Type="http://schemas.openxmlformats.org/officeDocument/2006/relationships/hyperlink" Target="http://baike.baidu.com/item/%E7%BB%93%E6%9E%84%E5%8C%96%E6%9F%A5%E8%AF%A2%E8%AF%AD%E8%A8%80" TargetMode="External"/><Relationship Id="rId10" Type="http://schemas.openxmlformats.org/officeDocument/2006/relationships/hyperlink" Target="https://baike.baidu.com/item/IntelliJ%20IDEA" TargetMode="External"/><Relationship Id="rId4" Type="http://schemas.openxmlformats.org/officeDocument/2006/relationships/image" Target="../media/image6.jpeg"/><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84.xml"/><Relationship Id="rId6" Type="http://schemas.openxmlformats.org/officeDocument/2006/relationships/hyperlink" Target="mailto:31601381@stu.zucc.edu.cn" TargetMode="External"/><Relationship Id="rId5" Type="http://schemas.openxmlformats.org/officeDocument/2006/relationships/hyperlink" Target="mailto:31601388@stu.zucc.edu.cn" TargetMode="External"/><Relationship Id="rId4" Type="http://schemas.openxmlformats.org/officeDocument/2006/relationships/hyperlink" Target="mailto:31601398@stu.zucc.edu.c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803612" y="2199507"/>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smtClean="0">
                <a:solidFill>
                  <a:schemeClr val="bg1"/>
                </a:solidFill>
                <a:latin typeface="微软雅黑" panose="020B0503020204020204" pitchFamily="34" charset="-122"/>
                <a:ea typeface="微软雅黑" panose="020B0503020204020204" pitchFamily="34" charset="-122"/>
              </a:rPr>
              <a:t>时光笔记</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4340" name="Line 4"/>
          <p:cNvSpPr>
            <a:spLocks noChangeShapeType="1"/>
          </p:cNvSpPr>
          <p:nvPr/>
        </p:nvSpPr>
        <p:spPr bwMode="auto">
          <a:xfrm>
            <a:off x="2263775" y="2190775"/>
            <a:ext cx="4679950" cy="1588"/>
          </a:xfrm>
          <a:prstGeom prst="line">
            <a:avLst/>
          </a:prstGeom>
          <a:noFill/>
          <a:ln w="12700"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 name="Line 5"/>
          <p:cNvSpPr>
            <a:spLocks noChangeShapeType="1"/>
          </p:cNvSpPr>
          <p:nvPr/>
        </p:nvSpPr>
        <p:spPr bwMode="auto">
          <a:xfrm>
            <a:off x="2263775" y="2770213"/>
            <a:ext cx="4679950" cy="1587"/>
          </a:xfrm>
          <a:prstGeom prst="line">
            <a:avLst/>
          </a:prstGeom>
          <a:noFill/>
          <a:ln w="12700"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Line 6"/>
          <p:cNvSpPr>
            <a:spLocks noChangeShapeType="1"/>
          </p:cNvSpPr>
          <p:nvPr/>
        </p:nvSpPr>
        <p:spPr bwMode="auto">
          <a:xfrm flipV="1">
            <a:off x="4783138" y="1758975"/>
            <a:ext cx="504825" cy="43180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7"/>
          <p:cNvSpPr>
            <a:spLocks noChangeShapeType="1"/>
          </p:cNvSpPr>
          <p:nvPr/>
        </p:nvSpPr>
        <p:spPr bwMode="auto">
          <a:xfrm flipV="1">
            <a:off x="3848100" y="2770213"/>
            <a:ext cx="504825" cy="433387"/>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Oval 8" hidden="1"/>
          <p:cNvSpPr>
            <a:spLocks noChangeArrowheads="1"/>
          </p:cNvSpPr>
          <p:nvPr/>
        </p:nvSpPr>
        <p:spPr bwMode="auto">
          <a:xfrm>
            <a:off x="4351338" y="2843213"/>
            <a:ext cx="503237" cy="504825"/>
          </a:xfrm>
          <a:prstGeom prst="ellipse">
            <a:avLst/>
          </a:prstGeom>
          <a:solidFill>
            <a:schemeClr val="bg1">
              <a:alpha val="29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5" name="Text Box 9" hidden="1"/>
          <p:cNvSpPr txBox="1">
            <a:spLocks noChangeArrowheads="1"/>
          </p:cNvSpPr>
          <p:nvPr/>
        </p:nvSpPr>
        <p:spPr bwMode="auto">
          <a:xfrm rot="16200000">
            <a:off x="4423569" y="2804319"/>
            <a:ext cx="3651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chemeClr val="bg1"/>
                </a:solidFill>
              </a:rPr>
              <a:t>&gt;</a:t>
            </a:r>
          </a:p>
        </p:txBody>
      </p:sp>
      <p:sp>
        <p:nvSpPr>
          <p:cNvPr id="14351" name="椭圆 21"/>
          <p:cNvSpPr>
            <a:spLocks noChangeArrowheads="1"/>
          </p:cNvSpPr>
          <p:nvPr/>
        </p:nvSpPr>
        <p:spPr bwMode="auto">
          <a:xfrm>
            <a:off x="4151090" y="3779664"/>
            <a:ext cx="420687" cy="420687"/>
          </a:xfrm>
          <a:prstGeom prst="ellipse">
            <a:avLst/>
          </a:prstGeom>
          <a:solidFill>
            <a:schemeClr val="bg1">
              <a:alpha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2" name="椭圆 1"/>
          <p:cNvSpPr>
            <a:spLocks noChangeArrowheads="1"/>
          </p:cNvSpPr>
          <p:nvPr/>
        </p:nvSpPr>
        <p:spPr bwMode="auto">
          <a:xfrm>
            <a:off x="4200302" y="3822526"/>
            <a:ext cx="322263" cy="334963"/>
          </a:xfrm>
          <a:prstGeom prst="ellipse">
            <a:avLst/>
          </a:prstGeom>
          <a:solidFill>
            <a:schemeClr val="bg1">
              <a:alpha val="21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椭圆 22"/>
          <p:cNvSpPr>
            <a:spLocks noChangeArrowheads="1"/>
          </p:cNvSpPr>
          <p:nvPr/>
        </p:nvSpPr>
        <p:spPr bwMode="auto">
          <a:xfrm>
            <a:off x="4266977" y="3895551"/>
            <a:ext cx="187325" cy="188913"/>
          </a:xfrm>
          <a:prstGeom prst="ellipse">
            <a:avLst/>
          </a:prstGeom>
          <a:solidFill>
            <a:schemeClr val="bg1">
              <a:alpha val="28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椭圆 2"/>
          <p:cNvSpPr>
            <a:spLocks noChangeArrowheads="1"/>
          </p:cNvSpPr>
          <p:nvPr/>
        </p:nvSpPr>
        <p:spPr bwMode="auto">
          <a:xfrm>
            <a:off x="1331913" y="466725"/>
            <a:ext cx="647700" cy="8651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TextBox 3"/>
          <p:cNvSpPr txBox="1">
            <a:spLocks noChangeArrowheads="1"/>
          </p:cNvSpPr>
          <p:nvPr/>
        </p:nvSpPr>
        <p:spPr bwMode="auto">
          <a:xfrm>
            <a:off x="111918" y="4519613"/>
            <a:ext cx="898366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组长</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郦哲</a:t>
            </a:r>
            <a:r>
              <a:rPr lang="zh-CN" altLang="en-US" sz="1600" dirty="0" smtClean="0">
                <a:solidFill>
                  <a:schemeClr val="bg1"/>
                </a:solidFill>
                <a:latin typeface="微软雅黑" panose="020B0503020204020204" pitchFamily="34" charset="-122"/>
                <a:ea typeface="微软雅黑" panose="020B0503020204020204" pitchFamily="34" charset="-122"/>
              </a:rPr>
              <a:t>聪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组员：陈铉文、刘晓倩</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grpId="0" nodeType="withEffect">
                                  <p:stCondLst>
                                    <p:cond delay="0"/>
                                  </p:stCondLst>
                                  <p:childTnLst>
                                    <p:animEffect transition="out" filter="fade">
                                      <p:cBhvr>
                                        <p:cTn id="6" dur="1250" tmFilter="0, 0; .2, .5; .8, .5; 1, 0"/>
                                        <p:tgtEl>
                                          <p:spTgt spid="14344"/>
                                        </p:tgtEl>
                                      </p:cBhvr>
                                    </p:animEffect>
                                    <p:animScale>
                                      <p:cBhvr>
                                        <p:cTn id="7" dur="625" autoRev="1" fill="hold"/>
                                        <p:tgtEl>
                                          <p:spTgt spid="14344"/>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xit" presetSubtype="0" fill="hold" grpId="1" nodeType="clickEffect">
                                  <p:stCondLst>
                                    <p:cond delay="0"/>
                                  </p:stCondLst>
                                  <p:childTnLst>
                                    <p:animEffect transition="out" filter="fade">
                                      <p:cBhvr>
                                        <p:cTn id="11" dur="350"/>
                                        <p:tgtEl>
                                          <p:spTgt spid="14344"/>
                                        </p:tgtEl>
                                      </p:cBhvr>
                                    </p:animEffect>
                                    <p:anim calcmode="lin" valueType="num">
                                      <p:cBhvr>
                                        <p:cTn id="12" dur="350"/>
                                        <p:tgtEl>
                                          <p:spTgt spid="14344"/>
                                        </p:tgtEl>
                                        <p:attrNameLst>
                                          <p:attrName>ppt_x</p:attrName>
                                        </p:attrNameLst>
                                      </p:cBhvr>
                                      <p:tavLst>
                                        <p:tav tm="0">
                                          <p:val>
                                            <p:strVal val="ppt_x"/>
                                          </p:val>
                                        </p:tav>
                                        <p:tav tm="100000">
                                          <p:val>
                                            <p:strVal val="ppt_x"/>
                                          </p:val>
                                        </p:tav>
                                      </p:tavLst>
                                    </p:anim>
                                    <p:anim calcmode="lin" valueType="num">
                                      <p:cBhvr>
                                        <p:cTn id="13" dur="350"/>
                                        <p:tgtEl>
                                          <p:spTgt spid="14344"/>
                                        </p:tgtEl>
                                        <p:attrNameLst>
                                          <p:attrName>ppt_y</p:attrName>
                                        </p:attrNameLst>
                                      </p:cBhvr>
                                      <p:tavLst>
                                        <p:tav tm="0">
                                          <p:val>
                                            <p:strVal val="ppt_y"/>
                                          </p:val>
                                        </p:tav>
                                        <p:tav tm="100000">
                                          <p:val>
                                            <p:strVal val="ppt_y-.1"/>
                                          </p:val>
                                        </p:tav>
                                      </p:tavLst>
                                    </p:anim>
                                    <p:set>
                                      <p:cBhvr>
                                        <p:cTn id="14" dur="1" fill="hold">
                                          <p:stCondLst>
                                            <p:cond delay="349"/>
                                          </p:stCondLst>
                                        </p:cTn>
                                        <p:tgtEl>
                                          <p:spTgt spid="14344"/>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350"/>
                                        <p:tgtEl>
                                          <p:spTgt spid="14345"/>
                                        </p:tgtEl>
                                      </p:cBhvr>
                                    </p:animEffect>
                                    <p:anim calcmode="lin" valueType="num">
                                      <p:cBhvr>
                                        <p:cTn id="17" dur="350"/>
                                        <p:tgtEl>
                                          <p:spTgt spid="14345"/>
                                        </p:tgtEl>
                                        <p:attrNameLst>
                                          <p:attrName>ppt_x</p:attrName>
                                        </p:attrNameLst>
                                      </p:cBhvr>
                                      <p:tavLst>
                                        <p:tav tm="0">
                                          <p:val>
                                            <p:strVal val="ppt_x"/>
                                          </p:val>
                                        </p:tav>
                                        <p:tav tm="100000">
                                          <p:val>
                                            <p:strVal val="ppt_x"/>
                                          </p:val>
                                        </p:tav>
                                      </p:tavLst>
                                    </p:anim>
                                    <p:anim calcmode="lin" valueType="num">
                                      <p:cBhvr>
                                        <p:cTn id="18" dur="350"/>
                                        <p:tgtEl>
                                          <p:spTgt spid="14345"/>
                                        </p:tgtEl>
                                        <p:attrNameLst>
                                          <p:attrName>ppt_y</p:attrName>
                                        </p:attrNameLst>
                                      </p:cBhvr>
                                      <p:tavLst>
                                        <p:tav tm="0">
                                          <p:val>
                                            <p:strVal val="ppt_y"/>
                                          </p:val>
                                        </p:tav>
                                        <p:tav tm="100000">
                                          <p:val>
                                            <p:strVal val="ppt_y-.1"/>
                                          </p:val>
                                        </p:tav>
                                      </p:tavLst>
                                    </p:anim>
                                    <p:set>
                                      <p:cBhvr>
                                        <p:cTn id="19" dur="1" fill="hold">
                                          <p:stCondLst>
                                            <p:cond delay="349"/>
                                          </p:stCondLst>
                                        </p:cTn>
                                        <p:tgtEl>
                                          <p:spTgt spid="14345"/>
                                        </p:tgtEl>
                                        <p:attrNameLst>
                                          <p:attrName>style.visibility</p:attrName>
                                        </p:attrNameLst>
                                      </p:cBhvr>
                                      <p:to>
                                        <p:strVal val="hidden"/>
                                      </p:to>
                                    </p:set>
                                  </p:childTnLst>
                                </p:cTn>
                              </p:par>
                              <p:par>
                                <p:cTn id="20" presetID="10" presetClass="entr" presetSubtype="0" fill="hold" grpId="1" nodeType="withEffect">
                                  <p:stCondLst>
                                    <p:cond delay="1500"/>
                                  </p:stCondLst>
                                  <p:childTnLst>
                                    <p:set>
                                      <p:cBhvr>
                                        <p:cTn id="21" dur="1" fill="hold">
                                          <p:stCondLst>
                                            <p:cond delay="0"/>
                                          </p:stCondLst>
                                        </p:cTn>
                                        <p:tgtEl>
                                          <p:spTgt spid="14351"/>
                                        </p:tgtEl>
                                        <p:attrNameLst>
                                          <p:attrName>style.visibility</p:attrName>
                                        </p:attrNameLst>
                                      </p:cBhvr>
                                      <p:to>
                                        <p:strVal val="visible"/>
                                      </p:to>
                                    </p:set>
                                    <p:animEffect transition="in" filter="fade">
                                      <p:cBhvr>
                                        <p:cTn id="22" dur="1000"/>
                                        <p:tgtEl>
                                          <p:spTgt spid="14351"/>
                                        </p:tgtEl>
                                      </p:cBhvr>
                                    </p:animEffect>
                                  </p:childTnLst>
                                </p:cTn>
                              </p:par>
                              <p:par>
                                <p:cTn id="23" presetID="10" presetClass="entr" presetSubtype="0" fill="hold" grpId="1" nodeType="withEffect">
                                  <p:stCondLst>
                                    <p:cond delay="1500"/>
                                  </p:stCondLst>
                                  <p:childTnLst>
                                    <p:set>
                                      <p:cBhvr>
                                        <p:cTn id="24" dur="1" fill="hold">
                                          <p:stCondLst>
                                            <p:cond delay="0"/>
                                          </p:stCondLst>
                                        </p:cTn>
                                        <p:tgtEl>
                                          <p:spTgt spid="14352"/>
                                        </p:tgtEl>
                                        <p:attrNameLst>
                                          <p:attrName>style.visibility</p:attrName>
                                        </p:attrNameLst>
                                      </p:cBhvr>
                                      <p:to>
                                        <p:strVal val="visible"/>
                                      </p:to>
                                    </p:set>
                                    <p:animEffect transition="in" filter="fade">
                                      <p:cBhvr>
                                        <p:cTn id="25" dur="1000"/>
                                        <p:tgtEl>
                                          <p:spTgt spid="14352"/>
                                        </p:tgtEl>
                                      </p:cBhvr>
                                    </p:animEffect>
                                  </p:childTnLst>
                                </p:cTn>
                              </p:par>
                              <p:par>
                                <p:cTn id="26" presetID="10" presetClass="entr" presetSubtype="0" fill="hold" grpId="1" nodeType="withEffect">
                                  <p:stCondLst>
                                    <p:cond delay="1500"/>
                                  </p:stCondLst>
                                  <p:childTnLst>
                                    <p:set>
                                      <p:cBhvr>
                                        <p:cTn id="27" dur="1" fill="hold">
                                          <p:stCondLst>
                                            <p:cond delay="0"/>
                                          </p:stCondLst>
                                        </p:cTn>
                                        <p:tgtEl>
                                          <p:spTgt spid="14353"/>
                                        </p:tgtEl>
                                        <p:attrNameLst>
                                          <p:attrName>style.visibility</p:attrName>
                                        </p:attrNameLst>
                                      </p:cBhvr>
                                      <p:to>
                                        <p:strVal val="visible"/>
                                      </p:to>
                                    </p:set>
                                    <p:animEffect transition="in" filter="fade">
                                      <p:cBhvr>
                                        <p:cTn id="28" dur="1000"/>
                                        <p:tgtEl>
                                          <p:spTgt spid="14353"/>
                                        </p:tgtEl>
                                      </p:cBhvr>
                                    </p:animEffect>
                                  </p:childTnLst>
                                </p:cTn>
                              </p:par>
                              <p:par>
                                <p:cTn id="29" presetID="26" presetClass="emph" presetSubtype="0" repeatCount="indefinite" fill="hold" grpId="0" nodeType="withEffect">
                                  <p:stCondLst>
                                    <p:cond delay="1750"/>
                                  </p:stCondLst>
                                  <p:childTnLst>
                                    <p:animEffect transition="out" filter="fade">
                                      <p:cBhvr>
                                        <p:cTn id="30" dur="1250" tmFilter="0, 0; .2, .5; .8, .5; 1, 0"/>
                                        <p:tgtEl>
                                          <p:spTgt spid="14351"/>
                                        </p:tgtEl>
                                      </p:cBhvr>
                                    </p:animEffect>
                                    <p:animScale>
                                      <p:cBhvr>
                                        <p:cTn id="31" dur="625" autoRev="1" fill="hold"/>
                                        <p:tgtEl>
                                          <p:spTgt spid="14351"/>
                                        </p:tgtEl>
                                      </p:cBhvr>
                                      <p:by x="105000" y="105000"/>
                                    </p:animScale>
                                  </p:childTnLst>
                                </p:cTn>
                              </p:par>
                              <p:par>
                                <p:cTn id="32" presetID="26" presetClass="emph" presetSubtype="0" repeatCount="indefinite" fill="hold" grpId="0" nodeType="withEffect">
                                  <p:stCondLst>
                                    <p:cond delay="1800"/>
                                  </p:stCondLst>
                                  <p:childTnLst>
                                    <p:animEffect transition="out" filter="fade">
                                      <p:cBhvr>
                                        <p:cTn id="33" dur="1250" tmFilter="0, 0; .2, .5; .8, .5; 1, 0"/>
                                        <p:tgtEl>
                                          <p:spTgt spid="14352"/>
                                        </p:tgtEl>
                                      </p:cBhvr>
                                    </p:animEffect>
                                    <p:animScale>
                                      <p:cBhvr>
                                        <p:cTn id="34" dur="625" autoRev="1" fill="hold"/>
                                        <p:tgtEl>
                                          <p:spTgt spid="14352"/>
                                        </p:tgtEl>
                                      </p:cBhvr>
                                      <p:by x="105000" y="105000"/>
                                    </p:animScale>
                                  </p:childTnLst>
                                </p:cTn>
                              </p:par>
                              <p:par>
                                <p:cTn id="35" presetID="26" presetClass="emph" presetSubtype="0" repeatCount="indefinite" fill="hold" grpId="0" nodeType="withEffect">
                                  <p:stCondLst>
                                    <p:cond delay="1850"/>
                                  </p:stCondLst>
                                  <p:childTnLst>
                                    <p:animEffect transition="out" filter="fade">
                                      <p:cBhvr>
                                        <p:cTn id="36" dur="1250" tmFilter="0, 0; .2, .5; .8, .5; 1, 0"/>
                                        <p:tgtEl>
                                          <p:spTgt spid="14353"/>
                                        </p:tgtEl>
                                      </p:cBhvr>
                                    </p:animEffect>
                                    <p:animScale>
                                      <p:cBhvr>
                                        <p:cTn id="37" dur="625" autoRev="1" fill="hold"/>
                                        <p:tgtEl>
                                          <p:spTgt spid="143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ldLvl="0" animBg="1" autoUpdateAnimBg="0"/>
      <p:bldP spid="14344" grpId="1" bldLvl="0" animBg="1" autoUpdateAnimBg="0"/>
      <p:bldP spid="14345" grpId="0" autoUpdateAnimBg="0"/>
      <p:bldP spid="14351" grpId="0" animBg="1" autoUpdateAnimBg="0"/>
      <p:bldP spid="14351" grpId="1" animBg="1" autoUpdateAnimBg="0"/>
      <p:bldP spid="14352" grpId="0" animBg="1" autoUpdateAnimBg="0"/>
      <p:bldP spid="14352" grpId="1" animBg="1" autoUpdateAnimBg="0"/>
      <p:bldP spid="14353" grpId="0" animBg="1" autoUpdateAnimBg="0"/>
      <p:bldP spid="14353" grpId="1"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3" name="文本框 2"/>
          <p:cNvSpPr txBox="1"/>
          <p:nvPr/>
        </p:nvSpPr>
        <p:spPr>
          <a:xfrm>
            <a:off x="1640290" y="1331392"/>
            <a:ext cx="5598318" cy="3139321"/>
          </a:xfrm>
          <a:prstGeom prst="rect">
            <a:avLst/>
          </a:prstGeom>
          <a:noFill/>
        </p:spPr>
        <p:txBody>
          <a:bodyPr wrap="square" rtlCol="0">
            <a:spAutoFit/>
          </a:bodyPr>
          <a:lstStyle/>
          <a:p>
            <a:r>
              <a:rPr lang="zh-CN" altLang="zh-CN" sz="1800" dirty="0">
                <a:solidFill>
                  <a:schemeClr val="bg1"/>
                </a:solidFill>
                <a:latin typeface="+mn-ea"/>
                <a:ea typeface="+mn-ea"/>
              </a:rPr>
              <a:t>《软件工程导论》 清华大学出版社 张海藩</a:t>
            </a:r>
            <a:r>
              <a:rPr lang="zh-CN" altLang="zh-CN" sz="1800" dirty="0" smtClean="0">
                <a:solidFill>
                  <a:schemeClr val="bg1"/>
                </a:solidFill>
                <a:latin typeface="+mn-ea"/>
                <a:ea typeface="+mn-ea"/>
              </a:rPr>
              <a:t>等</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SQL Server </a:t>
            </a:r>
            <a:r>
              <a:rPr lang="zh-CN" altLang="zh-CN" sz="1800" dirty="0">
                <a:solidFill>
                  <a:schemeClr val="bg1"/>
                </a:solidFill>
                <a:latin typeface="+mn-ea"/>
                <a:ea typeface="+mn-ea"/>
              </a:rPr>
              <a:t>数据库设计与系统开发教程》 清华大学出版社 唐红亮 </a:t>
            </a:r>
            <a:r>
              <a:rPr lang="zh-CN" altLang="zh-CN" sz="1800" dirty="0" smtClean="0">
                <a:solidFill>
                  <a:schemeClr val="bg1"/>
                </a:solidFill>
                <a:latin typeface="+mn-ea"/>
                <a:ea typeface="+mn-ea"/>
              </a:rPr>
              <a:t>主编</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JAVA </a:t>
            </a:r>
            <a:r>
              <a:rPr lang="zh-CN" altLang="zh-CN" sz="1800" dirty="0">
                <a:solidFill>
                  <a:schemeClr val="bg1"/>
                </a:solidFill>
                <a:latin typeface="+mn-ea"/>
                <a:ea typeface="+mn-ea"/>
              </a:rPr>
              <a:t>核心技术Ⅰ》 机械工业出版社</a:t>
            </a:r>
            <a:r>
              <a:rPr lang="zh-CN" altLang="zh-CN" sz="1800" dirty="0" smtClean="0">
                <a:solidFill>
                  <a:schemeClr val="bg1"/>
                </a:solidFill>
                <a:latin typeface="+mn-ea"/>
                <a:ea typeface="+mn-ea"/>
              </a:rPr>
              <a:t>等</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Android Studio</a:t>
            </a:r>
            <a:r>
              <a:rPr lang="zh-CN" altLang="zh-CN" sz="1800" dirty="0">
                <a:solidFill>
                  <a:schemeClr val="bg1"/>
                </a:solidFill>
                <a:latin typeface="+mn-ea"/>
                <a:ea typeface="+mn-ea"/>
              </a:rPr>
              <a:t>应用开发》电子工业出版社 方欣 杨勃 </a:t>
            </a:r>
            <a:r>
              <a:rPr lang="zh-CN" altLang="zh-CN" sz="1800" dirty="0" smtClean="0">
                <a:solidFill>
                  <a:schemeClr val="bg1"/>
                </a:solidFill>
                <a:latin typeface="+mn-ea"/>
                <a:ea typeface="+mn-ea"/>
              </a:rPr>
              <a:t>主编</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en-US" sz="1800" dirty="0">
                <a:solidFill>
                  <a:schemeClr val="bg1"/>
                </a:solidFill>
                <a:latin typeface="+mn-ea"/>
                <a:ea typeface="+mn-ea"/>
              </a:rPr>
              <a:t>网络资源</a:t>
            </a:r>
          </a:p>
        </p:txBody>
      </p:sp>
    </p:spTree>
    <p:extLst>
      <p:ext uri="{BB962C8B-B14F-4D97-AF65-F5344CB8AC3E}">
        <p14:creationId xmlns:p14="http://schemas.microsoft.com/office/powerpoint/2010/main" val="226601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 name="文本框 11"/>
          <p:cNvSpPr txBox="1">
            <a:spLocks noChangeArrowheads="1"/>
          </p:cNvSpPr>
          <p:nvPr/>
        </p:nvSpPr>
        <p:spPr bwMode="auto">
          <a:xfrm>
            <a:off x="830263" y="284157"/>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
        <p:nvSpPr>
          <p:cNvPr id="3" name="文本框 2"/>
          <p:cNvSpPr txBox="1"/>
          <p:nvPr/>
        </p:nvSpPr>
        <p:spPr>
          <a:xfrm>
            <a:off x="1582192" y="971352"/>
            <a:ext cx="4069705" cy="1246495"/>
          </a:xfrm>
          <a:prstGeom prst="rect">
            <a:avLst/>
          </a:prstGeom>
          <a:noFill/>
        </p:spPr>
        <p:txBody>
          <a:bodyPr wrap="square" rtlCol="0">
            <a:spAutoFit/>
          </a:bodyPr>
          <a:lstStyle/>
          <a:p>
            <a:r>
              <a:rPr lang="zh-CN" altLang="en-US" dirty="0" smtClean="0">
                <a:solidFill>
                  <a:schemeClr val="bg1"/>
                </a:solidFill>
              </a:rPr>
              <a:t>分工：</a:t>
            </a:r>
            <a:endParaRPr lang="en-US" altLang="zh-CN" dirty="0" smtClean="0">
              <a:solidFill>
                <a:schemeClr val="bg1"/>
              </a:solidFill>
            </a:endParaRPr>
          </a:p>
          <a:p>
            <a:pPr lvl="1"/>
            <a:r>
              <a:rPr lang="zh-CN" altLang="en-US" dirty="0" smtClean="0">
                <a:solidFill>
                  <a:schemeClr val="bg1"/>
                </a:solidFill>
              </a:rPr>
              <a:t>郦</a:t>
            </a:r>
            <a:r>
              <a:rPr lang="zh-CN" altLang="en-US" dirty="0">
                <a:solidFill>
                  <a:schemeClr val="bg1"/>
                </a:solidFill>
              </a:rPr>
              <a:t>哲</a:t>
            </a:r>
            <a:r>
              <a:rPr lang="zh-CN" altLang="en-US" dirty="0" smtClean="0">
                <a:solidFill>
                  <a:schemeClr val="bg1"/>
                </a:solidFill>
              </a:rPr>
              <a:t>聪：</a:t>
            </a:r>
            <a:r>
              <a:rPr lang="en-US" altLang="zh-CN" dirty="0" smtClean="0">
                <a:solidFill>
                  <a:schemeClr val="bg1"/>
                </a:solidFill>
              </a:rPr>
              <a:t>PPT</a:t>
            </a:r>
            <a:r>
              <a:rPr lang="zh-CN" altLang="en-US" dirty="0" smtClean="0">
                <a:solidFill>
                  <a:schemeClr val="bg1"/>
                </a:solidFill>
              </a:rPr>
              <a:t>制作、人员分工及</a:t>
            </a:r>
            <a:r>
              <a:rPr lang="en-US" altLang="zh-CN" dirty="0" smtClean="0">
                <a:solidFill>
                  <a:schemeClr val="bg1"/>
                </a:solidFill>
              </a:rPr>
              <a:t>Gantt</a:t>
            </a:r>
            <a:r>
              <a:rPr lang="zh-CN" altLang="en-US" dirty="0" smtClean="0">
                <a:solidFill>
                  <a:schemeClr val="bg1"/>
                </a:solidFill>
              </a:rPr>
              <a:t>图绘制、模板寻找</a:t>
            </a:r>
            <a:endParaRPr lang="en-US" altLang="zh-CN" dirty="0" smtClean="0">
              <a:solidFill>
                <a:schemeClr val="bg1"/>
              </a:solidFill>
            </a:endParaRPr>
          </a:p>
          <a:p>
            <a:pPr lvl="1"/>
            <a:r>
              <a:rPr lang="zh-CN" altLang="en-US" dirty="0" smtClean="0">
                <a:solidFill>
                  <a:schemeClr val="bg1"/>
                </a:solidFill>
              </a:rPr>
              <a:t>陈铉文：项目概述、预算</a:t>
            </a:r>
            <a:endParaRPr lang="en-US" altLang="zh-CN" dirty="0" smtClean="0">
              <a:solidFill>
                <a:schemeClr val="bg1"/>
              </a:solidFill>
            </a:endParaRPr>
          </a:p>
          <a:p>
            <a:pPr lvl="1"/>
            <a:r>
              <a:rPr lang="zh-CN" altLang="en-US" dirty="0" smtClean="0">
                <a:solidFill>
                  <a:schemeClr val="bg1"/>
                </a:solidFill>
              </a:rPr>
              <a:t>刘晓倩：文档整合与编写、可行性分析</a:t>
            </a:r>
            <a:endParaRPr lang="zh-CN" altLang="en-US" dirty="0">
              <a:solidFill>
                <a:schemeClr val="bg1"/>
              </a:solidFill>
            </a:endParaRPr>
          </a:p>
        </p:txBody>
      </p:sp>
      <p:sp>
        <p:nvSpPr>
          <p:cNvPr id="4" name="文本框 3"/>
          <p:cNvSpPr txBox="1"/>
          <p:nvPr/>
        </p:nvSpPr>
        <p:spPr>
          <a:xfrm>
            <a:off x="1616040" y="2843560"/>
            <a:ext cx="3528392" cy="1015663"/>
          </a:xfrm>
          <a:prstGeom prst="rect">
            <a:avLst/>
          </a:prstGeom>
          <a:noFill/>
        </p:spPr>
        <p:txBody>
          <a:bodyPr wrap="square" rtlCol="0">
            <a:spAutoFit/>
          </a:bodyPr>
          <a:lstStyle/>
          <a:p>
            <a:r>
              <a:rPr lang="zh-CN" altLang="en-US" dirty="0" smtClean="0">
                <a:solidFill>
                  <a:schemeClr val="bg1"/>
                </a:solidFill>
              </a:rPr>
              <a:t>评价：</a:t>
            </a:r>
            <a:endParaRPr lang="en-US" altLang="zh-CN" dirty="0" smtClean="0">
              <a:solidFill>
                <a:schemeClr val="bg1"/>
              </a:solidFill>
            </a:endParaRPr>
          </a:p>
          <a:p>
            <a:r>
              <a:rPr lang="zh-CN" altLang="en-US" dirty="0" smtClean="0">
                <a:solidFill>
                  <a:schemeClr val="bg1"/>
                </a:solidFill>
              </a:rPr>
              <a:t>        郦哲聪：</a:t>
            </a:r>
            <a:r>
              <a:rPr lang="en-US" altLang="zh-CN" dirty="0" smtClean="0">
                <a:solidFill>
                  <a:schemeClr val="bg1"/>
                </a:solidFill>
              </a:rPr>
              <a:t>4</a:t>
            </a:r>
          </a:p>
          <a:p>
            <a:r>
              <a:rPr lang="zh-CN" altLang="en-US" dirty="0" smtClean="0">
                <a:solidFill>
                  <a:schemeClr val="bg1"/>
                </a:solidFill>
              </a:rPr>
              <a:t>        陈铉文：</a:t>
            </a:r>
            <a:r>
              <a:rPr lang="en-US" altLang="zh-CN" dirty="0" smtClean="0">
                <a:solidFill>
                  <a:schemeClr val="bg1"/>
                </a:solidFill>
              </a:rPr>
              <a:t>3</a:t>
            </a:r>
          </a:p>
          <a:p>
            <a:r>
              <a:rPr lang="zh-CN" altLang="en-US" dirty="0" smtClean="0">
                <a:solidFill>
                  <a:schemeClr val="bg1"/>
                </a:solidFill>
              </a:rPr>
              <a:t>        刘晓倩：</a:t>
            </a: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19263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3" grpId="0"/>
      <p:bldP spid="3" grpId="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文本框 1"/>
          <p:cNvSpPr txBox="1">
            <a:spLocks noChangeArrowheads="1"/>
          </p:cNvSpPr>
          <p:nvPr/>
        </p:nvSpPr>
        <p:spPr bwMode="auto">
          <a:xfrm>
            <a:off x="3708400" y="2124075"/>
            <a:ext cx="19431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微软雅黑" panose="020B0503020204020204" pitchFamily="34" charset="-122"/>
                <a:ea typeface="微软雅黑" panose="020B0503020204020204" pitchFamily="34" charset="-122"/>
              </a:rPr>
              <a:t>谢谢观看</a:t>
            </a:r>
          </a:p>
        </p:txBody>
      </p:sp>
      <p:cxnSp>
        <p:nvCxnSpPr>
          <p:cNvPr id="20483" name="直接连接符 3"/>
          <p:cNvCxnSpPr>
            <a:cxnSpLocks noChangeShapeType="1"/>
          </p:cNvCxnSpPr>
          <p:nvPr/>
        </p:nvCxnSpPr>
        <p:spPr bwMode="auto">
          <a:xfrm>
            <a:off x="4679950" y="2816225"/>
            <a:ext cx="1331913" cy="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4" name="直接连接符 4"/>
          <p:cNvCxnSpPr>
            <a:cxnSpLocks noChangeShapeType="1"/>
          </p:cNvCxnSpPr>
          <p:nvPr/>
        </p:nvCxnSpPr>
        <p:spPr bwMode="auto">
          <a:xfrm>
            <a:off x="3203575" y="1962150"/>
            <a:ext cx="1331913" cy="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5" name="椭圆 5"/>
          <p:cNvSpPr>
            <a:spLocks noChangeArrowheads="1"/>
          </p:cNvSpPr>
          <p:nvPr/>
        </p:nvSpPr>
        <p:spPr bwMode="auto">
          <a:xfrm>
            <a:off x="4522788" y="1908175"/>
            <a:ext cx="107950" cy="107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86" name="椭圆 6"/>
          <p:cNvSpPr>
            <a:spLocks noChangeArrowheads="1"/>
          </p:cNvSpPr>
          <p:nvPr/>
        </p:nvSpPr>
        <p:spPr bwMode="auto">
          <a:xfrm>
            <a:off x="4675188" y="2771775"/>
            <a:ext cx="107950" cy="107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485"/>
                                        </p:tgtEl>
                                        <p:attrNameLst>
                                          <p:attrName>style.visibility</p:attrName>
                                        </p:attrNameLst>
                                      </p:cBhvr>
                                      <p:to>
                                        <p:strVal val="visible"/>
                                      </p:to>
                                    </p:set>
                                    <p:anim calcmode="lin" valueType="num">
                                      <p:cBhvr additive="base">
                                        <p:cTn id="11" dur="500" fill="hold"/>
                                        <p:tgtEl>
                                          <p:spTgt spid="20485"/>
                                        </p:tgtEl>
                                        <p:attrNameLst>
                                          <p:attrName>ppt_x</p:attrName>
                                        </p:attrNameLst>
                                      </p:cBhvr>
                                      <p:tavLst>
                                        <p:tav tm="0">
                                          <p:val>
                                            <p:strVal val="0-#ppt_w/2"/>
                                          </p:val>
                                        </p:tav>
                                        <p:tav tm="100000">
                                          <p:val>
                                            <p:strVal val="#ppt_x"/>
                                          </p:val>
                                        </p:tav>
                                      </p:tavLst>
                                    </p:anim>
                                    <p:anim calcmode="lin" valueType="num">
                                      <p:cBhvr additive="base">
                                        <p:cTn id="12" dur="500" fill="hold"/>
                                        <p:tgtEl>
                                          <p:spTgt spid="2048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500" fill="hold"/>
                                        <p:tgtEl>
                                          <p:spTgt spid="20483"/>
                                        </p:tgtEl>
                                        <p:attrNameLst>
                                          <p:attrName>ppt_x</p:attrName>
                                        </p:attrNameLst>
                                      </p:cBhvr>
                                      <p:tavLst>
                                        <p:tav tm="0">
                                          <p:val>
                                            <p:strVal val="1+#ppt_w/2"/>
                                          </p:val>
                                        </p:tav>
                                        <p:tav tm="100000">
                                          <p:val>
                                            <p:strVal val="#ppt_x"/>
                                          </p:val>
                                        </p:tav>
                                      </p:tavLst>
                                    </p:anim>
                                    <p:anim calcmode="lin" valueType="num">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486"/>
                                        </p:tgtEl>
                                        <p:attrNameLst>
                                          <p:attrName>style.visibility</p:attrName>
                                        </p:attrNameLst>
                                      </p:cBhvr>
                                      <p:to>
                                        <p:strVal val="visible"/>
                                      </p:to>
                                    </p:set>
                                    <p:anim calcmode="lin" valueType="num">
                                      <p:cBhvr additive="base">
                                        <p:cTn id="19" dur="500" fill="hold"/>
                                        <p:tgtEl>
                                          <p:spTgt spid="20486"/>
                                        </p:tgtEl>
                                        <p:attrNameLst>
                                          <p:attrName>ppt_x</p:attrName>
                                        </p:attrNameLst>
                                      </p:cBhvr>
                                      <p:tavLst>
                                        <p:tav tm="0">
                                          <p:val>
                                            <p:strVal val="1+#ppt_w/2"/>
                                          </p:val>
                                        </p:tav>
                                        <p:tav tm="100000">
                                          <p:val>
                                            <p:strVal val="#ppt_x"/>
                                          </p:val>
                                        </p:tav>
                                      </p:tavLst>
                                    </p:anim>
                                    <p:anim calcmode="lin" valueType="num">
                                      <p:cBhvr additive="base">
                                        <p:cTn id="20" dur="500" fill="hold"/>
                                        <p:tgtEl>
                                          <p:spTgt spid="2048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0482"/>
                                        </p:tgtEl>
                                        <p:attrNameLst>
                                          <p:attrName>style.visibility</p:attrName>
                                        </p:attrNameLst>
                                      </p:cBhvr>
                                      <p:to>
                                        <p:strVal val="visible"/>
                                      </p:to>
                                    </p:set>
                                    <p:animEffect transition="in" filter="fade">
                                      <p:cBhvr>
                                        <p:cTn id="24"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5" grpId="0" animBg="1"/>
      <p:bldP spid="2048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矩形 3"/>
          <p:cNvSpPr>
            <a:spLocks noChangeArrowheads="1"/>
          </p:cNvSpPr>
          <p:nvPr/>
        </p:nvSpPr>
        <p:spPr bwMode="auto">
          <a:xfrm>
            <a:off x="1341438" y="1179513"/>
            <a:ext cx="792162" cy="863600"/>
          </a:xfrm>
          <a:prstGeom prst="rect">
            <a:avLst/>
          </a:prstGeom>
          <a:solidFill>
            <a:schemeClr val="bg1">
              <a:alpha val="34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矩形 8"/>
          <p:cNvSpPr>
            <a:spLocks noChangeArrowheads="1"/>
          </p:cNvSpPr>
          <p:nvPr/>
        </p:nvSpPr>
        <p:spPr bwMode="auto">
          <a:xfrm>
            <a:off x="2235200" y="1179513"/>
            <a:ext cx="5545138" cy="863600"/>
          </a:xfrm>
          <a:prstGeom prst="rect">
            <a:avLst/>
          </a:prstGeom>
          <a:solidFill>
            <a:schemeClr val="bg1">
              <a:alpha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矩形 31"/>
          <p:cNvSpPr>
            <a:spLocks noChangeArrowheads="1"/>
          </p:cNvSpPr>
          <p:nvPr/>
        </p:nvSpPr>
        <p:spPr bwMode="auto">
          <a:xfrm>
            <a:off x="1343781" y="2148597"/>
            <a:ext cx="6438900" cy="22225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6" name="文本框 11"/>
          <p:cNvSpPr txBox="1">
            <a:spLocks noChangeArrowheads="1"/>
          </p:cNvSpPr>
          <p:nvPr/>
        </p:nvSpPr>
        <p:spPr bwMode="auto">
          <a:xfrm>
            <a:off x="2169810"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项目简介</a:t>
            </a:r>
            <a:endParaRPr lang="en-US" altLang="zh-CN" sz="1800" dirty="0">
              <a:solidFill>
                <a:schemeClr val="bg1"/>
              </a:solidFill>
            </a:endParaRPr>
          </a:p>
        </p:txBody>
      </p:sp>
      <p:sp>
        <p:nvSpPr>
          <p:cNvPr id="2" name="文本框 1"/>
          <p:cNvSpPr txBox="1"/>
          <p:nvPr/>
        </p:nvSpPr>
        <p:spPr>
          <a:xfrm>
            <a:off x="1252983" y="1309747"/>
            <a:ext cx="982217"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Text Box 3"/>
          <p:cNvSpPr txBox="1">
            <a:spLocks noChangeArrowheads="1"/>
          </p:cNvSpPr>
          <p:nvPr/>
        </p:nvSpPr>
        <p:spPr bwMode="auto">
          <a:xfrm>
            <a:off x="3203375" y="1336675"/>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a:solidFill>
                  <a:schemeClr val="bg1"/>
                </a:solidFill>
                <a:latin typeface="微软雅黑" panose="020B0503020204020204" pitchFamily="34" charset="-122"/>
                <a:ea typeface="微软雅黑" panose="020B0503020204020204" pitchFamily="34" charset="-122"/>
              </a:rPr>
              <a:t>时光笔记</a:t>
            </a:r>
          </a:p>
        </p:txBody>
      </p:sp>
      <p:sp>
        <p:nvSpPr>
          <p:cNvPr id="16" name="文本框 11"/>
          <p:cNvSpPr txBox="1">
            <a:spLocks noChangeArrowheads="1"/>
          </p:cNvSpPr>
          <p:nvPr/>
        </p:nvSpPr>
        <p:spPr bwMode="auto">
          <a:xfrm>
            <a:off x="2169809" y="277986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sp>
        <p:nvSpPr>
          <p:cNvPr id="18" name="文本框 11"/>
          <p:cNvSpPr txBox="1">
            <a:spLocks noChangeArrowheads="1"/>
          </p:cNvSpPr>
          <p:nvPr/>
        </p:nvSpPr>
        <p:spPr bwMode="auto">
          <a:xfrm>
            <a:off x="2133600" y="3243577"/>
            <a:ext cx="1753895"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19" name="文本框 11"/>
          <p:cNvSpPr txBox="1">
            <a:spLocks noChangeArrowheads="1"/>
          </p:cNvSpPr>
          <p:nvPr/>
        </p:nvSpPr>
        <p:spPr bwMode="auto">
          <a:xfrm>
            <a:off x="5282103"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20" name="文本框 11"/>
          <p:cNvSpPr txBox="1">
            <a:spLocks noChangeArrowheads="1"/>
          </p:cNvSpPr>
          <p:nvPr/>
        </p:nvSpPr>
        <p:spPr bwMode="auto">
          <a:xfrm>
            <a:off x="5282102" y="2778250"/>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21" name="文本框 11"/>
          <p:cNvSpPr txBox="1">
            <a:spLocks noChangeArrowheads="1"/>
          </p:cNvSpPr>
          <p:nvPr/>
        </p:nvSpPr>
        <p:spPr bwMode="auto">
          <a:xfrm>
            <a:off x="5300166" y="3241751"/>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Tree>
    <p:extLst>
      <p:ext uri="{BB962C8B-B14F-4D97-AF65-F5344CB8AC3E}">
        <p14:creationId xmlns:p14="http://schemas.microsoft.com/office/powerpoint/2010/main" val="2575793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矩形 3"/>
          <p:cNvSpPr>
            <a:spLocks noChangeArrowheads="1"/>
          </p:cNvSpPr>
          <p:nvPr/>
        </p:nvSpPr>
        <p:spPr bwMode="auto">
          <a:xfrm>
            <a:off x="1341438" y="1179513"/>
            <a:ext cx="792162" cy="863600"/>
          </a:xfrm>
          <a:prstGeom prst="rect">
            <a:avLst/>
          </a:prstGeom>
          <a:solidFill>
            <a:schemeClr val="bg1">
              <a:alpha val="34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矩形 8"/>
          <p:cNvSpPr>
            <a:spLocks noChangeArrowheads="1"/>
          </p:cNvSpPr>
          <p:nvPr/>
        </p:nvSpPr>
        <p:spPr bwMode="auto">
          <a:xfrm>
            <a:off x="2235200" y="1179513"/>
            <a:ext cx="5545138" cy="863600"/>
          </a:xfrm>
          <a:prstGeom prst="rect">
            <a:avLst/>
          </a:prstGeom>
          <a:solidFill>
            <a:schemeClr val="bg1">
              <a:alpha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矩形 31"/>
          <p:cNvSpPr>
            <a:spLocks noChangeArrowheads="1"/>
          </p:cNvSpPr>
          <p:nvPr/>
        </p:nvSpPr>
        <p:spPr bwMode="auto">
          <a:xfrm>
            <a:off x="1343781" y="2148597"/>
            <a:ext cx="6438900" cy="22225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6" name="文本框 11"/>
          <p:cNvSpPr txBox="1">
            <a:spLocks noChangeArrowheads="1"/>
          </p:cNvSpPr>
          <p:nvPr/>
        </p:nvSpPr>
        <p:spPr bwMode="auto">
          <a:xfrm>
            <a:off x="2169810"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项目简介</a:t>
            </a:r>
            <a:endParaRPr lang="en-US" altLang="zh-CN" sz="1800" dirty="0">
              <a:solidFill>
                <a:schemeClr val="bg1"/>
              </a:solidFill>
            </a:endParaRPr>
          </a:p>
        </p:txBody>
      </p:sp>
      <p:sp>
        <p:nvSpPr>
          <p:cNvPr id="2" name="文本框 1"/>
          <p:cNvSpPr txBox="1"/>
          <p:nvPr/>
        </p:nvSpPr>
        <p:spPr>
          <a:xfrm>
            <a:off x="1252983" y="1309747"/>
            <a:ext cx="982217"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Text Box 3"/>
          <p:cNvSpPr txBox="1">
            <a:spLocks noChangeArrowheads="1"/>
          </p:cNvSpPr>
          <p:nvPr/>
        </p:nvSpPr>
        <p:spPr bwMode="auto">
          <a:xfrm>
            <a:off x="3203375" y="1336675"/>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smtClean="0">
                <a:solidFill>
                  <a:schemeClr val="bg1"/>
                </a:solidFill>
                <a:latin typeface="微软雅黑" panose="020B0503020204020204" pitchFamily="34" charset="-122"/>
                <a:ea typeface="微软雅黑" panose="020B0503020204020204" pitchFamily="34" charset="-122"/>
              </a:rPr>
              <a:t>时光笔记</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6" name="文本框 11"/>
          <p:cNvSpPr txBox="1">
            <a:spLocks noChangeArrowheads="1"/>
          </p:cNvSpPr>
          <p:nvPr/>
        </p:nvSpPr>
        <p:spPr bwMode="auto">
          <a:xfrm>
            <a:off x="2169809" y="277986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sp>
        <p:nvSpPr>
          <p:cNvPr id="18" name="文本框 11"/>
          <p:cNvSpPr txBox="1">
            <a:spLocks noChangeArrowheads="1"/>
          </p:cNvSpPr>
          <p:nvPr/>
        </p:nvSpPr>
        <p:spPr bwMode="auto">
          <a:xfrm>
            <a:off x="2131459" y="3233903"/>
            <a:ext cx="1753895"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19" name="文本框 11"/>
          <p:cNvSpPr txBox="1">
            <a:spLocks noChangeArrowheads="1"/>
          </p:cNvSpPr>
          <p:nvPr/>
        </p:nvSpPr>
        <p:spPr bwMode="auto">
          <a:xfrm>
            <a:off x="5282103"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20" name="文本框 11"/>
          <p:cNvSpPr txBox="1">
            <a:spLocks noChangeArrowheads="1"/>
          </p:cNvSpPr>
          <p:nvPr/>
        </p:nvSpPr>
        <p:spPr bwMode="auto">
          <a:xfrm>
            <a:off x="5282102" y="2778250"/>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21" name="文本框 11"/>
          <p:cNvSpPr txBox="1">
            <a:spLocks noChangeArrowheads="1"/>
          </p:cNvSpPr>
          <p:nvPr/>
        </p:nvSpPr>
        <p:spPr bwMode="auto">
          <a:xfrm>
            <a:off x="5300166" y="3241751"/>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
        <p:nvSpPr>
          <p:cNvPr id="3" name="文本框 2"/>
          <p:cNvSpPr txBox="1"/>
          <p:nvPr/>
        </p:nvSpPr>
        <p:spPr>
          <a:xfrm>
            <a:off x="1343781" y="1691432"/>
            <a:ext cx="5964300" cy="1938992"/>
          </a:xfrm>
          <a:prstGeom prst="rect">
            <a:avLst/>
          </a:prstGeom>
          <a:noFill/>
        </p:spPr>
        <p:txBody>
          <a:bodyPr wrap="square" rtlCol="0">
            <a:spAutoFit/>
          </a:bodyPr>
          <a:lstStyle/>
          <a:p>
            <a:r>
              <a:rPr lang="zh-CN" altLang="en-US" sz="2000" dirty="0">
                <a:solidFill>
                  <a:schemeClr val="bg1"/>
                </a:solidFill>
                <a:latin typeface="+mn-ea"/>
                <a:ea typeface="+mn-ea"/>
              </a:rPr>
              <a:t>时间</a:t>
            </a:r>
            <a:r>
              <a:rPr lang="zh-CN" altLang="en-US" sz="2000" dirty="0" smtClean="0">
                <a:solidFill>
                  <a:schemeClr val="bg1"/>
                </a:solidFill>
                <a:latin typeface="+mn-ea"/>
                <a:ea typeface="+mn-ea"/>
              </a:rPr>
              <a:t>管理</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是</a:t>
            </a:r>
            <a:r>
              <a:rPr lang="zh-CN" altLang="en-US" sz="2000" dirty="0">
                <a:solidFill>
                  <a:schemeClr val="bg1"/>
                </a:solidFill>
                <a:latin typeface="+mn-ea"/>
                <a:ea typeface="+mn-ea"/>
              </a:rPr>
              <a:t>一款适用于安卓</a:t>
            </a:r>
            <a:r>
              <a:rPr lang="zh-CN" altLang="en-US" sz="2000" dirty="0" smtClean="0">
                <a:solidFill>
                  <a:schemeClr val="bg1"/>
                </a:solidFill>
                <a:latin typeface="+mn-ea"/>
                <a:ea typeface="+mn-ea"/>
              </a:rPr>
              <a:t>手机的</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。以良好而又简洁的操作界面辅助用户管理时间，用户可以分门别类的管理自己行程安排，并且在需要的时间得到</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的提醒。以</a:t>
            </a:r>
            <a:r>
              <a:rPr lang="en-US" altLang="zh-CN" sz="2000" dirty="0" smtClean="0">
                <a:solidFill>
                  <a:schemeClr val="bg1"/>
                </a:solidFill>
                <a:latin typeface="+mn-ea"/>
                <a:ea typeface="+mn-ea"/>
              </a:rPr>
              <a:t>Android Studio</a:t>
            </a:r>
            <a:r>
              <a:rPr lang="zh-CN" altLang="en-US" sz="2000" dirty="0" smtClean="0">
                <a:solidFill>
                  <a:schemeClr val="bg1"/>
                </a:solidFill>
                <a:latin typeface="+mn-ea"/>
                <a:ea typeface="+mn-ea"/>
              </a:rPr>
              <a:t>进行开发，</a:t>
            </a:r>
            <a:r>
              <a:rPr lang="zh-CN" altLang="en-US" sz="2000" dirty="0">
                <a:solidFill>
                  <a:schemeClr val="bg1"/>
                </a:solidFill>
                <a:latin typeface="+mn-ea"/>
                <a:ea typeface="+mn-ea"/>
              </a:rPr>
              <a:t>使用</a:t>
            </a:r>
            <a:r>
              <a:rPr lang="en-US" altLang="zh-CN" sz="2000" dirty="0">
                <a:solidFill>
                  <a:schemeClr val="bg1"/>
                </a:solidFill>
                <a:latin typeface="+mn-ea"/>
                <a:ea typeface="+mn-ea"/>
              </a:rPr>
              <a:t>Java</a:t>
            </a:r>
            <a:r>
              <a:rPr lang="zh-CN" altLang="en-US" sz="2000" dirty="0">
                <a:solidFill>
                  <a:schemeClr val="bg1"/>
                </a:solidFill>
                <a:latin typeface="+mn-ea"/>
                <a:ea typeface="+mn-ea"/>
              </a:rPr>
              <a:t>提高兼容性，并</a:t>
            </a:r>
            <a:r>
              <a:rPr lang="zh-CN" altLang="en-US" sz="2000" dirty="0" smtClean="0">
                <a:solidFill>
                  <a:schemeClr val="bg1"/>
                </a:solidFill>
                <a:latin typeface="+mn-ea"/>
                <a:ea typeface="+mn-ea"/>
              </a:rPr>
              <a:t>以</a:t>
            </a:r>
            <a:r>
              <a:rPr lang="en-US" altLang="zh-CN" sz="2000" dirty="0" smtClean="0">
                <a:solidFill>
                  <a:schemeClr val="bg1"/>
                </a:solidFill>
                <a:latin typeface="+mn-ea"/>
                <a:ea typeface="+mn-ea"/>
              </a:rPr>
              <a:t>SQL Server</a:t>
            </a:r>
            <a:r>
              <a:rPr lang="zh-CN" altLang="en-US" sz="2000" dirty="0">
                <a:solidFill>
                  <a:schemeClr val="bg1"/>
                </a:solidFill>
                <a:latin typeface="+mn-ea"/>
                <a:ea typeface="+mn-ea"/>
              </a:rPr>
              <a:t>构建数据库</a:t>
            </a:r>
            <a:r>
              <a:rPr lang="zh-CN" altLang="en-US" sz="2000" dirty="0" smtClean="0">
                <a:solidFill>
                  <a:schemeClr val="bg1"/>
                </a:solidFill>
                <a:latin typeface="+mn-ea"/>
                <a:ea typeface="+mn-ea"/>
              </a:rPr>
              <a:t>，通过</a:t>
            </a:r>
            <a:r>
              <a:rPr lang="en-US" altLang="zh-CN" sz="2000" dirty="0" err="1" smtClean="0">
                <a:solidFill>
                  <a:schemeClr val="bg1"/>
                </a:solidFill>
                <a:latin typeface="+mn-ea"/>
                <a:ea typeface="+mn-ea"/>
              </a:rPr>
              <a:t>Axure</a:t>
            </a:r>
            <a:r>
              <a:rPr lang="en-US" altLang="zh-CN" sz="2000" dirty="0" smtClean="0">
                <a:solidFill>
                  <a:schemeClr val="bg1"/>
                </a:solidFill>
                <a:latin typeface="+mn-ea"/>
                <a:ea typeface="+mn-ea"/>
              </a:rPr>
              <a:t> RP</a:t>
            </a:r>
            <a:r>
              <a:rPr lang="zh-CN" altLang="en-US" sz="2000" dirty="0" smtClean="0">
                <a:solidFill>
                  <a:schemeClr val="bg1"/>
                </a:solidFill>
                <a:latin typeface="+mn-ea"/>
                <a:ea typeface="+mn-ea"/>
              </a:rPr>
              <a:t>进行界面原型设计，采用</a:t>
            </a:r>
            <a:r>
              <a:rPr lang="en-US" altLang="zh-CN" sz="2000" dirty="0">
                <a:solidFill>
                  <a:schemeClr val="bg1"/>
                </a:solidFill>
                <a:latin typeface="+mn-ea"/>
                <a:ea typeface="+mn-ea"/>
              </a:rPr>
              <a:t>C/S</a:t>
            </a:r>
            <a:r>
              <a:rPr lang="zh-CN" altLang="en-US" sz="2000" dirty="0" smtClean="0">
                <a:solidFill>
                  <a:schemeClr val="bg1"/>
                </a:solidFill>
                <a:latin typeface="+mn-ea"/>
                <a:ea typeface="+mn-ea"/>
              </a:rPr>
              <a:t>架构。</a:t>
            </a:r>
            <a:endParaRPr lang="zh-CN" altLang="en-US" sz="2000" dirty="0">
              <a:solidFill>
                <a:schemeClr val="bg1"/>
              </a:solidFill>
              <a:latin typeface="+mn-ea"/>
              <a:ea typeface="+mn-ea"/>
            </a:endParaRPr>
          </a:p>
        </p:txBody>
      </p:sp>
    </p:spTree>
    <p:extLst>
      <p:ext uri="{BB962C8B-B14F-4D97-AF65-F5344CB8AC3E}">
        <p14:creationId xmlns:p14="http://schemas.microsoft.com/office/powerpoint/2010/main" val="1300156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6387"/>
                                        </p:tgtEl>
                                        <p:attrNameLst>
                                          <p:attrName>ppt_x</p:attrName>
                                        </p:attrNameLst>
                                      </p:cBhvr>
                                      <p:tavLst>
                                        <p:tav tm="0">
                                          <p:val>
                                            <p:strVal val="ppt_x"/>
                                          </p:val>
                                        </p:tav>
                                        <p:tav tm="100000">
                                          <p:val>
                                            <p:strVal val="1+ppt_w/2"/>
                                          </p:val>
                                        </p:tav>
                                      </p:tavLst>
                                    </p:anim>
                                    <p:anim calcmode="lin" valueType="num">
                                      <p:cBhvr additive="base">
                                        <p:cTn id="7" dur="500"/>
                                        <p:tgtEl>
                                          <p:spTgt spid="16387"/>
                                        </p:tgtEl>
                                        <p:attrNameLst>
                                          <p:attrName>ppt_y</p:attrName>
                                        </p:attrNameLst>
                                      </p:cBhvr>
                                      <p:tavLst>
                                        <p:tav tm="0">
                                          <p:val>
                                            <p:strVal val="ppt_y"/>
                                          </p:val>
                                        </p:tav>
                                        <p:tav tm="100000">
                                          <p:val>
                                            <p:strVal val="ppt_y"/>
                                          </p:val>
                                        </p:tav>
                                      </p:tavLst>
                                    </p:anim>
                                    <p:set>
                                      <p:cBhvr>
                                        <p:cTn id="8" dur="1" fill="hold">
                                          <p:stCondLst>
                                            <p:cond delay="499"/>
                                          </p:stCondLst>
                                        </p:cTn>
                                        <p:tgtEl>
                                          <p:spTgt spid="16387"/>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16391"/>
                                        </p:tgtEl>
                                        <p:attrNameLst>
                                          <p:attrName>ppt_x</p:attrName>
                                        </p:attrNameLst>
                                      </p:cBhvr>
                                      <p:tavLst>
                                        <p:tav tm="0">
                                          <p:val>
                                            <p:strVal val="ppt_x"/>
                                          </p:val>
                                        </p:tav>
                                        <p:tav tm="100000">
                                          <p:val>
                                            <p:strVal val="1+ppt_w/2"/>
                                          </p:val>
                                        </p:tav>
                                      </p:tavLst>
                                    </p:anim>
                                    <p:anim calcmode="lin" valueType="num">
                                      <p:cBhvr additive="base">
                                        <p:cTn id="11" dur="500"/>
                                        <p:tgtEl>
                                          <p:spTgt spid="16391"/>
                                        </p:tgtEl>
                                        <p:attrNameLst>
                                          <p:attrName>ppt_y</p:attrName>
                                        </p:attrNameLst>
                                      </p:cBhvr>
                                      <p:tavLst>
                                        <p:tav tm="0">
                                          <p:val>
                                            <p:strVal val="ppt_y"/>
                                          </p:val>
                                        </p:tav>
                                        <p:tav tm="100000">
                                          <p:val>
                                            <p:strVal val="ppt_y"/>
                                          </p:val>
                                        </p:tav>
                                      </p:tavLst>
                                    </p:anim>
                                    <p:set>
                                      <p:cBhvr>
                                        <p:cTn id="12" dur="1" fill="hold">
                                          <p:stCondLst>
                                            <p:cond delay="499"/>
                                          </p:stCondLst>
                                        </p:cTn>
                                        <p:tgtEl>
                                          <p:spTgt spid="16391"/>
                                        </p:tgtEl>
                                        <p:attrNameLst>
                                          <p:attrName>style.visibility</p:attrName>
                                        </p:attrNameLst>
                                      </p:cBhvr>
                                      <p:to>
                                        <p:strVal val="hidden"/>
                                      </p:to>
                                    </p:set>
                                  </p:childTnLst>
                                </p:cTn>
                              </p:par>
                              <p:par>
                                <p:cTn id="13" presetID="2" presetClass="exit" presetSubtype="2" fill="hold" grpId="0" nodeType="withEffect">
                                  <p:stCondLst>
                                    <p:cond delay="0"/>
                                  </p:stCondLst>
                                  <p:childTnLst>
                                    <p:anim calcmode="lin" valueType="num">
                                      <p:cBhvr additive="base">
                                        <p:cTn id="14" dur="500"/>
                                        <p:tgtEl>
                                          <p:spTgt spid="16392"/>
                                        </p:tgtEl>
                                        <p:attrNameLst>
                                          <p:attrName>ppt_x</p:attrName>
                                        </p:attrNameLst>
                                      </p:cBhvr>
                                      <p:tavLst>
                                        <p:tav tm="0">
                                          <p:val>
                                            <p:strVal val="ppt_x"/>
                                          </p:val>
                                        </p:tav>
                                        <p:tav tm="100000">
                                          <p:val>
                                            <p:strVal val="1+ppt_w/2"/>
                                          </p:val>
                                        </p:tav>
                                      </p:tavLst>
                                    </p:anim>
                                    <p:anim calcmode="lin" valueType="num">
                                      <p:cBhvr additive="base">
                                        <p:cTn id="15" dur="500"/>
                                        <p:tgtEl>
                                          <p:spTgt spid="16392"/>
                                        </p:tgtEl>
                                        <p:attrNameLst>
                                          <p:attrName>ppt_y</p:attrName>
                                        </p:attrNameLst>
                                      </p:cBhvr>
                                      <p:tavLst>
                                        <p:tav tm="0">
                                          <p:val>
                                            <p:strVal val="ppt_y"/>
                                          </p:val>
                                        </p:tav>
                                        <p:tav tm="100000">
                                          <p:val>
                                            <p:strVal val="ppt_y"/>
                                          </p:val>
                                        </p:tav>
                                      </p:tavLst>
                                    </p:anim>
                                    <p:set>
                                      <p:cBhvr>
                                        <p:cTn id="16" dur="1" fill="hold">
                                          <p:stCondLst>
                                            <p:cond delay="499"/>
                                          </p:stCondLst>
                                        </p:cTn>
                                        <p:tgtEl>
                                          <p:spTgt spid="16392"/>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2.23496E-6 -4.91032E-7 L -0.14147 -0.38988 " pathEditMode="relative" rAng="0" ptsTypes="AA">
                                      <p:cBhvr>
                                        <p:cTn id="18" dur="2000" fill="hold"/>
                                        <p:tgtEl>
                                          <p:spTgt spid="16396"/>
                                        </p:tgtEl>
                                        <p:attrNameLst>
                                          <p:attrName>ppt_x</p:attrName>
                                          <p:attrName>ppt_y</p:attrName>
                                        </p:attrNameLst>
                                      </p:cBhvr>
                                      <p:rCtr x="-7074" y="-19494"/>
                                    </p:animMotion>
                                  </p:childTnLst>
                                </p:cTn>
                              </p:par>
                              <p:par>
                                <p:cTn id="19" presetID="2" presetClass="exit" presetSubtype="2" fill="hold" grpId="0" nodeType="with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1+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2" fill="hold" grpId="0" nodeType="withEffect">
                                  <p:stCondLst>
                                    <p:cond delay="0"/>
                                  </p:stCondLst>
                                  <p:childTnLst>
                                    <p:anim calcmode="lin" valueType="num">
                                      <p:cBhvr additive="base">
                                        <p:cTn id="24" dur="500"/>
                                        <p:tgtEl>
                                          <p:spTgt spid="15"/>
                                        </p:tgtEl>
                                        <p:attrNameLst>
                                          <p:attrName>ppt_x</p:attrName>
                                        </p:attrNameLst>
                                      </p:cBhvr>
                                      <p:tavLst>
                                        <p:tav tm="0">
                                          <p:val>
                                            <p:strVal val="ppt_x"/>
                                          </p:val>
                                        </p:tav>
                                        <p:tav tm="100000">
                                          <p:val>
                                            <p:strVal val="1+ppt_w/2"/>
                                          </p:val>
                                        </p:tav>
                                      </p:tavLst>
                                    </p:anim>
                                    <p:anim calcmode="lin" valueType="num">
                                      <p:cBhvr additive="base">
                                        <p:cTn id="25" dur="500"/>
                                        <p:tgtEl>
                                          <p:spTgt spid="15"/>
                                        </p:tgtEl>
                                        <p:attrNameLst>
                                          <p:attrName>ppt_y</p:attrName>
                                        </p:attrNameLst>
                                      </p:cBhvr>
                                      <p:tavLst>
                                        <p:tav tm="0">
                                          <p:val>
                                            <p:strVal val="ppt_y"/>
                                          </p:val>
                                        </p:tav>
                                        <p:tav tm="100000">
                                          <p:val>
                                            <p:strVal val="ppt_y"/>
                                          </p:val>
                                        </p:tav>
                                      </p:tavLst>
                                    </p:anim>
                                    <p:set>
                                      <p:cBhvr>
                                        <p:cTn id="26" dur="1" fill="hold">
                                          <p:stCondLst>
                                            <p:cond delay="499"/>
                                          </p:stCondLst>
                                        </p:cTn>
                                        <p:tgtEl>
                                          <p:spTgt spid="15"/>
                                        </p:tgtEl>
                                        <p:attrNameLst>
                                          <p:attrName>style.visibility</p:attrName>
                                        </p:attrNameLst>
                                      </p:cBhvr>
                                      <p:to>
                                        <p:strVal val="hidden"/>
                                      </p:to>
                                    </p:set>
                                  </p:childTnLst>
                                </p:cTn>
                              </p:par>
                              <p:par>
                                <p:cTn id="27" presetID="2" presetClass="exit" presetSubtype="2" fill="hold" grpId="0" nodeType="withEffect">
                                  <p:stCondLst>
                                    <p:cond delay="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par>
                                <p:cTn id="31" presetID="2" presetClass="exit" presetSubtype="2" fill="hold" grpId="0" nodeType="with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1+ppt_w/2"/>
                                          </p:val>
                                        </p:tav>
                                      </p:tavLst>
                                    </p:anim>
                                    <p:anim calcmode="lin" valueType="num">
                                      <p:cBhvr additive="base">
                                        <p:cTn id="33" dur="500"/>
                                        <p:tgtEl>
                                          <p:spTgt spid="18"/>
                                        </p:tgtEl>
                                        <p:attrNameLst>
                                          <p:attrName>ppt_y</p:attrName>
                                        </p:attrNameLst>
                                      </p:cBhvr>
                                      <p:tavLst>
                                        <p:tav tm="0">
                                          <p:val>
                                            <p:strVal val="ppt_y"/>
                                          </p:val>
                                        </p:tav>
                                        <p:tav tm="100000">
                                          <p:val>
                                            <p:strVal val="ppt_y"/>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2" fill="hold" grpId="0" nodeType="withEffect">
                                  <p:stCondLst>
                                    <p:cond delay="0"/>
                                  </p:stCondLst>
                                  <p:childTnLst>
                                    <p:anim calcmode="lin" valueType="num">
                                      <p:cBhvr additive="base">
                                        <p:cTn id="36" dur="500"/>
                                        <p:tgtEl>
                                          <p:spTgt spid="19"/>
                                        </p:tgtEl>
                                        <p:attrNameLst>
                                          <p:attrName>ppt_x</p:attrName>
                                        </p:attrNameLst>
                                      </p:cBhvr>
                                      <p:tavLst>
                                        <p:tav tm="0">
                                          <p:val>
                                            <p:strVal val="ppt_x"/>
                                          </p:val>
                                        </p:tav>
                                        <p:tav tm="100000">
                                          <p:val>
                                            <p:strVal val="1+ppt_w/2"/>
                                          </p:val>
                                        </p:tav>
                                      </p:tavLst>
                                    </p:anim>
                                    <p:anim calcmode="lin" valueType="num">
                                      <p:cBhvr additive="base">
                                        <p:cTn id="37" dur="500"/>
                                        <p:tgtEl>
                                          <p:spTgt spid="19"/>
                                        </p:tgtEl>
                                        <p:attrNameLst>
                                          <p:attrName>ppt_y</p:attrName>
                                        </p:attrNameLst>
                                      </p:cBhvr>
                                      <p:tavLst>
                                        <p:tav tm="0">
                                          <p:val>
                                            <p:strVal val="ppt_y"/>
                                          </p:val>
                                        </p:tav>
                                        <p:tav tm="100000">
                                          <p:val>
                                            <p:strVal val="ppt_y"/>
                                          </p:val>
                                        </p:tav>
                                      </p:tavLst>
                                    </p:anim>
                                    <p:set>
                                      <p:cBhvr>
                                        <p:cTn id="38" dur="1" fill="hold">
                                          <p:stCondLst>
                                            <p:cond delay="499"/>
                                          </p:stCondLst>
                                        </p:cTn>
                                        <p:tgtEl>
                                          <p:spTgt spid="19"/>
                                        </p:tgtEl>
                                        <p:attrNameLst>
                                          <p:attrName>style.visibility</p:attrName>
                                        </p:attrNameLst>
                                      </p:cBhvr>
                                      <p:to>
                                        <p:strVal val="hidden"/>
                                      </p:to>
                                    </p:set>
                                  </p:childTnLst>
                                </p:cTn>
                              </p:par>
                              <p:par>
                                <p:cTn id="39" presetID="2" presetClass="exit" presetSubtype="2" fill="hold" grpId="0" nodeType="withEffect">
                                  <p:stCondLst>
                                    <p:cond delay="0"/>
                                  </p:stCondLst>
                                  <p:childTnLst>
                                    <p:anim calcmode="lin" valueType="num">
                                      <p:cBhvr additive="base">
                                        <p:cTn id="40" dur="500"/>
                                        <p:tgtEl>
                                          <p:spTgt spid="20"/>
                                        </p:tgtEl>
                                        <p:attrNameLst>
                                          <p:attrName>ppt_x</p:attrName>
                                        </p:attrNameLst>
                                      </p:cBhvr>
                                      <p:tavLst>
                                        <p:tav tm="0">
                                          <p:val>
                                            <p:strVal val="ppt_x"/>
                                          </p:val>
                                        </p:tav>
                                        <p:tav tm="100000">
                                          <p:val>
                                            <p:strVal val="1+ppt_w/2"/>
                                          </p:val>
                                        </p:tav>
                                      </p:tavLst>
                                    </p:anim>
                                    <p:anim calcmode="lin" valueType="num">
                                      <p:cBhvr additive="base">
                                        <p:cTn id="41" dur="500"/>
                                        <p:tgtEl>
                                          <p:spTgt spid="20"/>
                                        </p:tgtEl>
                                        <p:attrNameLst>
                                          <p:attrName>ppt_y</p:attrName>
                                        </p:attrNameLst>
                                      </p:cBhvr>
                                      <p:tavLst>
                                        <p:tav tm="0">
                                          <p:val>
                                            <p:strVal val="ppt_y"/>
                                          </p:val>
                                        </p:tav>
                                        <p:tav tm="100000">
                                          <p:val>
                                            <p:strVal val="ppt_y"/>
                                          </p:val>
                                        </p:tav>
                                      </p:tavLst>
                                    </p:anim>
                                    <p:set>
                                      <p:cBhvr>
                                        <p:cTn id="42" dur="1" fill="hold">
                                          <p:stCondLst>
                                            <p:cond delay="499"/>
                                          </p:stCondLst>
                                        </p:cTn>
                                        <p:tgtEl>
                                          <p:spTgt spid="20"/>
                                        </p:tgtEl>
                                        <p:attrNameLst>
                                          <p:attrName>style.visibility</p:attrName>
                                        </p:attrNameLst>
                                      </p:cBhvr>
                                      <p:to>
                                        <p:strVal val="hidden"/>
                                      </p:to>
                                    </p:set>
                                  </p:childTnLst>
                                </p:cTn>
                              </p:par>
                              <p:par>
                                <p:cTn id="43" presetID="2" presetClass="exit" presetSubtype="2" fill="hold" grpId="0" nodeType="withEffect">
                                  <p:stCondLst>
                                    <p:cond delay="0"/>
                                  </p:stCondLst>
                                  <p:childTnLst>
                                    <p:anim calcmode="lin" valueType="num">
                                      <p:cBhvr additive="base">
                                        <p:cTn id="44" dur="500"/>
                                        <p:tgtEl>
                                          <p:spTgt spid="21"/>
                                        </p:tgtEl>
                                        <p:attrNameLst>
                                          <p:attrName>ppt_x</p:attrName>
                                        </p:attrNameLst>
                                      </p:cBhvr>
                                      <p:tavLst>
                                        <p:tav tm="0">
                                          <p:val>
                                            <p:strVal val="ppt_x"/>
                                          </p:val>
                                        </p:tav>
                                        <p:tav tm="100000">
                                          <p:val>
                                            <p:strVal val="1+ppt_w/2"/>
                                          </p:val>
                                        </p:tav>
                                      </p:tavLst>
                                    </p:anim>
                                    <p:anim calcmode="lin" valueType="num">
                                      <p:cBhvr additive="base">
                                        <p:cTn id="45" dur="500"/>
                                        <p:tgtEl>
                                          <p:spTgt spid="21"/>
                                        </p:tgtEl>
                                        <p:attrNameLst>
                                          <p:attrName>ppt_y</p:attrName>
                                        </p:attrNameLst>
                                      </p:cBhvr>
                                      <p:tavLst>
                                        <p:tav tm="0">
                                          <p:val>
                                            <p:strVal val="ppt_y"/>
                                          </p:val>
                                        </p:tav>
                                        <p:tav tm="100000">
                                          <p:val>
                                            <p:strVal val="ppt_y"/>
                                          </p:val>
                                        </p:tav>
                                      </p:tavLst>
                                    </p:anim>
                                    <p:set>
                                      <p:cBhvr>
                                        <p:cTn id="46" dur="1" fill="hold">
                                          <p:stCondLst>
                                            <p:cond delay="499"/>
                                          </p:stCondLst>
                                        </p:cTn>
                                        <p:tgtEl>
                                          <p:spTgt spid="21"/>
                                        </p:tgtEl>
                                        <p:attrNameLst>
                                          <p:attrName>style.visibility</p:attrName>
                                        </p:attrNameLst>
                                      </p:cBhvr>
                                      <p:to>
                                        <p:strVal val="hidden"/>
                                      </p:to>
                                    </p:set>
                                  </p:childTnLst>
                                </p:cTn>
                              </p:par>
                            </p:childTnLst>
                          </p:cTn>
                        </p:par>
                        <p:par>
                          <p:cTn id="47" fill="hold">
                            <p:stCondLst>
                              <p:cond delay="2000"/>
                            </p:stCondLst>
                            <p:childTnLst>
                              <p:par>
                                <p:cTn id="48" presetID="42" presetClass="entr" presetSubtype="0"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3"/>
                                        </p:tgtEl>
                                      </p:cBhvr>
                                    </p:animEffect>
                                    <p:set>
                                      <p:cBhvr>
                                        <p:cTn id="57" dur="1" fill="hold">
                                          <p:stCondLst>
                                            <p:cond delay="499"/>
                                          </p:stCondLst>
                                        </p:cTn>
                                        <p:tgtEl>
                                          <p:spTgt spid="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6396"/>
                                        </p:tgtEl>
                                      </p:cBhvr>
                                    </p:animEffect>
                                    <p:set>
                                      <p:cBhvr>
                                        <p:cTn id="60" dur="1" fill="hold">
                                          <p:stCondLst>
                                            <p:cond delay="499"/>
                                          </p:stCondLst>
                                        </p:cTn>
                                        <p:tgtEl>
                                          <p:spTgt spid="163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91" grpId="0" animBg="1"/>
      <p:bldP spid="16392" grpId="0" animBg="1"/>
      <p:bldP spid="16396" grpId="0"/>
      <p:bldP spid="16396" grpId="1"/>
      <p:bldP spid="2" grpId="0"/>
      <p:bldP spid="15" grpId="0"/>
      <p:bldP spid="16" grpId="0"/>
      <p:bldP spid="18" grpId="0"/>
      <p:bldP spid="19" grpId="0"/>
      <p:bldP spid="20" grpId="0"/>
      <p:bldP spid="21" grpId="0"/>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文本框 11"/>
          <p:cNvSpPr txBox="1">
            <a:spLocks noChangeArrowheads="1"/>
          </p:cNvSpPr>
          <p:nvPr/>
        </p:nvSpPr>
        <p:spPr bwMode="auto">
          <a:xfrm>
            <a:off x="900705" y="257259"/>
            <a:ext cx="16548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sp>
        <p:nvSpPr>
          <p:cNvPr id="4" name="文本框 3"/>
          <p:cNvSpPr txBox="1"/>
          <p:nvPr/>
        </p:nvSpPr>
        <p:spPr>
          <a:xfrm>
            <a:off x="1250401" y="1115368"/>
            <a:ext cx="7055448" cy="3693319"/>
          </a:xfrm>
          <a:prstGeom prst="rect">
            <a:avLst/>
          </a:prstGeom>
          <a:noFill/>
        </p:spPr>
        <p:txBody>
          <a:bodyPr wrap="square" rtlCol="0">
            <a:spAutoFit/>
          </a:bodyPr>
          <a:lstStyle/>
          <a:p>
            <a:r>
              <a:rPr lang="zh-CN" altLang="en-US" sz="1800" dirty="0" smtClean="0">
                <a:solidFill>
                  <a:schemeClr val="bg1"/>
                </a:solidFill>
                <a:latin typeface="+mn-ea"/>
                <a:ea typeface="+mn-ea"/>
              </a:rPr>
              <a:t>功能需求：</a:t>
            </a:r>
            <a:endParaRPr lang="en-US" altLang="zh-CN" sz="1800" dirty="0" smtClean="0">
              <a:solidFill>
                <a:schemeClr val="bg1"/>
              </a:solidFill>
              <a:latin typeface="+mn-ea"/>
              <a:ea typeface="+mn-ea"/>
            </a:endParaRPr>
          </a:p>
          <a:p>
            <a:endParaRPr lang="en-US" altLang="zh-CN" sz="1800" dirty="0" smtClean="0">
              <a:solidFill>
                <a:schemeClr val="bg1"/>
              </a:solidFill>
              <a:latin typeface="+mn-ea"/>
              <a:ea typeface="+mn-ea"/>
            </a:endParaRPr>
          </a:p>
          <a:p>
            <a:r>
              <a:rPr lang="zh-CN" altLang="en-US" sz="1800" dirty="0" smtClean="0">
                <a:solidFill>
                  <a:schemeClr val="bg1"/>
                </a:solidFill>
                <a:latin typeface="+mn-ea"/>
                <a:ea typeface="+mn-ea"/>
              </a:rPr>
              <a:t>主要</a:t>
            </a:r>
            <a:r>
              <a:rPr lang="zh-CN" altLang="en-US" sz="1800" dirty="0">
                <a:solidFill>
                  <a:schemeClr val="bg1"/>
                </a:solidFill>
                <a:latin typeface="+mn-ea"/>
                <a:ea typeface="+mn-ea"/>
              </a:rPr>
              <a:t>功能</a:t>
            </a:r>
            <a:r>
              <a:rPr lang="zh-CN" altLang="en-US" sz="1800" dirty="0" smtClean="0">
                <a:solidFill>
                  <a:schemeClr val="bg1"/>
                </a:solidFill>
                <a:latin typeface="+mn-ea"/>
                <a:ea typeface="+mn-ea"/>
              </a:rPr>
              <a:t>：时间管理辅助</a:t>
            </a:r>
            <a:endParaRPr lang="zh-CN" altLang="en-US" sz="1800" dirty="0">
              <a:solidFill>
                <a:schemeClr val="bg1"/>
              </a:solidFill>
              <a:latin typeface="+mn-ea"/>
              <a:ea typeface="+mn-ea"/>
            </a:endParaRPr>
          </a:p>
          <a:p>
            <a:endParaRPr lang="zh-CN" altLang="en-US" sz="1800" dirty="0">
              <a:latin typeface="+mn-ea"/>
              <a:ea typeface="+mn-ea"/>
            </a:endParaRPr>
          </a:p>
          <a:p>
            <a:r>
              <a:rPr lang="zh-CN" altLang="en-US" sz="1800" dirty="0">
                <a:solidFill>
                  <a:schemeClr val="bg1"/>
                </a:solidFill>
                <a:latin typeface="+mn-ea"/>
                <a:ea typeface="+mn-ea"/>
              </a:rPr>
              <a:t>具体功能：</a:t>
            </a:r>
          </a:p>
          <a:p>
            <a:r>
              <a:rPr lang="zh-CN" altLang="en-US" sz="1800" dirty="0" smtClean="0">
                <a:solidFill>
                  <a:schemeClr val="bg1"/>
                </a:solidFill>
                <a:latin typeface="+mn-ea"/>
                <a:ea typeface="+mn-ea"/>
              </a:rPr>
              <a:t>        </a:t>
            </a:r>
            <a:r>
              <a:rPr lang="en-US" altLang="zh-CN" sz="1800" dirty="0" smtClean="0">
                <a:solidFill>
                  <a:schemeClr val="bg1"/>
                </a:solidFill>
                <a:latin typeface="+mn-ea"/>
                <a:ea typeface="+mn-ea"/>
              </a:rPr>
              <a:t>1</a:t>
            </a:r>
            <a:r>
              <a:rPr lang="zh-CN" altLang="en-US" sz="1800" dirty="0">
                <a:solidFill>
                  <a:schemeClr val="bg1"/>
                </a:solidFill>
                <a:latin typeface="+mn-ea"/>
                <a:ea typeface="+mn-ea"/>
              </a:rPr>
              <a:t>）用户登陆</a:t>
            </a:r>
            <a:r>
              <a:rPr lang="zh-CN" altLang="en-US" sz="1800" dirty="0" smtClean="0">
                <a:solidFill>
                  <a:schemeClr val="bg1"/>
                </a:solidFill>
                <a:latin typeface="+mn-ea"/>
                <a:ea typeface="+mn-ea"/>
              </a:rPr>
              <a:t>功能</a:t>
            </a:r>
            <a:endParaRPr lang="zh-CN" altLang="en-US" sz="1800" dirty="0">
              <a:solidFill>
                <a:schemeClr val="bg1"/>
              </a:solidFill>
              <a:latin typeface="+mn-ea"/>
              <a:ea typeface="+mn-ea"/>
            </a:endParaRPr>
          </a:p>
          <a:p>
            <a:r>
              <a:rPr lang="en-US" altLang="zh-CN" sz="1800" dirty="0" smtClean="0">
                <a:solidFill>
                  <a:schemeClr val="bg1"/>
                </a:solidFill>
                <a:latin typeface="+mn-ea"/>
                <a:ea typeface="+mn-ea"/>
              </a:rPr>
              <a:t>	2</a:t>
            </a:r>
            <a:r>
              <a:rPr lang="zh-CN" altLang="en-US" sz="1800" dirty="0">
                <a:solidFill>
                  <a:schemeClr val="bg1"/>
                </a:solidFill>
                <a:latin typeface="+mn-ea"/>
                <a:ea typeface="+mn-ea"/>
              </a:rPr>
              <a:t>）更直观的日历视图</a:t>
            </a:r>
          </a:p>
          <a:p>
            <a:r>
              <a:rPr lang="en-US" altLang="zh-CN" sz="1800" dirty="0" smtClean="0">
                <a:solidFill>
                  <a:schemeClr val="bg1"/>
                </a:solidFill>
                <a:latin typeface="+mn-ea"/>
                <a:ea typeface="+mn-ea"/>
              </a:rPr>
              <a:t>	3</a:t>
            </a:r>
            <a:r>
              <a:rPr lang="zh-CN" altLang="en-US" sz="1800" dirty="0">
                <a:solidFill>
                  <a:schemeClr val="bg1"/>
                </a:solidFill>
                <a:latin typeface="+mn-ea"/>
                <a:ea typeface="+mn-ea"/>
              </a:rPr>
              <a:t>）强大的提醒功能</a:t>
            </a:r>
          </a:p>
          <a:p>
            <a:r>
              <a:rPr lang="en-US" altLang="zh-CN" sz="1800" dirty="0" smtClean="0">
                <a:solidFill>
                  <a:schemeClr val="bg1"/>
                </a:solidFill>
                <a:latin typeface="+mn-ea"/>
                <a:ea typeface="+mn-ea"/>
              </a:rPr>
              <a:t>	4</a:t>
            </a:r>
            <a:r>
              <a:rPr lang="zh-CN" altLang="en-US" sz="1800" dirty="0">
                <a:solidFill>
                  <a:schemeClr val="bg1"/>
                </a:solidFill>
                <a:latin typeface="+mn-ea"/>
                <a:ea typeface="+mn-ea"/>
              </a:rPr>
              <a:t>）分类功能</a:t>
            </a:r>
          </a:p>
          <a:p>
            <a:r>
              <a:rPr lang="en-US" altLang="zh-CN" sz="1800" dirty="0" smtClean="0">
                <a:solidFill>
                  <a:schemeClr val="bg1"/>
                </a:solidFill>
                <a:latin typeface="+mn-ea"/>
                <a:ea typeface="+mn-ea"/>
              </a:rPr>
              <a:t>	5</a:t>
            </a:r>
            <a:r>
              <a:rPr lang="zh-CN" altLang="en-US" sz="1800" dirty="0">
                <a:solidFill>
                  <a:schemeClr val="bg1"/>
                </a:solidFill>
                <a:latin typeface="+mn-ea"/>
                <a:ea typeface="+mn-ea"/>
              </a:rPr>
              <a:t>）多优先级</a:t>
            </a:r>
          </a:p>
          <a:p>
            <a:r>
              <a:rPr lang="en-US" altLang="zh-CN" sz="1800" dirty="0" smtClean="0">
                <a:solidFill>
                  <a:schemeClr val="bg1"/>
                </a:solidFill>
                <a:latin typeface="+mn-ea"/>
                <a:ea typeface="+mn-ea"/>
              </a:rPr>
              <a:t>	6) </a:t>
            </a:r>
            <a:r>
              <a:rPr lang="zh-CN" altLang="en-US" sz="1800" dirty="0" smtClean="0">
                <a:solidFill>
                  <a:schemeClr val="bg1"/>
                </a:solidFill>
                <a:latin typeface="+mn-ea"/>
                <a:ea typeface="+mn-ea"/>
              </a:rPr>
              <a:t>当前</a:t>
            </a:r>
            <a:r>
              <a:rPr lang="zh-CN" altLang="en-US" sz="1800" dirty="0">
                <a:solidFill>
                  <a:schemeClr val="bg1"/>
                </a:solidFill>
                <a:latin typeface="+mn-ea"/>
                <a:ea typeface="+mn-ea"/>
              </a:rPr>
              <a:t>事件推荐功能</a:t>
            </a:r>
          </a:p>
          <a:p>
            <a:endParaRPr lang="zh-CN" altLang="en-US" sz="1800" dirty="0" smtClean="0">
              <a:solidFill>
                <a:schemeClr val="bg1"/>
              </a:solidFill>
              <a:latin typeface="+mn-ea"/>
              <a:ea typeface="+mn-ea"/>
            </a:endParaRPr>
          </a:p>
          <a:p>
            <a:r>
              <a:rPr lang="en-US" altLang="zh-CN" sz="1800" dirty="0" smtClean="0">
                <a:solidFill>
                  <a:schemeClr val="bg1"/>
                </a:solidFill>
                <a:latin typeface="+mn-ea"/>
                <a:ea typeface="+mn-ea"/>
              </a:rPr>
              <a:t>	</a:t>
            </a:r>
            <a:endParaRPr lang="zh-CN" altLang="en-US" sz="1800" dirty="0">
              <a:solidFill>
                <a:schemeClr val="bg1"/>
              </a:solidFill>
              <a:latin typeface="+mn-ea"/>
              <a:ea typeface="+mn-ea"/>
            </a:endParaRPr>
          </a:p>
        </p:txBody>
      </p:sp>
    </p:spTree>
    <p:extLst>
      <p:ext uri="{BB962C8B-B14F-4D97-AF65-F5344CB8AC3E}">
        <p14:creationId xmlns:p14="http://schemas.microsoft.com/office/powerpoint/2010/main" val="354492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文本框 11"/>
          <p:cNvSpPr txBox="1">
            <a:spLocks noChangeArrowheads="1"/>
          </p:cNvSpPr>
          <p:nvPr/>
        </p:nvSpPr>
        <p:spPr bwMode="auto">
          <a:xfrm>
            <a:off x="900705" y="257259"/>
            <a:ext cx="16548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pic>
        <p:nvPicPr>
          <p:cNvPr id="2" name="图片 1"/>
          <p:cNvPicPr>
            <a:picLocks noChangeAspect="1"/>
          </p:cNvPicPr>
          <p:nvPr/>
        </p:nvPicPr>
        <p:blipFill>
          <a:blip r:embed="rId4"/>
          <a:stretch>
            <a:fillRect/>
          </a:stretch>
        </p:blipFill>
        <p:spPr>
          <a:xfrm>
            <a:off x="1728129" y="1043360"/>
            <a:ext cx="6104762" cy="4142857"/>
          </a:xfrm>
          <a:prstGeom prst="rect">
            <a:avLst/>
          </a:prstGeom>
        </p:spPr>
      </p:pic>
    </p:spTree>
    <p:extLst>
      <p:ext uri="{BB962C8B-B14F-4D97-AF65-F5344CB8AC3E}">
        <p14:creationId xmlns:p14="http://schemas.microsoft.com/office/powerpoint/2010/main" val="647382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9569" y="1763440"/>
            <a:ext cx="3249613"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115393" y="1619424"/>
            <a:ext cx="6552728" cy="2816156"/>
          </a:xfrm>
          <a:prstGeom prst="rect">
            <a:avLst/>
          </a:prstGeom>
          <a:noFill/>
        </p:spPr>
        <p:txBody>
          <a:bodyPr wrap="square" rtlCol="0">
            <a:spAutoFit/>
          </a:bodyPr>
          <a:lstStyle/>
          <a:p>
            <a:r>
              <a:rPr lang="en-US" altLang="zh-CN" sz="1800" dirty="0">
                <a:solidFill>
                  <a:schemeClr val="bg1"/>
                </a:solidFill>
                <a:latin typeface="+mn-ea"/>
                <a:ea typeface="+mn-ea"/>
              </a:rPr>
              <a:t>SQL </a:t>
            </a:r>
            <a:r>
              <a:rPr lang="en-US" altLang="zh-CN" sz="1800" dirty="0" smtClean="0">
                <a:solidFill>
                  <a:schemeClr val="bg1"/>
                </a:solidFill>
                <a:latin typeface="+mn-ea"/>
                <a:ea typeface="+mn-ea"/>
              </a:rPr>
              <a:t>Server 2008</a:t>
            </a:r>
            <a:endParaRPr lang="zh-CN" altLang="zh-CN" sz="1800" dirty="0">
              <a:solidFill>
                <a:schemeClr val="bg1"/>
              </a:solidFill>
              <a:latin typeface="+mn-ea"/>
              <a:ea typeface="+mn-ea"/>
            </a:endParaRPr>
          </a:p>
          <a:p>
            <a:r>
              <a:rPr lang="en-US" altLang="zh-CN" sz="1800" b="1" dirty="0">
                <a:solidFill>
                  <a:schemeClr val="bg1"/>
                </a:solidFill>
                <a:latin typeface="+mn-ea"/>
                <a:ea typeface="+mn-ea"/>
              </a:rPr>
              <a:t> </a:t>
            </a:r>
            <a:r>
              <a:rPr lang="en-US" altLang="zh-CN" sz="1800" b="1" dirty="0" smtClean="0">
                <a:solidFill>
                  <a:schemeClr val="bg1"/>
                </a:solidFill>
                <a:latin typeface="+mn-ea"/>
                <a:ea typeface="+mn-ea"/>
              </a:rPr>
              <a:t>   SQL</a:t>
            </a:r>
            <a:r>
              <a:rPr lang="zh-CN" altLang="zh-CN" sz="1800" b="1" dirty="0">
                <a:solidFill>
                  <a:schemeClr val="bg1"/>
                </a:solidFill>
                <a:latin typeface="+mn-ea"/>
                <a:ea typeface="+mn-ea"/>
              </a:rPr>
              <a:t>是英文</a:t>
            </a:r>
            <a:r>
              <a:rPr lang="en-US" altLang="zh-CN" sz="1800" b="1" dirty="0">
                <a:solidFill>
                  <a:schemeClr val="bg1"/>
                </a:solidFill>
                <a:latin typeface="+mn-ea"/>
                <a:ea typeface="+mn-ea"/>
              </a:rPr>
              <a:t>Structured Query Language</a:t>
            </a:r>
            <a:r>
              <a:rPr lang="zh-CN" altLang="zh-CN" sz="1800" b="1" dirty="0">
                <a:solidFill>
                  <a:schemeClr val="bg1"/>
                </a:solidFill>
                <a:latin typeface="+mn-ea"/>
                <a:ea typeface="+mn-ea"/>
              </a:rPr>
              <a:t>的缩写，意思为</a:t>
            </a:r>
            <a:r>
              <a:rPr lang="en-US" altLang="zh-CN" sz="1800" b="1" u="sng" dirty="0" err="1">
                <a:solidFill>
                  <a:schemeClr val="bg1"/>
                </a:solidFill>
                <a:latin typeface="+mn-ea"/>
                <a:ea typeface="+mn-ea"/>
                <a:hlinkClick r:id="rId5"/>
              </a:rPr>
              <a:t>结构化查询语言</a:t>
            </a:r>
            <a:r>
              <a:rPr lang="zh-CN" altLang="zh-CN" sz="1800" b="1" dirty="0">
                <a:solidFill>
                  <a:schemeClr val="bg1"/>
                </a:solidFill>
                <a:latin typeface="+mn-ea"/>
                <a:ea typeface="+mn-ea"/>
              </a:rPr>
              <a:t>。</a:t>
            </a:r>
            <a:r>
              <a:rPr lang="en-US" altLang="zh-CN" sz="1800" b="1" dirty="0">
                <a:solidFill>
                  <a:schemeClr val="bg1"/>
                </a:solidFill>
                <a:latin typeface="+mn-ea"/>
                <a:ea typeface="+mn-ea"/>
              </a:rPr>
              <a:t>SQL</a:t>
            </a:r>
            <a:r>
              <a:rPr lang="zh-CN" altLang="zh-CN" sz="1800" b="1" dirty="0">
                <a:solidFill>
                  <a:schemeClr val="bg1"/>
                </a:solidFill>
                <a:latin typeface="+mn-ea"/>
                <a:ea typeface="+mn-ea"/>
              </a:rPr>
              <a:t>语言的主要功能就是同各种数据库建立联系，进行沟通。按照</a:t>
            </a:r>
            <a:r>
              <a:rPr lang="en-US" altLang="zh-CN" sz="1800" b="1" dirty="0">
                <a:solidFill>
                  <a:schemeClr val="bg1"/>
                </a:solidFill>
                <a:latin typeface="+mn-ea"/>
                <a:ea typeface="+mn-ea"/>
              </a:rPr>
              <a:t>ANSI(</a:t>
            </a:r>
            <a:r>
              <a:rPr lang="en-US" altLang="zh-CN" sz="1800" b="1" u="sng" dirty="0" err="1">
                <a:solidFill>
                  <a:schemeClr val="bg1"/>
                </a:solidFill>
                <a:latin typeface="+mn-ea"/>
                <a:ea typeface="+mn-ea"/>
                <a:hlinkClick r:id="rId6"/>
              </a:rPr>
              <a:t>美国国家标准协会</a:t>
            </a:r>
            <a:r>
              <a:rPr lang="en-US" altLang="zh-CN" sz="1800" b="1" dirty="0">
                <a:solidFill>
                  <a:schemeClr val="bg1"/>
                </a:solidFill>
                <a:latin typeface="+mn-ea"/>
                <a:ea typeface="+mn-ea"/>
              </a:rPr>
              <a:t>)</a:t>
            </a:r>
            <a:r>
              <a:rPr lang="zh-CN" altLang="zh-CN" sz="1800" b="1" dirty="0">
                <a:solidFill>
                  <a:schemeClr val="bg1"/>
                </a:solidFill>
                <a:latin typeface="+mn-ea"/>
                <a:ea typeface="+mn-ea"/>
              </a:rPr>
              <a:t>的规定，</a:t>
            </a:r>
            <a:r>
              <a:rPr lang="en-US" altLang="zh-CN" sz="1800" b="1" dirty="0">
                <a:solidFill>
                  <a:schemeClr val="bg1"/>
                </a:solidFill>
                <a:latin typeface="+mn-ea"/>
                <a:ea typeface="+mn-ea"/>
              </a:rPr>
              <a:t>SQL</a:t>
            </a:r>
            <a:r>
              <a:rPr lang="zh-CN" altLang="zh-CN" sz="1800" b="1" dirty="0">
                <a:solidFill>
                  <a:schemeClr val="bg1"/>
                </a:solidFill>
                <a:latin typeface="+mn-ea"/>
                <a:ea typeface="+mn-ea"/>
              </a:rPr>
              <a:t>被作为</a:t>
            </a:r>
            <a:r>
              <a:rPr lang="en-US" altLang="zh-CN" sz="1800" b="1" u="sng" dirty="0" err="1">
                <a:solidFill>
                  <a:schemeClr val="bg1"/>
                </a:solidFill>
                <a:latin typeface="+mn-ea"/>
                <a:ea typeface="+mn-ea"/>
                <a:hlinkClick r:id="rId7"/>
              </a:rPr>
              <a:t>关系型数据库管理系统</a:t>
            </a:r>
            <a:r>
              <a:rPr lang="zh-CN" altLang="zh-CN" sz="1800" b="1" dirty="0">
                <a:solidFill>
                  <a:schemeClr val="bg1"/>
                </a:solidFill>
                <a:latin typeface="+mn-ea"/>
                <a:ea typeface="+mn-ea"/>
              </a:rPr>
              <a:t>的标准语言。</a:t>
            </a:r>
            <a:r>
              <a:rPr lang="en-US" altLang="zh-CN" sz="1800" b="1" dirty="0">
                <a:solidFill>
                  <a:schemeClr val="bg1"/>
                </a:solidFill>
                <a:latin typeface="+mn-ea"/>
                <a:ea typeface="+mn-ea"/>
              </a:rPr>
              <a:t>SQL Server</a:t>
            </a:r>
            <a:r>
              <a:rPr lang="zh-CN" altLang="zh-CN" sz="1800" b="1" dirty="0">
                <a:solidFill>
                  <a:schemeClr val="bg1"/>
                </a:solidFill>
                <a:latin typeface="+mn-ea"/>
                <a:ea typeface="+mn-ea"/>
              </a:rPr>
              <a:t>是由</a:t>
            </a:r>
            <a:r>
              <a:rPr lang="en-US" altLang="zh-CN" sz="1800" b="1" dirty="0">
                <a:solidFill>
                  <a:schemeClr val="bg1"/>
                </a:solidFill>
                <a:latin typeface="+mn-ea"/>
                <a:ea typeface="+mn-ea"/>
              </a:rPr>
              <a:t>Microsoft</a:t>
            </a:r>
            <a:r>
              <a:rPr lang="zh-CN" altLang="zh-CN" sz="1800" b="1" dirty="0">
                <a:solidFill>
                  <a:schemeClr val="bg1"/>
                </a:solidFill>
                <a:latin typeface="+mn-ea"/>
                <a:ea typeface="+mn-ea"/>
              </a:rPr>
              <a:t>开发和推广的</a:t>
            </a:r>
            <a:r>
              <a:rPr lang="en-US" altLang="zh-CN" sz="1800" b="1" u="sng" dirty="0" err="1">
                <a:solidFill>
                  <a:schemeClr val="bg1"/>
                </a:solidFill>
                <a:latin typeface="+mn-ea"/>
                <a:ea typeface="+mn-ea"/>
                <a:hlinkClick r:id="rId8"/>
              </a:rPr>
              <a:t>关系数据库管理系统</a:t>
            </a:r>
            <a:r>
              <a:rPr lang="zh-CN" altLang="zh-CN" sz="1800" b="1" dirty="0">
                <a:solidFill>
                  <a:schemeClr val="bg1"/>
                </a:solidFill>
                <a:latin typeface="+mn-ea"/>
                <a:ea typeface="+mn-ea"/>
              </a:rPr>
              <a:t>（</a:t>
            </a:r>
            <a:r>
              <a:rPr lang="en-US" altLang="zh-CN" sz="1800" b="1" dirty="0">
                <a:solidFill>
                  <a:schemeClr val="bg1"/>
                </a:solidFill>
                <a:latin typeface="+mn-ea"/>
                <a:ea typeface="+mn-ea"/>
              </a:rPr>
              <a:t>DBMS</a:t>
            </a:r>
            <a:r>
              <a:rPr lang="zh-CN" altLang="zh-CN" sz="1800" b="1" dirty="0">
                <a:solidFill>
                  <a:schemeClr val="bg1"/>
                </a:solidFill>
                <a:latin typeface="+mn-ea"/>
                <a:ea typeface="+mn-ea"/>
              </a:rPr>
              <a:t>）</a:t>
            </a:r>
            <a:r>
              <a:rPr lang="zh-CN" altLang="zh-CN" sz="1800" b="1" dirty="0" smtClean="0">
                <a:solidFill>
                  <a:schemeClr val="bg1"/>
                </a:solidFill>
                <a:latin typeface="+mn-ea"/>
                <a:ea typeface="+mn-ea"/>
              </a:rPr>
              <a:t>。</a:t>
            </a:r>
            <a:endParaRPr lang="en-US" altLang="zh-CN" sz="1800" b="1" dirty="0" smtClean="0">
              <a:solidFill>
                <a:schemeClr val="bg1"/>
              </a:solidFill>
              <a:latin typeface="+mn-ea"/>
              <a:ea typeface="+mn-ea"/>
            </a:endParaRPr>
          </a:p>
          <a:p>
            <a:endParaRPr lang="zh-CN" altLang="zh-CN" sz="1800" b="1" dirty="0">
              <a:solidFill>
                <a:schemeClr val="bg1"/>
              </a:solidFill>
              <a:latin typeface="+mn-ea"/>
              <a:ea typeface="+mn-ea"/>
            </a:endParaRPr>
          </a:p>
          <a:p>
            <a:r>
              <a:rPr lang="zh-CN" altLang="zh-CN" sz="1800" b="1" dirty="0">
                <a:solidFill>
                  <a:schemeClr val="bg1"/>
                </a:solidFill>
                <a:latin typeface="+mn-ea"/>
                <a:ea typeface="+mn-ea"/>
              </a:rPr>
              <a:t>因为这款软件涉及到用户信息管理，这款软件在现有阶段能够最好的帮助我们建立，管理这些数据库。</a:t>
            </a:r>
            <a:endParaRPr lang="zh-CN" altLang="en-US" sz="1800" b="1" dirty="0">
              <a:solidFill>
                <a:schemeClr val="bg1"/>
              </a:solidFill>
              <a:latin typeface="+mn-ea"/>
              <a:ea typeface="+mn-ea"/>
            </a:endParaRPr>
          </a:p>
          <a:p>
            <a:endParaRPr lang="zh-CN" altLang="en-US" dirty="0">
              <a:solidFill>
                <a:schemeClr val="bg1"/>
              </a:solidFill>
            </a:endParaRPr>
          </a:p>
        </p:txBody>
      </p:sp>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0722" y="2311550"/>
            <a:ext cx="4019248" cy="868565"/>
          </a:xfrm>
          <a:prstGeom prst="rect">
            <a:avLst/>
          </a:prstGeom>
        </p:spPr>
      </p:pic>
      <p:sp>
        <p:nvSpPr>
          <p:cNvPr id="7" name="文本框 6"/>
          <p:cNvSpPr txBox="1"/>
          <p:nvPr/>
        </p:nvSpPr>
        <p:spPr>
          <a:xfrm>
            <a:off x="1489599" y="1733995"/>
            <a:ext cx="5904656" cy="2308324"/>
          </a:xfrm>
          <a:prstGeom prst="rect">
            <a:avLst/>
          </a:prstGeom>
          <a:noFill/>
        </p:spPr>
        <p:txBody>
          <a:bodyPr wrap="square" rtlCol="0">
            <a:spAutoFit/>
          </a:bodyPr>
          <a:lstStyle/>
          <a:p>
            <a:r>
              <a:rPr lang="en-US" altLang="zh-CN" sz="1800" dirty="0">
                <a:solidFill>
                  <a:schemeClr val="bg1"/>
                </a:solidFill>
              </a:rPr>
              <a:t>Android Studio</a:t>
            </a:r>
            <a:endParaRPr lang="en-US" altLang="zh-CN" sz="1800" dirty="0" smtClean="0">
              <a:solidFill>
                <a:schemeClr val="bg1"/>
              </a:solidFill>
            </a:endParaRPr>
          </a:p>
          <a:p>
            <a:r>
              <a:rPr lang="en-US" altLang="zh-CN" sz="1800" dirty="0" smtClean="0">
                <a:solidFill>
                  <a:schemeClr val="bg1"/>
                </a:solidFill>
              </a:rPr>
              <a:t>    Android </a:t>
            </a:r>
            <a:r>
              <a:rPr lang="en-US" altLang="zh-CN" sz="1800" dirty="0">
                <a:solidFill>
                  <a:schemeClr val="bg1"/>
                </a:solidFill>
              </a:rPr>
              <a:t>Studio </a:t>
            </a:r>
            <a:r>
              <a:rPr lang="zh-CN" altLang="en-US" sz="1800" dirty="0">
                <a:solidFill>
                  <a:schemeClr val="bg1"/>
                </a:solidFill>
              </a:rPr>
              <a:t>是一个</a:t>
            </a:r>
            <a:r>
              <a:rPr lang="en-US" altLang="zh-CN" sz="1800" dirty="0">
                <a:solidFill>
                  <a:schemeClr val="bg1"/>
                </a:solidFill>
              </a:rPr>
              <a:t>Android</a:t>
            </a:r>
            <a:r>
              <a:rPr lang="zh-CN" altLang="en-US" sz="1800" dirty="0">
                <a:solidFill>
                  <a:schemeClr val="bg1"/>
                </a:solidFill>
              </a:rPr>
              <a:t>集成开发工具，基于</a:t>
            </a:r>
            <a:r>
              <a:rPr lang="en-US" altLang="zh-CN" sz="1800" dirty="0">
                <a:solidFill>
                  <a:schemeClr val="bg1"/>
                </a:solidFill>
                <a:hlinkClick r:id="rId10"/>
              </a:rPr>
              <a:t>IntelliJ IDEA</a:t>
            </a:r>
            <a:r>
              <a:rPr lang="en-US" altLang="zh-CN" sz="1800" dirty="0">
                <a:solidFill>
                  <a:schemeClr val="bg1"/>
                </a:solidFill>
              </a:rPr>
              <a:t>. </a:t>
            </a:r>
            <a:r>
              <a:rPr lang="zh-CN" altLang="en-US" sz="1800" dirty="0">
                <a:solidFill>
                  <a:schemeClr val="bg1"/>
                </a:solidFill>
              </a:rPr>
              <a:t>类似 </a:t>
            </a:r>
            <a:r>
              <a:rPr lang="en-US" altLang="zh-CN" sz="1800" dirty="0">
                <a:solidFill>
                  <a:schemeClr val="bg1"/>
                </a:solidFill>
                <a:hlinkClick r:id="rId11"/>
              </a:rPr>
              <a:t>Eclipse</a:t>
            </a:r>
            <a:r>
              <a:rPr lang="en-US" altLang="zh-CN" sz="1800" dirty="0">
                <a:solidFill>
                  <a:schemeClr val="bg1"/>
                </a:solidFill>
              </a:rPr>
              <a:t> </a:t>
            </a:r>
            <a:r>
              <a:rPr lang="en-US" altLang="zh-CN" sz="1800" dirty="0">
                <a:solidFill>
                  <a:schemeClr val="bg1"/>
                </a:solidFill>
                <a:hlinkClick r:id="rId12"/>
              </a:rPr>
              <a:t>ADT</a:t>
            </a:r>
            <a:r>
              <a:rPr lang="zh-CN" altLang="en-US" sz="1800" dirty="0">
                <a:solidFill>
                  <a:schemeClr val="bg1"/>
                </a:solidFill>
              </a:rPr>
              <a:t>，</a:t>
            </a:r>
            <a:r>
              <a:rPr lang="en-US" altLang="zh-CN" sz="1800" dirty="0">
                <a:solidFill>
                  <a:schemeClr val="bg1"/>
                </a:solidFill>
              </a:rPr>
              <a:t>Android Studio </a:t>
            </a:r>
            <a:r>
              <a:rPr lang="zh-CN" altLang="en-US" sz="1800" dirty="0">
                <a:solidFill>
                  <a:schemeClr val="bg1"/>
                </a:solidFill>
              </a:rPr>
              <a:t>提供了集成的 </a:t>
            </a:r>
            <a:r>
              <a:rPr lang="en-US" altLang="zh-CN" sz="1800" dirty="0">
                <a:solidFill>
                  <a:schemeClr val="bg1"/>
                </a:solidFill>
              </a:rPr>
              <a:t>Android </a:t>
            </a:r>
            <a:r>
              <a:rPr lang="zh-CN" altLang="en-US" sz="1800" dirty="0">
                <a:solidFill>
                  <a:schemeClr val="bg1"/>
                </a:solidFill>
              </a:rPr>
              <a:t>开发工具用于开发和调试</a:t>
            </a:r>
            <a:r>
              <a:rPr lang="zh-CN" altLang="en-US" sz="1800" dirty="0" smtClean="0">
                <a:solidFill>
                  <a:schemeClr val="bg1"/>
                </a:solidFill>
              </a:rPr>
              <a:t>。</a:t>
            </a:r>
            <a:endParaRPr lang="en-US" altLang="zh-CN" sz="1800" dirty="0" smtClean="0">
              <a:solidFill>
                <a:schemeClr val="bg1"/>
              </a:solidFill>
            </a:endParaRPr>
          </a:p>
          <a:p>
            <a:endParaRPr lang="en-US" altLang="zh-CN" sz="1800" dirty="0">
              <a:solidFill>
                <a:schemeClr val="bg1"/>
              </a:solidFill>
            </a:endParaRPr>
          </a:p>
          <a:p>
            <a:r>
              <a:rPr lang="zh-CN" altLang="en-US" sz="1800" dirty="0" smtClean="0">
                <a:solidFill>
                  <a:schemeClr val="bg1"/>
                </a:solidFill>
              </a:rPr>
              <a:t>选择这款软件是因为此软件采用了</a:t>
            </a:r>
            <a:r>
              <a:rPr lang="zh-CN" altLang="en-US" sz="1800" dirty="0">
                <a:solidFill>
                  <a:schemeClr val="bg1"/>
                </a:solidFill>
                <a:latin typeface="+mn-ea"/>
              </a:rPr>
              <a:t>高</a:t>
            </a:r>
            <a:r>
              <a:rPr lang="zh-CN" altLang="en-US" sz="1800" dirty="0" smtClean="0">
                <a:solidFill>
                  <a:schemeClr val="bg1"/>
                </a:solidFill>
                <a:latin typeface="+mn-ea"/>
              </a:rPr>
              <a:t>兼容性的</a:t>
            </a:r>
            <a:r>
              <a:rPr lang="en-US" altLang="zh-CN" sz="1800" dirty="0" smtClean="0">
                <a:solidFill>
                  <a:schemeClr val="bg1"/>
                </a:solidFill>
                <a:latin typeface="+mn-ea"/>
              </a:rPr>
              <a:t>Java</a:t>
            </a:r>
            <a:r>
              <a:rPr lang="zh-CN" altLang="en-US" sz="1800" dirty="0" smtClean="0">
                <a:solidFill>
                  <a:schemeClr val="bg1"/>
                </a:solidFill>
                <a:latin typeface="+mn-ea"/>
              </a:rPr>
              <a:t>语言编写，并且界面操作比较简单，对于我们小组水平普遍不高的情况下比较容易上手。</a:t>
            </a:r>
            <a:endParaRPr lang="zh-CN" altLang="en-US" sz="1800" dirty="0">
              <a:solidFill>
                <a:schemeClr val="bg1"/>
              </a:solidFill>
            </a:endParaRPr>
          </a:p>
        </p:txBody>
      </p:sp>
      <p:pic>
        <p:nvPicPr>
          <p:cNvPr id="10" name="图片 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455194" y="2123917"/>
            <a:ext cx="1620639" cy="161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835473" y="1619424"/>
            <a:ext cx="5184576" cy="3139321"/>
          </a:xfrm>
          <a:prstGeom prst="rect">
            <a:avLst/>
          </a:prstGeom>
          <a:noFill/>
        </p:spPr>
        <p:txBody>
          <a:bodyPr wrap="square" rtlCol="0">
            <a:spAutoFit/>
          </a:bodyPr>
          <a:lstStyle/>
          <a:p>
            <a:r>
              <a:rPr lang="en-US" altLang="zh-CN" sz="1800" dirty="0" err="1">
                <a:solidFill>
                  <a:schemeClr val="bg1"/>
                </a:solidFill>
              </a:rPr>
              <a:t>Axure</a:t>
            </a:r>
            <a:r>
              <a:rPr lang="en-US" altLang="zh-CN" sz="1800" dirty="0">
                <a:solidFill>
                  <a:schemeClr val="bg1"/>
                </a:solidFill>
              </a:rPr>
              <a:t> RP </a:t>
            </a:r>
            <a:r>
              <a:rPr lang="en-US" altLang="zh-CN" sz="1800" dirty="0" smtClean="0">
                <a:solidFill>
                  <a:schemeClr val="bg1"/>
                </a:solidFill>
              </a:rPr>
              <a:t>8</a:t>
            </a:r>
          </a:p>
          <a:p>
            <a:endParaRPr lang="en-US" altLang="zh-CN" sz="1800" dirty="0">
              <a:solidFill>
                <a:schemeClr val="bg1"/>
              </a:solidFill>
            </a:endParaRPr>
          </a:p>
          <a:p>
            <a:r>
              <a:rPr lang="en-US" altLang="zh-CN" sz="1800" dirty="0" smtClean="0">
                <a:solidFill>
                  <a:schemeClr val="bg1"/>
                </a:solidFill>
              </a:rPr>
              <a:t>    </a:t>
            </a:r>
            <a:r>
              <a:rPr lang="en-US" altLang="zh-CN" sz="1800" dirty="0" err="1" smtClean="0">
                <a:solidFill>
                  <a:schemeClr val="bg1"/>
                </a:solidFill>
              </a:rPr>
              <a:t>Axure</a:t>
            </a:r>
            <a:r>
              <a:rPr lang="en-US" altLang="zh-CN" sz="1800" dirty="0" smtClean="0">
                <a:solidFill>
                  <a:schemeClr val="bg1"/>
                </a:solidFill>
              </a:rPr>
              <a:t> </a:t>
            </a:r>
            <a:r>
              <a:rPr lang="en-US" altLang="zh-CN" sz="1800" dirty="0">
                <a:solidFill>
                  <a:schemeClr val="bg1"/>
                </a:solidFill>
              </a:rPr>
              <a:t>RP</a:t>
            </a:r>
            <a:r>
              <a:rPr lang="zh-CN" altLang="en-US" sz="1800" dirty="0">
                <a:solidFill>
                  <a:schemeClr val="bg1"/>
                </a:solidFill>
              </a:rPr>
              <a:t>是美国</a:t>
            </a:r>
            <a:r>
              <a:rPr lang="en-US" altLang="zh-CN" sz="1800" dirty="0" err="1">
                <a:solidFill>
                  <a:schemeClr val="bg1"/>
                </a:solidFill>
              </a:rPr>
              <a:t>Axure</a:t>
            </a:r>
            <a:r>
              <a:rPr lang="en-US" altLang="zh-CN" sz="1800" dirty="0">
                <a:solidFill>
                  <a:schemeClr val="bg1"/>
                </a:solidFill>
              </a:rPr>
              <a:t> Software Solution</a:t>
            </a:r>
            <a:r>
              <a:rPr lang="zh-CN" altLang="en-US" sz="1800" dirty="0">
                <a:solidFill>
                  <a:schemeClr val="bg1"/>
                </a:solidFill>
              </a:rPr>
              <a:t>公司旗舰产品，是一个专业的快速原型设计工具，让负责定义需求和规格、设计功能和界面的专家能够快速创建应用软件或</a:t>
            </a:r>
            <a:r>
              <a:rPr lang="en-US" altLang="zh-CN" sz="1800" dirty="0">
                <a:solidFill>
                  <a:schemeClr val="bg1"/>
                </a:solidFill>
              </a:rPr>
              <a:t>Web</a:t>
            </a:r>
            <a:r>
              <a:rPr lang="zh-CN" altLang="en-US" sz="1800" dirty="0">
                <a:solidFill>
                  <a:schemeClr val="bg1"/>
                </a:solidFill>
              </a:rPr>
              <a:t>网站的线框图、流程图、原型和规格说明文档。作为专业的原型设计工具，它能快速、高效的创建原型，同时支持多人协作设计和版本控制管理。</a:t>
            </a:r>
          </a:p>
          <a:p>
            <a:r>
              <a:rPr lang="zh-CN" altLang="en-US" sz="1800" dirty="0" smtClean="0">
                <a:solidFill>
                  <a:schemeClr val="bg1"/>
                </a:solidFill>
              </a:rPr>
              <a:t>    这</a:t>
            </a:r>
            <a:r>
              <a:rPr lang="zh-CN" altLang="en-US" sz="1800" dirty="0">
                <a:solidFill>
                  <a:schemeClr val="bg1"/>
                </a:solidFill>
              </a:rPr>
              <a:t>款软件能够高效的做出软件的模型，也是软件开发的必不可少的工具</a:t>
            </a:r>
          </a:p>
        </p:txBody>
      </p:sp>
      <p:sp>
        <p:nvSpPr>
          <p:cNvPr id="4" name="文本框 3"/>
          <p:cNvSpPr txBox="1"/>
          <p:nvPr/>
        </p:nvSpPr>
        <p:spPr>
          <a:xfrm>
            <a:off x="1115393" y="971352"/>
            <a:ext cx="1440160" cy="369332"/>
          </a:xfrm>
          <a:prstGeom prst="rect">
            <a:avLst/>
          </a:prstGeom>
          <a:noFill/>
        </p:spPr>
        <p:txBody>
          <a:bodyPr wrap="square" rtlCol="0">
            <a:spAutoFit/>
          </a:bodyPr>
          <a:lstStyle/>
          <a:p>
            <a:r>
              <a:rPr lang="zh-CN" altLang="en-US" sz="1800" dirty="0" smtClean="0">
                <a:solidFill>
                  <a:schemeClr val="bg1"/>
                </a:solidFill>
              </a:rPr>
              <a:t>软件需求：</a:t>
            </a:r>
            <a:endParaRPr lang="zh-CN" altLang="en-US" sz="1800" dirty="0">
              <a:solidFill>
                <a:schemeClr val="bg1"/>
              </a:solidFill>
            </a:endParaRPr>
          </a:p>
        </p:txBody>
      </p:sp>
    </p:spTree>
    <p:extLst>
      <p:ext uri="{BB962C8B-B14F-4D97-AF65-F5344CB8AC3E}">
        <p14:creationId xmlns:p14="http://schemas.microsoft.com/office/powerpoint/2010/main" val="366231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1.97389E-6 -1.58189E-6 L 0.33956 -0.3449 " pathEditMode="relative" rAng="0" ptsTypes="AA">
                                      <p:cBhvr>
                                        <p:cTn id="12" dur="2000" fill="hold"/>
                                        <p:tgtEl>
                                          <p:spTgt spid="22"/>
                                        </p:tgtEl>
                                        <p:attrNameLst>
                                          <p:attrName>ppt_x</p:attrName>
                                          <p:attrName>ppt_y</p:attrName>
                                        </p:attrNameLst>
                                      </p:cBhvr>
                                      <p:rCtr x="16969" y="-17260"/>
                                    </p:animMotion>
                                  </p:childTnLst>
                                </p:cTn>
                              </p:par>
                            </p:childTnLst>
                          </p:cTn>
                        </p:par>
                        <p:par>
                          <p:cTn id="13" fill="hold">
                            <p:stCondLst>
                              <p:cond delay="25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1000"/>
                            </p:stCondLst>
                            <p:childTnLst>
                              <p:par>
                                <p:cTn id="32" presetID="42" presetClass="path" presetSubtype="0" accel="50000" decel="50000" fill="hold" nodeType="afterEffect">
                                  <p:stCondLst>
                                    <p:cond delay="0"/>
                                  </p:stCondLst>
                                  <p:childTnLst>
                                    <p:animMotion origin="layout" path="M 2.72888E-6 1.11732E-7 L 0.30199 -0.42958 " pathEditMode="relative" rAng="0" ptsTypes="AA">
                                      <p:cBhvr>
                                        <p:cTn id="33" dur="2000" fill="hold"/>
                                        <p:tgtEl>
                                          <p:spTgt spid="5"/>
                                        </p:tgtEl>
                                        <p:attrNameLst>
                                          <p:attrName>ppt_x</p:attrName>
                                          <p:attrName>ppt_y</p:attrName>
                                        </p:attrNameLst>
                                      </p:cBhvr>
                                      <p:rCtr x="15100" y="-21494"/>
                                    </p:animMotion>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1.30182E-6 4.02823E-7 L 0.43412 -0.39018 " pathEditMode="relative" rAng="0" ptsTypes="AA">
                                      <p:cBhvr>
                                        <p:cTn id="53" dur="2000" fill="hold"/>
                                        <p:tgtEl>
                                          <p:spTgt spid="10"/>
                                        </p:tgtEl>
                                        <p:attrNameLst>
                                          <p:attrName>ppt_x</p:attrName>
                                          <p:attrName>ppt_y</p:attrName>
                                        </p:attrNameLst>
                                      </p:cBhvr>
                                      <p:rCtr x="21697" y="-19524"/>
                                    </p:animMotion>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
                                        </p:tgtEl>
                                      </p:cBhvr>
                                    </p:animEffect>
                                    <p:set>
                                      <p:cBhvr>
                                        <p:cTn id="6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P spid="2" grpId="0"/>
      <p:bldP spid="2"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文本框 11"/>
          <p:cNvSpPr txBox="1">
            <a:spLocks noChangeArrowheads="1"/>
          </p:cNvSpPr>
          <p:nvPr/>
        </p:nvSpPr>
        <p:spPr bwMode="auto">
          <a:xfrm>
            <a:off x="900705" y="257259"/>
            <a:ext cx="16548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036903385"/>
              </p:ext>
            </p:extLst>
          </p:nvPr>
        </p:nvGraphicFramePr>
        <p:xfrm>
          <a:off x="2389106" y="1944548"/>
          <a:ext cx="6018356" cy="1802214"/>
        </p:xfrm>
        <a:graphic>
          <a:graphicData uri="http://schemas.openxmlformats.org/drawingml/2006/table">
            <a:tbl>
              <a:tblPr firstRow="1" firstCol="1" bandRow="1">
                <a:tableStyleId>{21E4AEA4-8DFA-4A89-87EB-49C32662AFE0}</a:tableStyleId>
              </a:tblPr>
              <a:tblGrid>
                <a:gridCol w="2005877"/>
                <a:gridCol w="2005877"/>
                <a:gridCol w="2006602"/>
              </a:tblGrid>
              <a:tr h="257459">
                <a:tc>
                  <a:txBody>
                    <a:bodyPr/>
                    <a:lstStyle/>
                    <a:p>
                      <a:pPr algn="just">
                        <a:spcAft>
                          <a:spcPts val="0"/>
                        </a:spcAft>
                      </a:pPr>
                      <a:r>
                        <a:rPr lang="zh-CN" sz="1050" kern="100">
                          <a:effectLst/>
                        </a:rPr>
                        <a:t>优秀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合格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不合格</a:t>
                      </a:r>
                      <a:endParaRPr lang="zh-CN" sz="1050" kern="100">
                        <a:effectLst/>
                        <a:latin typeface="Times New Roman" panose="02020603050405020304" pitchFamily="18" charset="0"/>
                        <a:ea typeface="宋体" panose="02010600030101010101" pitchFamily="2" charset="-122"/>
                      </a:endParaRPr>
                    </a:p>
                  </a:txBody>
                  <a:tcPr marL="68580" marR="68580" marT="0" marB="0"/>
                </a:tc>
              </a:tr>
              <a:tr h="1544755">
                <a:tc>
                  <a:txBody>
                    <a:bodyPr/>
                    <a:lstStyle/>
                    <a:p>
                      <a:pPr algn="just">
                        <a:spcAft>
                          <a:spcPts val="0"/>
                        </a:spcAft>
                      </a:pPr>
                      <a:r>
                        <a:rPr lang="en-US" sz="1050" kern="100">
                          <a:effectLst/>
                        </a:rPr>
                        <a:t>1)</a:t>
                      </a:r>
                      <a:r>
                        <a:rPr lang="zh-CN" sz="1050" kern="100">
                          <a:effectLst/>
                        </a:rPr>
                        <a:t>软件可正常运行</a:t>
                      </a:r>
                    </a:p>
                    <a:p>
                      <a:pPr algn="just">
                        <a:spcAft>
                          <a:spcPts val="0"/>
                        </a:spcAft>
                      </a:pPr>
                      <a:r>
                        <a:rPr lang="en-US" sz="1050" kern="100">
                          <a:effectLst/>
                        </a:rPr>
                        <a:t>2)</a:t>
                      </a:r>
                      <a:r>
                        <a:rPr lang="zh-CN" sz="1050" kern="100">
                          <a:effectLst/>
                        </a:rPr>
                        <a:t>实现项目软件的各项功能需求</a:t>
                      </a:r>
                    </a:p>
                    <a:p>
                      <a:pPr algn="just">
                        <a:spcAft>
                          <a:spcPts val="0"/>
                        </a:spcAft>
                      </a:pPr>
                      <a:r>
                        <a:rPr lang="en-US" sz="1050" kern="100">
                          <a:effectLst/>
                        </a:rPr>
                        <a:t>3)</a:t>
                      </a:r>
                      <a:r>
                        <a:rPr lang="zh-CN" sz="1050" kern="100">
                          <a:effectLst/>
                        </a:rPr>
                        <a:t>软件界面友好，易于交互</a:t>
                      </a:r>
                    </a:p>
                    <a:p>
                      <a:pPr algn="just">
                        <a:spcAft>
                          <a:spcPts val="0"/>
                        </a:spcAft>
                      </a:pPr>
                      <a:r>
                        <a:rPr lang="en-US" sz="1050" kern="100">
                          <a:effectLst/>
                        </a:rPr>
                        <a:t>4)</a:t>
                      </a:r>
                      <a:r>
                        <a:rPr lang="zh-CN" sz="1050" kern="100">
                          <a:effectLst/>
                        </a:rPr>
                        <a:t>软件易于更新优化，添加新的功能</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r>
                        <a:rPr lang="zh-CN" sz="1050" kern="100">
                          <a:effectLst/>
                        </a:rPr>
                        <a:t>软件可正常运行</a:t>
                      </a:r>
                    </a:p>
                    <a:p>
                      <a:pPr algn="just">
                        <a:spcAft>
                          <a:spcPts val="0"/>
                        </a:spcAft>
                      </a:pPr>
                      <a:r>
                        <a:rPr lang="en-US" sz="1050" kern="100">
                          <a:effectLst/>
                        </a:rPr>
                        <a:t>2)</a:t>
                      </a:r>
                      <a:r>
                        <a:rPr lang="zh-CN" sz="1050" kern="100">
                          <a:effectLst/>
                        </a:rPr>
                        <a:t>实现项目软件的各项功能需求的三分之二以上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1)</a:t>
                      </a:r>
                      <a:r>
                        <a:rPr lang="zh-CN" sz="1050" kern="100" dirty="0">
                          <a:effectLst/>
                        </a:rPr>
                        <a:t>软件不能正常运行</a:t>
                      </a:r>
                    </a:p>
                    <a:p>
                      <a:pPr algn="just">
                        <a:spcAft>
                          <a:spcPts val="0"/>
                        </a:spcAft>
                      </a:pPr>
                      <a:r>
                        <a:rPr lang="en-US" sz="1050" kern="100" dirty="0">
                          <a:effectLst/>
                        </a:rPr>
                        <a:t>2)</a:t>
                      </a:r>
                      <a:r>
                        <a:rPr lang="zh-CN" sz="1050" kern="100" dirty="0">
                          <a:effectLst/>
                        </a:rPr>
                        <a:t>不能实现三分之二项目软件的各项功能需求</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8" name="文本框 7"/>
          <p:cNvSpPr txBox="1"/>
          <p:nvPr/>
        </p:nvSpPr>
        <p:spPr>
          <a:xfrm>
            <a:off x="1259409" y="1295184"/>
            <a:ext cx="1512169" cy="369332"/>
          </a:xfrm>
          <a:prstGeom prst="rect">
            <a:avLst/>
          </a:prstGeom>
          <a:noFill/>
        </p:spPr>
        <p:txBody>
          <a:bodyPr wrap="square" rtlCol="0">
            <a:spAutoFit/>
          </a:bodyPr>
          <a:lstStyle/>
          <a:p>
            <a:r>
              <a:rPr lang="zh-CN" altLang="en-US" sz="1800" dirty="0">
                <a:solidFill>
                  <a:schemeClr val="bg1"/>
                </a:solidFill>
              </a:rPr>
              <a:t>验收</a:t>
            </a:r>
            <a:r>
              <a:rPr lang="zh-CN" altLang="en-US" sz="1800" dirty="0" smtClean="0">
                <a:solidFill>
                  <a:schemeClr val="bg1"/>
                </a:solidFill>
              </a:rPr>
              <a:t>标准：</a:t>
            </a:r>
            <a:endParaRPr lang="zh-CN" altLang="en-US" sz="1800" dirty="0">
              <a:solidFill>
                <a:schemeClr val="bg1"/>
              </a:solidFill>
            </a:endParaRPr>
          </a:p>
        </p:txBody>
      </p:sp>
      <p:sp>
        <p:nvSpPr>
          <p:cNvPr id="9" name="文本框 8"/>
          <p:cNvSpPr txBox="1"/>
          <p:nvPr/>
        </p:nvSpPr>
        <p:spPr>
          <a:xfrm>
            <a:off x="1468073" y="899344"/>
            <a:ext cx="921612" cy="369332"/>
          </a:xfrm>
          <a:prstGeom prst="rect">
            <a:avLst/>
          </a:prstGeom>
          <a:noFill/>
        </p:spPr>
        <p:txBody>
          <a:bodyPr wrap="square" rtlCol="0">
            <a:spAutoFit/>
          </a:bodyPr>
          <a:lstStyle/>
          <a:p>
            <a:r>
              <a:rPr lang="zh-CN" altLang="en-US" sz="1800" dirty="0" smtClean="0">
                <a:solidFill>
                  <a:schemeClr val="bg1"/>
                </a:solidFill>
              </a:rPr>
              <a:t>预算：</a:t>
            </a:r>
            <a:endParaRPr lang="zh-CN" altLang="en-US" sz="1800" dirty="0">
              <a:solidFill>
                <a:schemeClr val="bg1"/>
              </a:solidFill>
            </a:endParaRPr>
          </a:p>
        </p:txBody>
      </p:sp>
      <p:sp>
        <p:nvSpPr>
          <p:cNvPr id="10" name="文本框 9"/>
          <p:cNvSpPr txBox="1"/>
          <p:nvPr/>
        </p:nvSpPr>
        <p:spPr>
          <a:xfrm>
            <a:off x="1619449" y="1402930"/>
            <a:ext cx="7058864" cy="3631763"/>
          </a:xfrm>
          <a:prstGeom prst="rect">
            <a:avLst/>
          </a:prstGeom>
          <a:noFill/>
        </p:spPr>
        <p:txBody>
          <a:bodyPr wrap="square" rtlCol="0">
            <a:spAutoFit/>
          </a:bodyPr>
          <a:lstStyle/>
          <a:p>
            <a:r>
              <a:rPr lang="zh-CN" altLang="en-US" sz="1800" dirty="0">
                <a:solidFill>
                  <a:schemeClr val="bg1"/>
                </a:solidFill>
              </a:rPr>
              <a:t>功能点技术</a:t>
            </a:r>
            <a:r>
              <a:rPr lang="zh-CN" altLang="en-US" sz="1800" dirty="0" smtClean="0">
                <a:solidFill>
                  <a:schemeClr val="bg1"/>
                </a:solidFill>
              </a:rPr>
              <a:t>估算</a:t>
            </a:r>
            <a:r>
              <a:rPr lang="en-US" altLang="zh-CN" sz="1800" dirty="0" smtClean="0">
                <a:solidFill>
                  <a:schemeClr val="bg1"/>
                </a:solidFill>
              </a:rPr>
              <a:t>:</a:t>
            </a:r>
            <a:endParaRPr lang="zh-CN" altLang="en-US" sz="1800" dirty="0">
              <a:solidFill>
                <a:schemeClr val="bg1"/>
              </a:solidFill>
            </a:endParaRPr>
          </a:p>
          <a:p>
            <a:r>
              <a:rPr lang="zh-CN" altLang="en-US" sz="1800" dirty="0">
                <a:solidFill>
                  <a:schemeClr val="bg1"/>
                </a:solidFill>
              </a:rPr>
              <a:t>输入项数</a:t>
            </a:r>
            <a:r>
              <a:rPr lang="zh-CN" altLang="en-US" sz="1800" dirty="0" smtClean="0">
                <a:solidFill>
                  <a:schemeClr val="bg1"/>
                </a:solidFill>
              </a:rPr>
              <a:t>：</a:t>
            </a:r>
            <a:r>
              <a:rPr lang="en-US" altLang="zh-CN" sz="1800" dirty="0" smtClean="0">
                <a:solidFill>
                  <a:schemeClr val="bg1"/>
                </a:solidFill>
              </a:rPr>
              <a:t>7</a:t>
            </a:r>
            <a:r>
              <a:rPr lang="zh-CN" altLang="en-US" sz="1800" dirty="0" smtClean="0">
                <a:solidFill>
                  <a:schemeClr val="bg1"/>
                </a:solidFill>
              </a:rPr>
              <a:t>输出</a:t>
            </a:r>
            <a:r>
              <a:rPr lang="zh-CN" altLang="en-US" sz="1800" dirty="0">
                <a:solidFill>
                  <a:schemeClr val="bg1"/>
                </a:solidFill>
              </a:rPr>
              <a:t>项数</a:t>
            </a:r>
            <a:r>
              <a:rPr lang="zh-CN" altLang="en-US" sz="1800" dirty="0" smtClean="0">
                <a:solidFill>
                  <a:schemeClr val="bg1"/>
                </a:solidFill>
              </a:rPr>
              <a:t>：</a:t>
            </a:r>
            <a:r>
              <a:rPr lang="en-US" altLang="zh-CN" sz="1800" dirty="0" smtClean="0">
                <a:solidFill>
                  <a:schemeClr val="bg1"/>
                </a:solidFill>
              </a:rPr>
              <a:t>3</a:t>
            </a:r>
            <a:r>
              <a:rPr lang="zh-CN" altLang="en-US" sz="1800" dirty="0" smtClean="0">
                <a:solidFill>
                  <a:schemeClr val="bg1"/>
                </a:solidFill>
              </a:rPr>
              <a:t>查询</a:t>
            </a:r>
            <a:r>
              <a:rPr lang="zh-CN" altLang="en-US" sz="1800" dirty="0">
                <a:solidFill>
                  <a:schemeClr val="bg1"/>
                </a:solidFill>
              </a:rPr>
              <a:t>数</a:t>
            </a:r>
            <a:r>
              <a:rPr lang="zh-CN" altLang="en-US" sz="1800" dirty="0" smtClean="0">
                <a:solidFill>
                  <a:schemeClr val="bg1"/>
                </a:solidFill>
              </a:rPr>
              <a:t>：</a:t>
            </a:r>
            <a:r>
              <a:rPr lang="en-US" altLang="zh-CN" sz="1800" dirty="0" smtClean="0">
                <a:solidFill>
                  <a:schemeClr val="bg1"/>
                </a:solidFill>
              </a:rPr>
              <a:t>3</a:t>
            </a:r>
            <a:r>
              <a:rPr lang="zh-CN" altLang="en-US" sz="1800" dirty="0" smtClean="0">
                <a:solidFill>
                  <a:schemeClr val="bg1"/>
                </a:solidFill>
              </a:rPr>
              <a:t>主文件</a:t>
            </a:r>
            <a:r>
              <a:rPr lang="zh-CN" altLang="en-US" sz="1800" dirty="0">
                <a:solidFill>
                  <a:schemeClr val="bg1"/>
                </a:solidFill>
              </a:rPr>
              <a:t>数：</a:t>
            </a:r>
            <a:r>
              <a:rPr lang="en-US" altLang="zh-CN" sz="1800" dirty="0">
                <a:solidFill>
                  <a:schemeClr val="bg1"/>
                </a:solidFill>
              </a:rPr>
              <a:t>5</a:t>
            </a:r>
            <a:r>
              <a:rPr lang="zh-CN" altLang="en-US" sz="1800" dirty="0">
                <a:solidFill>
                  <a:schemeClr val="bg1"/>
                </a:solidFill>
              </a:rPr>
              <a:t>外部接口数：</a:t>
            </a:r>
            <a:r>
              <a:rPr lang="en-US" altLang="zh-CN" sz="1800" dirty="0">
                <a:solidFill>
                  <a:schemeClr val="bg1"/>
                </a:solidFill>
              </a:rPr>
              <a:t>1</a:t>
            </a:r>
          </a:p>
          <a:p>
            <a:r>
              <a:rPr lang="en-US" altLang="zh-CN" sz="1800" dirty="0" smtClean="0">
                <a:solidFill>
                  <a:schemeClr val="bg1"/>
                </a:solidFill>
              </a:rPr>
              <a:t>A1-A5</a:t>
            </a:r>
            <a:r>
              <a:rPr lang="zh-CN" altLang="en-US" sz="1800" dirty="0">
                <a:solidFill>
                  <a:schemeClr val="bg1"/>
                </a:solidFill>
              </a:rPr>
              <a:t>分别是 </a:t>
            </a:r>
            <a:r>
              <a:rPr lang="en-US" altLang="zh-CN" sz="1800" dirty="0">
                <a:solidFill>
                  <a:schemeClr val="bg1"/>
                </a:solidFill>
              </a:rPr>
              <a:t>3 4 </a:t>
            </a:r>
            <a:r>
              <a:rPr lang="en-US" altLang="zh-CN" sz="1800" dirty="0" smtClean="0">
                <a:solidFill>
                  <a:schemeClr val="bg1"/>
                </a:solidFill>
              </a:rPr>
              <a:t>3 </a:t>
            </a:r>
            <a:r>
              <a:rPr lang="en-US" altLang="zh-CN" sz="1800" dirty="0">
                <a:solidFill>
                  <a:schemeClr val="bg1"/>
                </a:solidFill>
              </a:rPr>
              <a:t>10 7</a:t>
            </a:r>
          </a:p>
          <a:p>
            <a:endParaRPr lang="en-US" altLang="zh-CN" sz="1400" dirty="0" smtClean="0">
              <a:solidFill>
                <a:schemeClr val="bg1"/>
              </a:solidFill>
            </a:endParaRPr>
          </a:p>
          <a:p>
            <a:r>
              <a:rPr lang="en-US" altLang="zh-CN" sz="1800" dirty="0" smtClean="0">
                <a:solidFill>
                  <a:schemeClr val="bg1"/>
                </a:solidFill>
              </a:rPr>
              <a:t>UFP=3*7+4*3+3*3+10*5+1*7=99</a:t>
            </a:r>
            <a:endParaRPr lang="zh-CN" altLang="zh-CN" sz="1800" dirty="0">
              <a:solidFill>
                <a:schemeClr val="bg1"/>
              </a:solidFill>
            </a:endParaRPr>
          </a:p>
          <a:p>
            <a:r>
              <a:rPr lang="en-US" altLang="zh-CN" sz="1800" dirty="0">
                <a:solidFill>
                  <a:schemeClr val="bg1"/>
                </a:solidFill>
              </a:rPr>
              <a:t>DI=0+2+3+1+2+5+5+5+3+5+5+5+5+5=51</a:t>
            </a:r>
            <a:endParaRPr lang="zh-CN" altLang="zh-CN" sz="1800" dirty="0">
              <a:solidFill>
                <a:schemeClr val="bg1"/>
              </a:solidFill>
            </a:endParaRPr>
          </a:p>
          <a:p>
            <a:r>
              <a:rPr lang="en-US" altLang="zh-CN" sz="1800" dirty="0">
                <a:solidFill>
                  <a:schemeClr val="bg1"/>
                </a:solidFill>
              </a:rPr>
              <a:t>TCF=0.65+0.01*51=1.16</a:t>
            </a:r>
            <a:endParaRPr lang="zh-CN" altLang="zh-CN" sz="1800" dirty="0">
              <a:solidFill>
                <a:schemeClr val="bg1"/>
              </a:solidFill>
            </a:endParaRPr>
          </a:p>
          <a:p>
            <a:r>
              <a:rPr lang="en-US" altLang="zh-CN" sz="1800" dirty="0" smtClean="0">
                <a:solidFill>
                  <a:schemeClr val="bg1"/>
                </a:solidFill>
              </a:rPr>
              <a:t>FP=1.16*99=114.84</a:t>
            </a:r>
          </a:p>
          <a:p>
            <a:endParaRPr lang="zh-CN" altLang="zh-CN" sz="1800" dirty="0">
              <a:solidFill>
                <a:schemeClr val="bg1"/>
              </a:solidFill>
            </a:endParaRPr>
          </a:p>
          <a:p>
            <a:r>
              <a:rPr lang="en-US" altLang="zh-CN" sz="1800" dirty="0">
                <a:solidFill>
                  <a:schemeClr val="bg1"/>
                </a:solidFill>
              </a:rPr>
              <a:t>2017</a:t>
            </a:r>
            <a:r>
              <a:rPr lang="zh-CN" altLang="zh-CN" sz="1800" dirty="0">
                <a:solidFill>
                  <a:schemeClr val="bg1"/>
                </a:solidFill>
              </a:rPr>
              <a:t>年杭州社会平均标准月薪</a:t>
            </a:r>
            <a:r>
              <a:rPr lang="en-US" altLang="zh-CN" sz="1800" dirty="0">
                <a:solidFill>
                  <a:schemeClr val="bg1"/>
                </a:solidFill>
              </a:rPr>
              <a:t>5096</a:t>
            </a:r>
            <a:r>
              <a:rPr lang="zh-CN" altLang="zh-CN" sz="1800" dirty="0">
                <a:solidFill>
                  <a:schemeClr val="bg1"/>
                </a:solidFill>
              </a:rPr>
              <a:t>元</a:t>
            </a:r>
            <a:r>
              <a:rPr lang="en-US" altLang="zh-CN" sz="1800" dirty="0">
                <a:solidFill>
                  <a:schemeClr val="bg1"/>
                </a:solidFill>
              </a:rPr>
              <a:t>/</a:t>
            </a:r>
            <a:r>
              <a:rPr lang="zh-CN" altLang="zh-CN" sz="1800" dirty="0">
                <a:solidFill>
                  <a:schemeClr val="bg1"/>
                </a:solidFill>
              </a:rPr>
              <a:t>人，时薪约</a:t>
            </a:r>
            <a:r>
              <a:rPr lang="en-US" altLang="zh-CN" sz="1800" dirty="0">
                <a:solidFill>
                  <a:schemeClr val="bg1"/>
                </a:solidFill>
              </a:rPr>
              <a:t>28.95</a:t>
            </a:r>
            <a:r>
              <a:rPr lang="zh-CN" altLang="zh-CN" sz="1800" dirty="0">
                <a:solidFill>
                  <a:schemeClr val="bg1"/>
                </a:solidFill>
              </a:rPr>
              <a:t>元</a:t>
            </a:r>
            <a:r>
              <a:rPr lang="en-US" altLang="zh-CN" sz="1800" dirty="0">
                <a:solidFill>
                  <a:schemeClr val="bg1"/>
                </a:solidFill>
              </a:rPr>
              <a:t>/</a:t>
            </a:r>
            <a:r>
              <a:rPr lang="zh-CN" altLang="zh-CN" sz="1800" dirty="0">
                <a:solidFill>
                  <a:schemeClr val="bg1"/>
                </a:solidFill>
              </a:rPr>
              <a:t>人，项目总共</a:t>
            </a:r>
            <a:r>
              <a:rPr lang="en-US" altLang="zh-CN" sz="1800" dirty="0">
                <a:solidFill>
                  <a:schemeClr val="bg1"/>
                </a:solidFill>
              </a:rPr>
              <a:t>72</a:t>
            </a:r>
            <a:r>
              <a:rPr lang="zh-CN" altLang="zh-CN" sz="1800" dirty="0">
                <a:solidFill>
                  <a:schemeClr val="bg1"/>
                </a:solidFill>
              </a:rPr>
              <a:t>天，每天工作</a:t>
            </a:r>
            <a:r>
              <a:rPr lang="en-US" altLang="zh-CN" sz="1800" dirty="0">
                <a:solidFill>
                  <a:schemeClr val="bg1"/>
                </a:solidFill>
              </a:rPr>
              <a:t>4</a:t>
            </a:r>
            <a:r>
              <a:rPr lang="zh-CN" altLang="zh-CN" sz="1800" dirty="0">
                <a:solidFill>
                  <a:schemeClr val="bg1"/>
                </a:solidFill>
              </a:rPr>
              <a:t>小时来算，需要</a:t>
            </a:r>
            <a:r>
              <a:rPr lang="en-US" altLang="zh-CN" sz="1800" dirty="0">
                <a:solidFill>
                  <a:schemeClr val="bg1"/>
                </a:solidFill>
              </a:rPr>
              <a:t>25012.8</a:t>
            </a:r>
            <a:r>
              <a:rPr lang="zh-CN" altLang="zh-CN" sz="1800" dirty="0">
                <a:solidFill>
                  <a:schemeClr val="bg1"/>
                </a:solidFill>
              </a:rPr>
              <a:t>元</a:t>
            </a:r>
          </a:p>
          <a:p>
            <a:r>
              <a:rPr lang="zh-CN" altLang="zh-CN" sz="1800" dirty="0">
                <a:solidFill>
                  <a:schemeClr val="bg1"/>
                </a:solidFill>
              </a:rPr>
              <a:t>阿里云服务器半年租用价格</a:t>
            </a:r>
            <a:r>
              <a:rPr lang="en-US" altLang="zh-CN" sz="1800" dirty="0">
                <a:solidFill>
                  <a:schemeClr val="bg1"/>
                </a:solidFill>
              </a:rPr>
              <a:t>1,652.4</a:t>
            </a:r>
            <a:r>
              <a:rPr lang="zh-CN" altLang="zh-CN" sz="1800" dirty="0">
                <a:solidFill>
                  <a:schemeClr val="bg1"/>
                </a:solidFill>
              </a:rPr>
              <a:t>元</a:t>
            </a:r>
          </a:p>
          <a:p>
            <a:r>
              <a:rPr lang="zh-CN" altLang="en-US" sz="1800" dirty="0" smtClean="0">
                <a:solidFill>
                  <a:schemeClr val="bg1"/>
                </a:solidFill>
              </a:rPr>
              <a:t>总计：</a:t>
            </a:r>
            <a:r>
              <a:rPr lang="en-US" altLang="zh-CN" sz="1800" dirty="0" smtClean="0">
                <a:solidFill>
                  <a:schemeClr val="bg1"/>
                </a:solidFill>
              </a:rPr>
              <a:t>26667.2</a:t>
            </a:r>
            <a:r>
              <a:rPr lang="zh-CN" altLang="en-US" sz="1800" dirty="0" smtClean="0">
                <a:solidFill>
                  <a:schemeClr val="bg1"/>
                </a:solidFill>
              </a:rPr>
              <a:t>元</a:t>
            </a:r>
            <a:endParaRPr lang="zh-CN" altLang="en-US" sz="1800" dirty="0">
              <a:solidFill>
                <a:schemeClr val="bg1"/>
              </a:solidFill>
            </a:endParaRPr>
          </a:p>
        </p:txBody>
      </p:sp>
    </p:spTree>
    <p:extLst>
      <p:ext uri="{BB962C8B-B14F-4D97-AF65-F5344CB8AC3E}">
        <p14:creationId xmlns:p14="http://schemas.microsoft.com/office/powerpoint/2010/main" val="2633504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8" grpId="0"/>
      <p:bldP spid="8" grpId="1"/>
      <p:bldP spid="9" grpId="0"/>
      <p:bldP spid="9"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文本框 11"/>
          <p:cNvSpPr txBox="1">
            <a:spLocks noChangeArrowheads="1"/>
          </p:cNvSpPr>
          <p:nvPr/>
        </p:nvSpPr>
        <p:spPr bwMode="auto">
          <a:xfrm>
            <a:off x="886138" y="257259"/>
            <a:ext cx="1681887"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3" name="文本框 2"/>
          <p:cNvSpPr txBox="1"/>
          <p:nvPr/>
        </p:nvSpPr>
        <p:spPr>
          <a:xfrm>
            <a:off x="1331417" y="1723994"/>
            <a:ext cx="7272808" cy="2262158"/>
          </a:xfrm>
          <a:prstGeom prst="rect">
            <a:avLst/>
          </a:prstGeom>
          <a:noFill/>
        </p:spPr>
        <p:txBody>
          <a:bodyPr wrap="square" rtlCol="0">
            <a:spAutoFit/>
          </a:bodyPr>
          <a:lstStyle/>
          <a:p>
            <a:r>
              <a:rPr lang="zh-CN" altLang="zh-CN" sz="1800" dirty="0">
                <a:solidFill>
                  <a:schemeClr val="bg1"/>
                </a:solidFill>
                <a:latin typeface="+mn-ea"/>
                <a:ea typeface="+mn-ea"/>
              </a:rPr>
              <a:t>可行性分析</a:t>
            </a:r>
            <a:r>
              <a:rPr lang="zh-CN" altLang="zh-CN" sz="1800" dirty="0" smtClean="0">
                <a:solidFill>
                  <a:schemeClr val="bg1"/>
                </a:solidFill>
                <a:latin typeface="+mn-ea"/>
                <a:ea typeface="+mn-ea"/>
              </a:rPr>
              <a:t>：</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en-US" altLang="zh-CN" sz="1800" dirty="0" smtClean="0">
                <a:solidFill>
                  <a:schemeClr val="bg1"/>
                </a:solidFill>
                <a:latin typeface="+mn-ea"/>
                <a:ea typeface="+mn-ea"/>
              </a:rPr>
              <a:t>    </a:t>
            </a:r>
            <a:r>
              <a:rPr lang="zh-CN" altLang="zh-CN" sz="1800" dirty="0" smtClean="0">
                <a:solidFill>
                  <a:schemeClr val="bg1"/>
                </a:solidFill>
                <a:latin typeface="+mn-ea"/>
                <a:ea typeface="+mn-ea"/>
              </a:rPr>
              <a:t>下载</a:t>
            </a:r>
            <a:r>
              <a:rPr lang="zh-CN" altLang="zh-CN" sz="1800" dirty="0">
                <a:solidFill>
                  <a:schemeClr val="bg1"/>
                </a:solidFill>
                <a:latin typeface="+mn-ea"/>
                <a:ea typeface="+mn-ea"/>
              </a:rPr>
              <a:t>并了解市场上已有的一些有关于时间管理的</a:t>
            </a:r>
            <a:r>
              <a:rPr lang="en-US" altLang="zh-CN" sz="1800" dirty="0">
                <a:solidFill>
                  <a:schemeClr val="bg1"/>
                </a:solidFill>
                <a:latin typeface="+mn-ea"/>
                <a:ea typeface="+mn-ea"/>
              </a:rPr>
              <a:t>APP</a:t>
            </a:r>
            <a:r>
              <a:rPr lang="zh-CN" altLang="zh-CN" sz="1800" dirty="0">
                <a:solidFill>
                  <a:schemeClr val="bg1"/>
                </a:solidFill>
                <a:latin typeface="+mn-ea"/>
                <a:ea typeface="+mn-ea"/>
              </a:rPr>
              <a:t>，我们发现虽然手机市场上有关于时间管理的</a:t>
            </a:r>
            <a:r>
              <a:rPr lang="en-US" altLang="zh-CN" sz="1800" dirty="0">
                <a:solidFill>
                  <a:schemeClr val="bg1"/>
                </a:solidFill>
                <a:latin typeface="+mn-ea"/>
                <a:ea typeface="+mn-ea"/>
              </a:rPr>
              <a:t>APP</a:t>
            </a:r>
            <a:r>
              <a:rPr lang="zh-CN" altLang="zh-CN" sz="1800" dirty="0">
                <a:solidFill>
                  <a:schemeClr val="bg1"/>
                </a:solidFill>
                <a:latin typeface="+mn-ea"/>
                <a:ea typeface="+mn-ea"/>
              </a:rPr>
              <a:t>种类繁多，但是很多</a:t>
            </a:r>
            <a:r>
              <a:rPr lang="en-US" altLang="zh-CN" sz="1800" dirty="0">
                <a:solidFill>
                  <a:schemeClr val="bg1"/>
                </a:solidFill>
                <a:latin typeface="+mn-ea"/>
                <a:ea typeface="+mn-ea"/>
              </a:rPr>
              <a:t>APP</a:t>
            </a:r>
            <a:r>
              <a:rPr lang="zh-CN" altLang="zh-CN" sz="1800" dirty="0">
                <a:solidFill>
                  <a:schemeClr val="bg1"/>
                </a:solidFill>
                <a:latin typeface="+mn-ea"/>
                <a:ea typeface="+mn-ea"/>
              </a:rPr>
              <a:t>有关于界面设计、闹钟设置等问题存在很多缺陷，导致用户在使用软件时出现种种问题。因此我们决定设计一款功能较全面、界面简洁、操作便捷的时间管理</a:t>
            </a:r>
            <a:r>
              <a:rPr lang="en-US" altLang="zh-CN" sz="1800" dirty="0">
                <a:solidFill>
                  <a:schemeClr val="bg1"/>
                </a:solidFill>
                <a:latin typeface="+mn-ea"/>
                <a:ea typeface="+mn-ea"/>
              </a:rPr>
              <a:t>APP</a:t>
            </a:r>
            <a:r>
              <a:rPr lang="zh-CN" altLang="zh-CN" sz="1800" dirty="0">
                <a:solidFill>
                  <a:schemeClr val="bg1"/>
                </a:solidFill>
                <a:latin typeface="+mn-ea"/>
                <a:ea typeface="+mn-ea"/>
              </a:rPr>
              <a:t>。</a:t>
            </a:r>
          </a:p>
          <a:p>
            <a:endParaRPr lang="zh-CN" altLang="en-US" dirty="0">
              <a:solidFill>
                <a:schemeClr val="bg1"/>
              </a:solidFill>
            </a:endParaRPr>
          </a:p>
        </p:txBody>
      </p:sp>
      <p:sp>
        <p:nvSpPr>
          <p:cNvPr id="4" name="文本框 3"/>
          <p:cNvSpPr txBox="1"/>
          <p:nvPr/>
        </p:nvSpPr>
        <p:spPr>
          <a:xfrm>
            <a:off x="1720853" y="1115368"/>
            <a:ext cx="6264696" cy="4016484"/>
          </a:xfrm>
          <a:prstGeom prst="rect">
            <a:avLst/>
          </a:prstGeom>
          <a:noFill/>
        </p:spPr>
        <p:txBody>
          <a:bodyPr wrap="square" rtlCol="0">
            <a:spAutoFit/>
          </a:bodyPr>
          <a:lstStyle/>
          <a:p>
            <a:r>
              <a:rPr lang="zh-CN" altLang="zh-CN" sz="1600" dirty="0">
                <a:solidFill>
                  <a:schemeClr val="bg1"/>
                </a:solidFill>
                <a:latin typeface="+mn-ea"/>
              </a:rPr>
              <a:t>经济可行性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目前</a:t>
            </a:r>
            <a:r>
              <a:rPr lang="zh-CN" altLang="zh-CN" sz="1600" dirty="0">
                <a:solidFill>
                  <a:schemeClr val="bg1"/>
                </a:solidFill>
                <a:latin typeface="+mn-ea"/>
              </a:rPr>
              <a:t>人员设计无需支出费用，软件使用无支出，项目后期需要借用一些服务器如阿里云服务器，半年租用价格为最高为</a:t>
            </a:r>
            <a:r>
              <a:rPr lang="en-US" altLang="zh-CN" sz="1600" dirty="0">
                <a:solidFill>
                  <a:schemeClr val="bg1"/>
                </a:solidFill>
                <a:latin typeface="+mn-ea"/>
              </a:rPr>
              <a:t>1625</a:t>
            </a:r>
            <a:r>
              <a:rPr lang="zh-CN" altLang="zh-CN" sz="1600" dirty="0">
                <a:solidFill>
                  <a:schemeClr val="bg1"/>
                </a:solidFill>
                <a:latin typeface="+mn-ea"/>
              </a:rPr>
              <a:t>元</a:t>
            </a:r>
            <a:r>
              <a:rPr lang="zh-CN" altLang="zh-CN" sz="1600" dirty="0" smtClean="0">
                <a:solidFill>
                  <a:schemeClr val="bg1"/>
                </a:solidFill>
                <a:latin typeface="+mn-ea"/>
              </a:rPr>
              <a:t>。</a:t>
            </a:r>
            <a:endParaRPr lang="en-US" altLang="zh-CN" sz="1600" dirty="0" smtClean="0">
              <a:solidFill>
                <a:schemeClr val="bg1"/>
              </a:solidFill>
              <a:latin typeface="+mn-ea"/>
            </a:endParaRPr>
          </a:p>
          <a:p>
            <a:endParaRPr lang="zh-CN" altLang="zh-CN" sz="1600" dirty="0">
              <a:solidFill>
                <a:schemeClr val="bg1"/>
              </a:solidFill>
              <a:latin typeface="+mn-ea"/>
            </a:endParaRPr>
          </a:p>
          <a:p>
            <a:r>
              <a:rPr lang="zh-CN" altLang="zh-CN" sz="1600" dirty="0">
                <a:solidFill>
                  <a:schemeClr val="bg1"/>
                </a:solidFill>
                <a:latin typeface="+mn-ea"/>
              </a:rPr>
              <a:t>技术可行性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本</a:t>
            </a:r>
            <a:r>
              <a:rPr lang="zh-CN" altLang="zh-CN" sz="1600" dirty="0">
                <a:solidFill>
                  <a:schemeClr val="bg1"/>
                </a:solidFill>
                <a:latin typeface="+mn-ea"/>
              </a:rPr>
              <a:t>项目软件主程序采用面向对象</a:t>
            </a:r>
            <a:r>
              <a:rPr lang="en-US" altLang="zh-CN" sz="1600" dirty="0">
                <a:solidFill>
                  <a:schemeClr val="bg1"/>
                </a:solidFill>
                <a:latin typeface="+mn-ea"/>
              </a:rPr>
              <a:t>JAVA</a:t>
            </a:r>
            <a:r>
              <a:rPr lang="zh-CN" altLang="zh-CN" sz="1600" dirty="0">
                <a:solidFill>
                  <a:schemeClr val="bg1"/>
                </a:solidFill>
                <a:latin typeface="+mn-ea"/>
              </a:rPr>
              <a:t>编写，前阶段的学习打下了很好的基础。</a:t>
            </a:r>
            <a:r>
              <a:rPr lang="en-US" altLang="zh-CN" sz="1600" dirty="0">
                <a:solidFill>
                  <a:schemeClr val="bg1"/>
                </a:solidFill>
                <a:latin typeface="+mn-ea"/>
              </a:rPr>
              <a:t>SQL Server</a:t>
            </a:r>
            <a:r>
              <a:rPr lang="zh-CN" altLang="zh-CN" sz="1600" dirty="0">
                <a:solidFill>
                  <a:schemeClr val="bg1"/>
                </a:solidFill>
                <a:latin typeface="+mn-ea"/>
              </a:rPr>
              <a:t>数据库系统设计与开发正在学习中，随着学习的深入能够推进项目的进行。</a:t>
            </a:r>
          </a:p>
          <a:p>
            <a:r>
              <a:rPr lang="en-US" altLang="zh-CN" sz="1600" dirty="0" smtClean="0">
                <a:solidFill>
                  <a:schemeClr val="bg1"/>
                </a:solidFill>
                <a:latin typeface="+mn-ea"/>
              </a:rPr>
              <a:t>    </a:t>
            </a:r>
            <a:r>
              <a:rPr lang="zh-CN" altLang="zh-CN" sz="1600" dirty="0" smtClean="0">
                <a:solidFill>
                  <a:schemeClr val="bg1"/>
                </a:solidFill>
                <a:latin typeface="+mn-ea"/>
              </a:rPr>
              <a:t>现阶段</a:t>
            </a:r>
            <a:r>
              <a:rPr lang="zh-CN" altLang="zh-CN" sz="1600" dirty="0">
                <a:solidFill>
                  <a:schemeClr val="bg1"/>
                </a:solidFill>
                <a:latin typeface="+mn-ea"/>
              </a:rPr>
              <a:t>软件工程的学习也有助于我们更好的理解并掌握软件设计与开发的精髓，更好的设计出符合用户需求的软件</a:t>
            </a:r>
            <a:r>
              <a:rPr lang="zh-CN" altLang="zh-CN" sz="1600" dirty="0" smtClean="0">
                <a:solidFill>
                  <a:schemeClr val="bg1"/>
                </a:solidFill>
                <a:latin typeface="+mn-ea"/>
              </a:rPr>
              <a:t>。</a:t>
            </a:r>
            <a:endParaRPr lang="en-US" altLang="zh-CN" sz="1600" dirty="0" smtClean="0">
              <a:solidFill>
                <a:schemeClr val="bg1"/>
              </a:solidFill>
              <a:latin typeface="+mn-ea"/>
            </a:endParaRPr>
          </a:p>
          <a:p>
            <a:endParaRPr lang="zh-CN" altLang="zh-CN" sz="1600" dirty="0">
              <a:solidFill>
                <a:schemeClr val="bg1"/>
              </a:solidFill>
              <a:latin typeface="+mn-ea"/>
            </a:endParaRPr>
          </a:p>
          <a:p>
            <a:r>
              <a:rPr lang="zh-CN" altLang="zh-CN" sz="1600" dirty="0">
                <a:solidFill>
                  <a:schemeClr val="bg1"/>
                </a:solidFill>
                <a:latin typeface="+mn-ea"/>
              </a:rPr>
              <a:t>操作可行性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学习</a:t>
            </a:r>
            <a:r>
              <a:rPr lang="en-US" altLang="zh-CN" sz="1600" dirty="0">
                <a:solidFill>
                  <a:schemeClr val="bg1"/>
                </a:solidFill>
                <a:latin typeface="+mn-ea"/>
              </a:rPr>
              <a:t>Android Studio</a:t>
            </a:r>
            <a:r>
              <a:rPr lang="zh-CN" altLang="zh-CN" sz="1600" dirty="0">
                <a:solidFill>
                  <a:schemeClr val="bg1"/>
                </a:solidFill>
                <a:latin typeface="+mn-ea"/>
              </a:rPr>
              <a:t>进行界面设计，能够设计出简洁易懂，美观大方的用户界面，使用户能够轻松理解，具有良好的人机交互体验。</a:t>
            </a:r>
          </a:p>
          <a:p>
            <a:endParaRPr lang="zh-CN" altLang="en-US" dirty="0">
              <a:solidFill>
                <a:schemeClr val="bg1"/>
              </a:solidFill>
            </a:endParaRPr>
          </a:p>
        </p:txBody>
      </p:sp>
    </p:spTree>
    <p:extLst>
      <p:ext uri="{BB962C8B-B14F-4D97-AF65-F5344CB8AC3E}">
        <p14:creationId xmlns:p14="http://schemas.microsoft.com/office/powerpoint/2010/main" val="289315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p:bldP spid="3" grpId="1"/>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3" name="文本框 2"/>
          <p:cNvSpPr txBox="1"/>
          <p:nvPr/>
        </p:nvSpPr>
        <p:spPr>
          <a:xfrm>
            <a:off x="1259409" y="1043360"/>
            <a:ext cx="5976664" cy="1477328"/>
          </a:xfrm>
          <a:prstGeom prst="rect">
            <a:avLst/>
          </a:prstGeom>
          <a:noFill/>
        </p:spPr>
        <p:txBody>
          <a:bodyPr wrap="square" rtlCol="0">
            <a:spAutoFit/>
          </a:bodyPr>
          <a:lstStyle/>
          <a:p>
            <a:r>
              <a:rPr lang="zh-CN" altLang="en-US" sz="1800" dirty="0" smtClean="0">
                <a:solidFill>
                  <a:schemeClr val="bg1"/>
                </a:solidFill>
                <a:latin typeface="+mn-ea"/>
                <a:ea typeface="+mn-ea"/>
              </a:rPr>
              <a:t>工作内容：编写</a:t>
            </a:r>
            <a:r>
              <a:rPr lang="zh-CN" altLang="en-US" sz="1800" dirty="0">
                <a:solidFill>
                  <a:schemeClr val="bg1"/>
                </a:solidFill>
                <a:latin typeface="+mn-ea"/>
                <a:ea typeface="+mn-ea"/>
              </a:rPr>
              <a:t>项目简介；编写项目计划；阶段评审；进行可行性分析，作出可行性分析报告；进行需求分析，作出需求分析报告；阶段评审；总体设计报告；详细分析报告；阶段评审；编码实现；单元测试；阶段评审；总体测试；项目收尾。</a:t>
            </a:r>
          </a:p>
        </p:txBody>
      </p:sp>
      <p:sp>
        <p:nvSpPr>
          <p:cNvPr id="4" name="文本框 3"/>
          <p:cNvSpPr txBox="1"/>
          <p:nvPr/>
        </p:nvSpPr>
        <p:spPr>
          <a:xfrm>
            <a:off x="1259409" y="2982570"/>
            <a:ext cx="1800200" cy="369332"/>
          </a:xfrm>
          <a:prstGeom prst="rect">
            <a:avLst/>
          </a:prstGeom>
          <a:noFill/>
        </p:spPr>
        <p:txBody>
          <a:bodyPr wrap="square" rtlCol="0">
            <a:spAutoFit/>
          </a:bodyPr>
          <a:lstStyle/>
          <a:p>
            <a:r>
              <a:rPr lang="zh-CN" altLang="en-US" sz="1800" dirty="0" smtClean="0">
                <a:solidFill>
                  <a:schemeClr val="bg1"/>
                </a:solidFill>
              </a:rPr>
              <a:t>工作人员：</a:t>
            </a:r>
            <a:endParaRPr lang="zh-CN" altLang="en-US" sz="18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923280775"/>
              </p:ext>
            </p:extLst>
          </p:nvPr>
        </p:nvGraphicFramePr>
        <p:xfrm>
          <a:off x="2771577" y="3351902"/>
          <a:ext cx="5307965" cy="1369060"/>
        </p:xfrm>
        <a:graphic>
          <a:graphicData uri="http://schemas.openxmlformats.org/drawingml/2006/table">
            <a:tbl>
              <a:tblPr firstRow="1" firstCol="1" bandRow="1">
                <a:tableStyleId>{21E4AEA4-8DFA-4A89-87EB-49C32662AFE0}</a:tableStyleId>
              </a:tblPr>
              <a:tblGrid>
                <a:gridCol w="1175385"/>
                <a:gridCol w="1537970"/>
                <a:gridCol w="2594610"/>
              </a:tblGrid>
              <a:tr h="342265">
                <a:tc>
                  <a:txBody>
                    <a:bodyPr/>
                    <a:lstStyle/>
                    <a:p>
                      <a:pPr algn="just">
                        <a:spcAft>
                          <a:spcPts val="0"/>
                        </a:spcAft>
                      </a:pPr>
                      <a:r>
                        <a:rPr lang="zh-CN" sz="1000" kern="0">
                          <a:effectLst/>
                        </a:rPr>
                        <a:t>姓名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00" kern="0">
                          <a:effectLst/>
                        </a:rPr>
                        <a:t>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00" kern="0">
                          <a:effectLst/>
                        </a:rPr>
                        <a:t>邮箱</a:t>
                      </a:r>
                      <a:endParaRPr lang="zh-CN" sz="1050" kern="100">
                        <a:effectLst/>
                        <a:latin typeface="Times New Roman" panose="02020603050405020304" pitchFamily="18" charset="0"/>
                        <a:ea typeface="宋体" panose="02010600030101010101" pitchFamily="2" charset="-122"/>
                      </a:endParaRPr>
                    </a:p>
                  </a:txBody>
                  <a:tcPr marL="68580" marR="68580" marT="0" marB="0"/>
                </a:tc>
              </a:tr>
              <a:tr h="342265">
                <a:tc>
                  <a:txBody>
                    <a:bodyPr/>
                    <a:lstStyle/>
                    <a:p>
                      <a:pPr algn="just">
                        <a:spcAft>
                          <a:spcPts val="0"/>
                        </a:spcAft>
                      </a:pPr>
                      <a:r>
                        <a:rPr lang="zh-CN" sz="1000" kern="0">
                          <a:effectLst/>
                        </a:rPr>
                        <a:t>郦哲聪</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188-5851-3097</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a:effectLst/>
                          <a:hlinkClick r:id="rId4"/>
                        </a:rPr>
                        <a:t>31601398@stu.zucc.edu.cn</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8930">
                <a:tc>
                  <a:txBody>
                    <a:bodyPr/>
                    <a:lstStyle/>
                    <a:p>
                      <a:pPr algn="just">
                        <a:spcAft>
                          <a:spcPts val="0"/>
                        </a:spcAft>
                      </a:pPr>
                      <a:r>
                        <a:rPr lang="zh-CN" sz="100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183-0589-0112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a:effectLst/>
                          <a:hlinkClick r:id="rId5"/>
                        </a:rPr>
                        <a:t>31601388@stu.zucc.edu.cn</a:t>
                      </a:r>
                      <a:endParaRPr lang="zh-CN" sz="1050" kern="100">
                        <a:effectLst/>
                        <a:latin typeface="Times New Roman" panose="02020603050405020304" pitchFamily="18" charset="0"/>
                        <a:ea typeface="宋体" panose="02010600030101010101" pitchFamily="2" charset="-122"/>
                      </a:endParaRPr>
                    </a:p>
                  </a:txBody>
                  <a:tcPr marL="68580" marR="68580" marT="0" marB="0"/>
                </a:tc>
              </a:tr>
              <a:tr h="355600">
                <a:tc>
                  <a:txBody>
                    <a:bodyPr/>
                    <a:lstStyle/>
                    <a:p>
                      <a:pPr algn="just">
                        <a:spcAft>
                          <a:spcPts val="0"/>
                        </a:spcAft>
                      </a:pPr>
                      <a:r>
                        <a:rPr lang="zh-CN" sz="1000" kern="0">
                          <a:effectLst/>
                        </a:rPr>
                        <a:t>刘晓倩</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159-8815-4533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dirty="0">
                          <a:effectLst/>
                          <a:hlinkClick r:id="rId6"/>
                        </a:rPr>
                        <a:t>31601381@stu.zucc.edu.cn</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文本框 5"/>
          <p:cNvSpPr txBox="1"/>
          <p:nvPr/>
        </p:nvSpPr>
        <p:spPr>
          <a:xfrm>
            <a:off x="1072964" y="1259384"/>
            <a:ext cx="692497" cy="3888432"/>
          </a:xfrm>
          <a:prstGeom prst="rect">
            <a:avLst/>
          </a:prstGeom>
          <a:noFill/>
        </p:spPr>
        <p:txBody>
          <a:bodyPr vert="eaVert" wrap="square" rtlCol="0">
            <a:spAutoFit/>
          </a:bodyPr>
          <a:lstStyle/>
          <a:p>
            <a:r>
              <a:rPr lang="zh-CN" altLang="zh-CN" sz="1800" dirty="0">
                <a:solidFill>
                  <a:schemeClr val="bg1"/>
                </a:solidFill>
              </a:rPr>
              <a:t>工作任务的分解与人员分工</a:t>
            </a:r>
            <a:r>
              <a:rPr lang="zh-CN" altLang="en-US" sz="1800" dirty="0">
                <a:solidFill>
                  <a:schemeClr val="bg1"/>
                </a:solidFill>
              </a:rPr>
              <a:t>：</a:t>
            </a:r>
          </a:p>
          <a:p>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2910595519"/>
              </p:ext>
            </p:extLst>
          </p:nvPr>
        </p:nvGraphicFramePr>
        <p:xfrm>
          <a:off x="2771578" y="366709"/>
          <a:ext cx="5906735" cy="4835073"/>
        </p:xfrm>
        <a:graphic>
          <a:graphicData uri="http://schemas.openxmlformats.org/drawingml/2006/table">
            <a:tbl>
              <a:tblPr firstRow="1" firstCol="1" bandRow="1">
                <a:tableStyleId>{21E4AEA4-8DFA-4A89-87EB-49C32662AFE0}</a:tableStyleId>
              </a:tblPr>
              <a:tblGrid>
                <a:gridCol w="802104"/>
                <a:gridCol w="809920"/>
                <a:gridCol w="809920"/>
                <a:gridCol w="809920"/>
                <a:gridCol w="464639"/>
                <a:gridCol w="736744"/>
                <a:gridCol w="736744"/>
                <a:gridCol w="736744"/>
              </a:tblGrid>
              <a:tr h="172681">
                <a:tc>
                  <a:txBody>
                    <a:bodyPr/>
                    <a:lstStyle/>
                    <a:p>
                      <a:pPr algn="just">
                        <a:spcAft>
                          <a:spcPts val="0"/>
                        </a:spcAft>
                      </a:pPr>
                      <a:r>
                        <a:rPr lang="en-US" sz="800" kern="100" dirty="0">
                          <a:effectLst/>
                        </a:rPr>
                        <a:t>2.3.1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7">
                  <a:txBody>
                    <a:bodyPr/>
                    <a:lstStyle/>
                    <a:p>
                      <a:pPr algn="just">
                        <a:spcAft>
                          <a:spcPts val="0"/>
                        </a:spcAft>
                      </a:pPr>
                      <a:r>
                        <a:rPr lang="zh-CN" sz="800" kern="100" dirty="0">
                          <a:effectLst/>
                        </a:rPr>
                        <a:t>软件设计</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总体设计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系统流程图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界面设计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软件结构设计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数据库设计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制订测试方案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文档书写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编码实现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代码编写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4.1.2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单元测试清单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单元测试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阶段评审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文档整理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altLang="zh-CN" sz="800" kern="100" dirty="0" smtClean="0">
                          <a:effectLst/>
                          <a:latin typeface="Calibri" panose="020F0502020204030204" pitchFamily="34" charset="0"/>
                          <a:ea typeface="宋体" panose="02010600030101010101" pitchFamily="2" charset="-122"/>
                          <a:cs typeface="Times New Roman" panose="02020603050405020304" pitchFamily="18" charset="0"/>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总体测试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项目收尾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文档整理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47357393"/>
              </p:ext>
            </p:extLst>
          </p:nvPr>
        </p:nvGraphicFramePr>
        <p:xfrm>
          <a:off x="2771577" y="366713"/>
          <a:ext cx="5906736" cy="4835072"/>
        </p:xfrm>
        <a:graphic>
          <a:graphicData uri="http://schemas.openxmlformats.org/drawingml/2006/table">
            <a:tbl>
              <a:tblPr firstRow="1" firstCol="1" bandRow="1">
                <a:tableStyleId>{21E4AEA4-8DFA-4A89-87EB-49C32662AFE0}</a:tableStyleId>
              </a:tblPr>
              <a:tblGrid>
                <a:gridCol w="802105"/>
                <a:gridCol w="809920"/>
                <a:gridCol w="809920"/>
                <a:gridCol w="809920"/>
                <a:gridCol w="464639"/>
                <a:gridCol w="736744"/>
                <a:gridCol w="736744"/>
                <a:gridCol w="736744"/>
              </a:tblGrid>
              <a:tr h="172681">
                <a:tc gridSpan="8">
                  <a:txBody>
                    <a:bodyPr/>
                    <a:lstStyle/>
                    <a:p>
                      <a:pPr algn="just">
                        <a:spcAft>
                          <a:spcPts val="0"/>
                        </a:spcAft>
                      </a:pPr>
                      <a:r>
                        <a:rPr lang="en-US" sz="800" kern="100" dirty="0">
                          <a:effectLst/>
                        </a:rPr>
                        <a:t>WBS</a:t>
                      </a:r>
                      <a:r>
                        <a:rPr lang="zh-CN" sz="800" kern="100" dirty="0">
                          <a:effectLst/>
                        </a:rPr>
                        <a:t>表</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gridSpan="8">
                  <a:txBody>
                    <a:bodyPr/>
                    <a:lstStyle/>
                    <a:p>
                      <a:pPr algn="just">
                        <a:spcAft>
                          <a:spcPts val="0"/>
                        </a:spcAft>
                      </a:pPr>
                      <a:r>
                        <a:rPr lang="zh-CN" sz="800" kern="100">
                          <a:effectLst/>
                        </a:rPr>
                        <a:t>一、项目基本概况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gridSpan="2">
                  <a:txBody>
                    <a:bodyPr/>
                    <a:lstStyle/>
                    <a:p>
                      <a:pPr algn="just">
                        <a:spcAft>
                          <a:spcPts val="0"/>
                        </a:spcAft>
                      </a:pPr>
                      <a:r>
                        <a:rPr lang="zh-CN" sz="800" kern="100">
                          <a:effectLst/>
                        </a:rPr>
                        <a:t>项目名称：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altLang="en-US" sz="800" kern="100" dirty="0" smtClean="0">
                          <a:effectLst/>
                          <a:latin typeface="Calibri" panose="020F0502020204030204" pitchFamily="34" charset="0"/>
                          <a:ea typeface="宋体" panose="02010600030101010101" pitchFamily="2" charset="-122"/>
                          <a:cs typeface="Times New Roman" panose="02020603050405020304" pitchFamily="18" charset="0"/>
                        </a:rPr>
                        <a:t>时光笔记</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项目编号</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a:effectLst/>
                        </a:rPr>
                        <a:t>SE2018-G01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2">
                  <a:txBody>
                    <a:bodyPr/>
                    <a:lstStyle/>
                    <a:p>
                      <a:pPr algn="just">
                        <a:spcAft>
                          <a:spcPts val="0"/>
                        </a:spcAft>
                      </a:pPr>
                      <a:r>
                        <a:rPr lang="zh-CN" sz="800" kern="100" dirty="0">
                          <a:effectLst/>
                        </a:rPr>
                        <a:t>制作人：</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审核人：</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dirty="0">
                          <a:effectLst/>
                        </a:rPr>
                        <a:t> </a:t>
                      </a:r>
                      <a:r>
                        <a:rPr lang="zh-CN" altLang="en-US" sz="800" kern="100" dirty="0" smtClean="0">
                          <a:effectLst/>
                        </a:rPr>
                        <a:t>刘晓倩、陈铉文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2">
                  <a:txBody>
                    <a:bodyPr/>
                    <a:lstStyle/>
                    <a:p>
                      <a:pPr algn="just">
                        <a:spcAft>
                          <a:spcPts val="0"/>
                        </a:spcAft>
                      </a:pPr>
                      <a:r>
                        <a:rPr lang="zh-CN" sz="800" kern="100">
                          <a:effectLst/>
                        </a:rPr>
                        <a:t>项目经理：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制作日期：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a:effectLst/>
                        </a:rPr>
                        <a:t>2018.03.17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8">
                  <a:txBody>
                    <a:bodyPr/>
                    <a:lstStyle/>
                    <a:p>
                      <a:pPr algn="just">
                        <a:spcAft>
                          <a:spcPts val="0"/>
                        </a:spcAft>
                      </a:pPr>
                      <a:r>
                        <a:rPr lang="zh-CN" sz="800" kern="100" dirty="0">
                          <a:effectLst/>
                        </a:rPr>
                        <a:t>二、工作分解结构</a:t>
                      </a:r>
                      <a:r>
                        <a:rPr lang="zh-CN" sz="800" kern="100" dirty="0" smtClean="0">
                          <a:effectLst/>
                        </a:rPr>
                        <a:t>（</a:t>
                      </a:r>
                      <a:r>
                        <a:rPr lang="en-US" altLang="zh-CN" sz="800" kern="100" dirty="0" smtClean="0">
                          <a:effectLst/>
                        </a:rPr>
                        <a:t>L</a:t>
                      </a:r>
                      <a:r>
                        <a:rPr lang="en-US" sz="800" kern="100" dirty="0" smtClean="0">
                          <a:effectLst/>
                        </a:rPr>
                        <a:t>-</a:t>
                      </a:r>
                      <a:r>
                        <a:rPr lang="zh-CN" sz="800" kern="100" dirty="0">
                          <a:effectLst/>
                        </a:rPr>
                        <a:t>负责人；</a:t>
                      </a:r>
                      <a:r>
                        <a:rPr lang="en-US" sz="800" kern="100" dirty="0">
                          <a:effectLst/>
                        </a:rPr>
                        <a:t>A-</a:t>
                      </a:r>
                      <a:r>
                        <a:rPr lang="zh-CN" sz="800" kern="100" dirty="0">
                          <a:effectLst/>
                        </a:rPr>
                        <a:t>辅助；</a:t>
                      </a:r>
                      <a:r>
                        <a:rPr lang="en-US" sz="800" kern="100" dirty="0">
                          <a:effectLst/>
                        </a:rPr>
                        <a:t>I-</a:t>
                      </a:r>
                      <a:r>
                        <a:rPr lang="zh-CN" sz="800" kern="100" dirty="0">
                          <a:effectLst/>
                        </a:rPr>
                        <a:t>通知）</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a:txBody>
                    <a:bodyPr/>
                    <a:lstStyle/>
                    <a:p>
                      <a:pPr algn="just">
                        <a:spcAft>
                          <a:spcPts val="0"/>
                        </a:spcAft>
                      </a:pPr>
                      <a:r>
                        <a:rPr lang="zh-CN" sz="800" kern="100">
                          <a:effectLst/>
                        </a:rPr>
                        <a:t>分解代码</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任务名称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包含活动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人力资源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工期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陈铉文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刘晓倩</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项目简介</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项目定义</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项目计划</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人员分工</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任务分解</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4">
                  <a:txBody>
                    <a:bodyPr/>
                    <a:lstStyle/>
                    <a:p>
                      <a:pPr algn="just">
                        <a:spcAft>
                          <a:spcPts val="0"/>
                        </a:spcAft>
                      </a:pPr>
                      <a:r>
                        <a:rPr lang="zh-CN" sz="800" kern="100">
                          <a:effectLst/>
                        </a:rPr>
                        <a:t>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技术可行性分析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操作可行性分析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社会可行性分析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5">
                  <a:txBody>
                    <a:bodyPr/>
                    <a:lstStyle/>
                    <a:p>
                      <a:pPr algn="just">
                        <a:spcAft>
                          <a:spcPts val="0"/>
                        </a:spcAft>
                      </a:pPr>
                      <a:r>
                        <a:rPr lang="zh-CN" sz="800" kern="100">
                          <a:effectLst/>
                        </a:rPr>
                        <a:t>需求分析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需求获取</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需求建模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数据流图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2.2.4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建立数据字典</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bl>
          </a:graphicData>
        </a:graphic>
      </p:graphicFrame>
      <p:sp>
        <p:nvSpPr>
          <p:cNvPr id="11" name="文本框 10"/>
          <p:cNvSpPr txBox="1"/>
          <p:nvPr/>
        </p:nvSpPr>
        <p:spPr>
          <a:xfrm>
            <a:off x="1468073" y="1030683"/>
            <a:ext cx="1050541" cy="369332"/>
          </a:xfrm>
          <a:prstGeom prst="rect">
            <a:avLst/>
          </a:prstGeom>
          <a:noFill/>
        </p:spPr>
        <p:txBody>
          <a:bodyPr wrap="square" rtlCol="0">
            <a:spAutoFit/>
          </a:bodyPr>
          <a:lstStyle/>
          <a:p>
            <a:r>
              <a:rPr lang="zh-CN" altLang="en-US" sz="1800" dirty="0" smtClean="0">
                <a:solidFill>
                  <a:schemeClr val="bg1"/>
                </a:solidFill>
              </a:rPr>
              <a:t>进度：</a:t>
            </a:r>
            <a:endParaRPr lang="zh-CN" altLang="en-US" sz="1800" dirty="0">
              <a:solidFill>
                <a:schemeClr val="bg1"/>
              </a:solidFill>
            </a:endParaRPr>
          </a:p>
        </p:txBody>
      </p:sp>
      <p:pic>
        <p:nvPicPr>
          <p:cNvPr id="26" name="图片 25"/>
          <p:cNvPicPr/>
          <p:nvPr/>
        </p:nvPicPr>
        <p:blipFill>
          <a:blip r:embed="rId7">
            <a:extLst>
              <a:ext uri="{28A0092B-C50C-407E-A947-70E740481C1C}">
                <a14:useLocalDpi xmlns:a14="http://schemas.microsoft.com/office/drawing/2010/main" val="0"/>
              </a:ext>
            </a:extLst>
          </a:blip>
          <a:stretch>
            <a:fillRect/>
          </a:stretch>
        </p:blipFill>
        <p:spPr>
          <a:xfrm>
            <a:off x="2525974" y="1030683"/>
            <a:ext cx="6311878" cy="3613077"/>
          </a:xfrm>
          <a:prstGeom prst="rect">
            <a:avLst/>
          </a:prstGeom>
        </p:spPr>
      </p:pic>
    </p:spTree>
    <p:extLst>
      <p:ext uri="{BB962C8B-B14F-4D97-AF65-F5344CB8AC3E}">
        <p14:creationId xmlns:p14="http://schemas.microsoft.com/office/powerpoint/2010/main" val="4028997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par>
                          <p:cTn id="58" fill="hold">
                            <p:stCondLst>
                              <p:cond delay="500"/>
                            </p:stCondLst>
                            <p:childTnLst>
                              <p:par>
                                <p:cTn id="59" presetID="2" presetClass="entr" presetSubtype="8"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1+#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6"/>
                                        </p:tgtEl>
                                      </p:cBhvr>
                                    </p:animEffect>
                                    <p:set>
                                      <p:cBhvr>
                                        <p:cTn id="74" dur="1" fill="hold">
                                          <p:stCondLst>
                                            <p:cond delay="499"/>
                                          </p:stCondLst>
                                        </p:cTn>
                                        <p:tgtEl>
                                          <p:spTgt spid="26"/>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P spid="3" grpId="1"/>
      <p:bldP spid="4" grpId="0"/>
      <p:bldP spid="4" grpId="1"/>
      <p:bldP spid="6" grpId="0"/>
      <p:bldP spid="6" grpId="1"/>
      <p:bldP spid="11" grpId="0"/>
      <p:bldP spid="11" grpId="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默认设计模板">
  <a:themeElements>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9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默认设计模板">
  <a:themeElements>
    <a:clrScheme name="10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0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0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默认设计模板">
  <a:themeElements>
    <a:clrScheme name="1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3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5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默认设计模板">
  <a:themeElements>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6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默认设计模板">
  <a:themeElements>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7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8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Pages>0</Pages>
  <Words>1297</Words>
  <Characters>0</Characters>
  <Application>Microsoft Office PowerPoint</Application>
  <DocSecurity>0</DocSecurity>
  <PresentationFormat>自定义</PresentationFormat>
  <Lines>0</Lines>
  <Paragraphs>442</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12</vt:i4>
      </vt:variant>
      <vt:variant>
        <vt:lpstr>幻灯片标题</vt:lpstr>
      </vt:variant>
      <vt:variant>
        <vt:i4>12</vt:i4>
      </vt:variant>
    </vt:vector>
  </HeadingPairs>
  <TitlesOfParts>
    <vt:vector size="29" baseType="lpstr">
      <vt:lpstr>宋体</vt:lpstr>
      <vt:lpstr>微软雅黑</vt:lpstr>
      <vt:lpstr>Arial</vt:lpstr>
      <vt:lpstr>Calibri</vt:lpstr>
      <vt:lpstr>Times New Roman</vt:lpstr>
      <vt:lpstr>默认设计模板</vt:lpstr>
      <vt:lpstr>1_默认设计模板</vt:lpstr>
      <vt:lpstr>2_默认设计模板</vt:lpstr>
      <vt:lpstr>3_默认设计模板</vt:lpstr>
      <vt:lpstr>4_默认设计模板</vt:lpstr>
      <vt:lpstr>5_默认设计模板</vt:lpstr>
      <vt:lpstr>6_默认设计模板</vt:lpstr>
      <vt:lpstr>7_默认设计模板</vt:lpstr>
      <vt:lpstr>8_默认设计模板</vt:lpstr>
      <vt:lpstr>9_默认设计模板</vt:lpstr>
      <vt:lpstr>10_默认设计模板</vt:lpstr>
      <vt:lpstr>11_默认设计模板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KINGSOFT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WMQ</dc:creator>
  <cp:keywords/>
  <dc:description/>
  <cp:lastModifiedBy>Windows 用户</cp:lastModifiedBy>
  <cp:revision>51</cp:revision>
  <dcterms:created xsi:type="dcterms:W3CDTF">2013-01-25T01:44:32Z</dcterms:created>
  <dcterms:modified xsi:type="dcterms:W3CDTF">2018-03-18T12:56:39Z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2052-9.1.0.4867</vt:lpwstr>
  </property>
</Properties>
</file>