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4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4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0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2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3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5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69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1158D-9AF6-4108-A919-A2CCE95BA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9" b="135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9C4B20-93B3-44E9-8F1E-4EABC2634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presentation of  system modelling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427A5E-F3A0-42C5-93B5-44DBE295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Group 12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FDD365-1B5D-4586-9D40-F1F8D7CB223B}"/>
              </a:ext>
            </a:extLst>
          </p:cNvPr>
          <p:cNvSpPr txBox="1"/>
          <p:nvPr/>
        </p:nvSpPr>
        <p:spPr>
          <a:xfrm>
            <a:off x="899509" y="1756696"/>
            <a:ext cx="5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DRESSING 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86CE8-8D88-4361-A14B-B1BB7624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requirements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3DB34929-CA27-4A68-9E8B-82A8C1181D4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111" t="25730" r="2656" b="27878"/>
          <a:stretch/>
        </p:blipFill>
        <p:spPr bwMode="auto">
          <a:xfrm>
            <a:off x="581025" y="2647257"/>
            <a:ext cx="11029950" cy="30223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153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441D73D-86B5-4B5F-8DC5-6A3E63445C0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5005" y="683581"/>
            <a:ext cx="1740025" cy="2424771"/>
          </a:xfrm>
        </p:spPr>
        <p:txBody>
          <a:bodyPr/>
          <a:lstStyle/>
          <a:p>
            <a:r>
              <a:rPr lang="en-US" altLang="zh-CN" dirty="0"/>
              <a:t>use case diagram for user requirements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1CE334F-FA51-4A09-A569-541E9E0F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5" y="848050"/>
            <a:ext cx="5522511" cy="558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8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441D73D-86B5-4B5F-8DC5-6A3E63445C0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5005" y="683581"/>
            <a:ext cx="1740025" cy="2424771"/>
          </a:xfrm>
        </p:spPr>
        <p:txBody>
          <a:bodyPr/>
          <a:lstStyle/>
          <a:p>
            <a:r>
              <a:rPr lang="en-US" altLang="zh-CN" dirty="0"/>
              <a:t>THE CLASS DIAGRAM OF OVERALL  SYSTEM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EB6052-B3E1-42BD-BB5F-7D273FFEE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3" y="683581"/>
            <a:ext cx="7666745" cy="61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69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A24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21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DividendVTI</vt:lpstr>
      <vt:lpstr>presentation of  system modelling </vt:lpstr>
      <vt:lpstr>requirements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 system modelling</dc:title>
  <dc:creator>2063513520@qq.com</dc:creator>
  <cp:lastModifiedBy>2063513520@qq.com</cp:lastModifiedBy>
  <cp:revision>15</cp:revision>
  <dcterms:created xsi:type="dcterms:W3CDTF">2020-02-13T15:27:42Z</dcterms:created>
  <dcterms:modified xsi:type="dcterms:W3CDTF">2020-02-20T16:47:39Z</dcterms:modified>
</cp:coreProperties>
</file>