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653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004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724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46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8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470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493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872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913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405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056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122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0969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33" r:id="rId7"/>
    <p:sldLayoutId id="2147483734" r:id="rId8"/>
    <p:sldLayoutId id="2147483735" r:id="rId9"/>
    <p:sldLayoutId id="2147483736" r:id="rId10"/>
    <p:sldLayoutId id="214748373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6B4480E-B7FF-4481-890E-043A69AE6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11158D-9AF6-4108-A919-A2CCE95BAE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2139" b="135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4C13BAB-7C00-4D21-A857-E3D41C0A2A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F1FF39A-AC3C-4066-9D4C-519AA22812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9C4B20-93B3-44E9-8F1E-4EABC2634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presentation of  system modelling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D427A5E-F3A0-42C5-93B5-44DBE2959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449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986CE8-8D88-4361-A14B-B1BB7624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requirements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0AF4B67A-2726-4BD8-919E-401FB436A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7617" y="2420946"/>
            <a:ext cx="7216765" cy="3475021"/>
          </a:xfrm>
        </p:spPr>
      </p:pic>
    </p:spTree>
    <p:extLst>
      <p:ext uri="{BB962C8B-B14F-4D97-AF65-F5344CB8AC3E}">
        <p14:creationId xmlns:p14="http://schemas.microsoft.com/office/powerpoint/2010/main" xmlns="" val="334153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竖排标题 5">
            <a:extLst>
              <a:ext uri="{FF2B5EF4-FFF2-40B4-BE49-F238E27FC236}">
                <a16:creationId xmlns:a16="http://schemas.microsoft.com/office/drawing/2014/main" xmlns="" id="{1D4A22BF-3E0C-4978-9FAE-A9099143F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6200000">
            <a:off x="8619524" y="1472905"/>
            <a:ext cx="2787501" cy="3801123"/>
          </a:xfrm>
        </p:spPr>
        <p:txBody>
          <a:bodyPr/>
          <a:lstStyle/>
          <a:p>
            <a:r>
              <a:rPr lang="en-US" altLang="zh-CN" dirty="0"/>
              <a:t>use case diagram for user requirements</a:t>
            </a:r>
            <a:endParaRPr lang="zh-CN" altLang="en-US" dirty="0"/>
          </a:p>
        </p:txBody>
      </p:sp>
      <p:sp>
        <p:nvSpPr>
          <p:cNvPr id="7" name="竖排文字占位符 6">
            <a:extLst>
              <a:ext uri="{FF2B5EF4-FFF2-40B4-BE49-F238E27FC236}">
                <a16:creationId xmlns:a16="http://schemas.microsoft.com/office/drawing/2014/main" xmlns="" id="{A00D7EBC-61C0-4FDF-8B66-8F3DB6764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03902" y="835063"/>
            <a:ext cx="7188347" cy="558349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D6B9BDCB-2935-4277-B3B4-77DB42F916C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1703" y="864163"/>
            <a:ext cx="5522511" cy="5583492"/>
          </a:xfrm>
        </p:spPr>
      </p:pic>
    </p:spTree>
    <p:extLst>
      <p:ext uri="{BB962C8B-B14F-4D97-AF65-F5344CB8AC3E}">
        <p14:creationId xmlns:p14="http://schemas.microsoft.com/office/powerpoint/2010/main" xmlns="" val="250852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xmlns="" id="{99537FCB-6D92-448B-B265-1DECA968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59293"/>
            <a:ext cx="11029615" cy="455029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xmlns="" id="{E441D73D-86B5-4B5F-8DC5-6A3E63445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091" y="5491328"/>
            <a:ext cx="11029615" cy="600556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THE CONTEXT OF OVERALL  SYSTEM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AEE3B82F-06B1-4D70-B9F1-B65D6B3212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05100" y="1971675"/>
            <a:ext cx="6781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531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xmlns="" id="{3DDE8C08-C1DE-463B-B5C2-2D7FCAD53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8029" y="1179513"/>
            <a:ext cx="6276793" cy="4659312"/>
          </a:xfr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17CF787B-3716-49DC-B708-CD69AA8D7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ACTIVITY DIAGRAM FOR EVERY  SUBSYSTEM REQUIREMENTS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8439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竖排标题 6">
            <a:extLst>
              <a:ext uri="{FF2B5EF4-FFF2-40B4-BE49-F238E27FC236}">
                <a16:creationId xmlns:a16="http://schemas.microsoft.com/office/drawing/2014/main" xmlns="" id="{ECBBD23E-BEEE-412A-A682-722699AA5A8B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竖排文字占位符 7">
            <a:extLst>
              <a:ext uri="{FF2B5EF4-FFF2-40B4-BE49-F238E27FC236}">
                <a16:creationId xmlns:a16="http://schemas.microsoft.com/office/drawing/2014/main" xmlns="" id="{BB4D6A79-92AD-46A9-B425-F62D10F93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BF380871-3260-47B5-A2C5-014AC805AE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923" y="658084"/>
            <a:ext cx="6768348" cy="554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90834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A2441"/>
      </a:dk2>
      <a:lt2>
        <a:srgbClr val="E8E4E2"/>
      </a:lt2>
      <a:accent1>
        <a:srgbClr val="82A6BB"/>
      </a:accent1>
      <a:accent2>
        <a:srgbClr val="7F8CBA"/>
      </a:accent2>
      <a:accent3>
        <a:srgbClr val="9F96C6"/>
      </a:accent3>
      <a:accent4>
        <a:srgbClr val="A3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22</Words>
  <Application>Microsoft Office PowerPoint</Application>
  <PresentationFormat>自定义</PresentationFormat>
  <Paragraphs>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DividendVTI</vt:lpstr>
      <vt:lpstr>presentation of  system modelling </vt:lpstr>
      <vt:lpstr>requirements</vt:lpstr>
      <vt:lpstr>use case diagram for user requirements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 system modelling</dc:title>
  <dc:creator>2063513520@qq.com</dc:creator>
  <cp:lastModifiedBy>Sophie Yang</cp:lastModifiedBy>
  <cp:revision>5</cp:revision>
  <dcterms:created xsi:type="dcterms:W3CDTF">2020-02-13T15:27:42Z</dcterms:created>
  <dcterms:modified xsi:type="dcterms:W3CDTF">2020-02-15T04:08:19Z</dcterms:modified>
</cp:coreProperties>
</file>