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34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D40C-4363-469A-83BA-89F780A3A7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CA421-2DFB-4751-AF62-DEFCECAA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CFD: </a:t>
            </a:r>
            <a:r>
              <a:rPr lang="en-US" dirty="0" err="1"/>
              <a:t>hows</a:t>
            </a:r>
            <a:r>
              <a:rPr lang="en-US" dirty="0"/>
              <a:t> the statuses of issues over time. This helps you identify potential bottlenecks that need to be investigated.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36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0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5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1CEAA5-6C7C-4B03-AAD8-4250EF58572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5D89-4421-48D6-9188-682042B2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 Presentation | Slither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31C6-BEEA-43A9-A326-0BF13C15A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E3B4-620E-44DE-8D36-47B5064BE7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582F-FE2C-4D7F-9D8A-958B2674E7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Technologies:</a:t>
            </a:r>
          </a:p>
          <a:p>
            <a:pPr lvl="1"/>
            <a:r>
              <a:rPr lang="en-US" dirty="0"/>
              <a:t>Flask | WSGI (Web Server Gateway Interface) web application framework</a:t>
            </a:r>
          </a:p>
          <a:p>
            <a:pPr lvl="1"/>
            <a:r>
              <a:rPr lang="en-US" dirty="0"/>
              <a:t>MongoDB |cross-platform document-oriented database program. Classified as a NoSQL database program, MongoDB uses JSON-like documents with schema</a:t>
            </a:r>
          </a:p>
          <a:p>
            <a:pPr lvl="1"/>
            <a:r>
              <a:rPr lang="en-US"/>
              <a:t>PhaserIO</a:t>
            </a:r>
            <a:r>
              <a:rPr lang="en-US" dirty="0"/>
              <a:t> | desktop and mobile HTML5 game framework</a:t>
            </a:r>
          </a:p>
          <a:p>
            <a:pPr marL="0">
              <a:buNone/>
            </a:pPr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787C5F-4772-4D72-86B9-6813F2282C31}"/>
              </a:ext>
            </a:extLst>
          </p:cNvPr>
          <p:cNvGrpSpPr/>
          <p:nvPr/>
        </p:nvGrpSpPr>
        <p:grpSpPr>
          <a:xfrm>
            <a:off x="4654296" y="1225684"/>
            <a:ext cx="6155736" cy="4422720"/>
            <a:chOff x="3412508" y="3503978"/>
            <a:chExt cx="3724795" cy="26761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3DCF3A-4B7B-4653-A215-A0971BE7F705}"/>
                </a:ext>
              </a:extLst>
            </p:cNvPr>
            <p:cNvGrpSpPr/>
            <p:nvPr/>
          </p:nvGrpSpPr>
          <p:grpSpPr>
            <a:xfrm>
              <a:off x="3412508" y="3503978"/>
              <a:ext cx="3724795" cy="2676159"/>
              <a:chOff x="3412508" y="3503978"/>
              <a:chExt cx="3724795" cy="26761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ED0BC6B-5320-4BDF-9A2A-8BF71F66F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431"/>
              <a:stretch/>
            </p:blipFill>
            <p:spPr>
              <a:xfrm>
                <a:off x="3412508" y="3503978"/>
                <a:ext cx="3724795" cy="267615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5338FED-AD83-4A0F-B6E9-F2EFC234D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7509" y="5592620"/>
                <a:ext cx="990797" cy="45361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D9ADE9-47B4-4475-AF59-E5746BAE4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357" y="5294340"/>
              <a:ext cx="703634" cy="5965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675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Java Module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Webpack</a:t>
            </a:r>
          </a:p>
          <a:p>
            <a:pPr lvl="1"/>
            <a:r>
              <a:rPr lang="en-US" dirty="0"/>
              <a:t>Webpack/…/webpack.js</a:t>
            </a:r>
          </a:p>
          <a:p>
            <a:r>
              <a:rPr lang="en-US" sz="1600" dirty="0"/>
              <a:t>Mongodb</a:t>
            </a:r>
          </a:p>
          <a:p>
            <a:pPr lvl="1"/>
            <a:r>
              <a:rPr lang="en-US" dirty="0"/>
              <a:t>mongodb/…/collection.js</a:t>
            </a:r>
          </a:p>
          <a:p>
            <a:pPr lvl="1"/>
            <a:r>
              <a:rPr lang="en-US" dirty="0"/>
              <a:t>mongodb/…/utils.js</a:t>
            </a:r>
          </a:p>
          <a:p>
            <a:pPr lvl="1"/>
            <a:r>
              <a:rPr lang="en-US" dirty="0"/>
              <a:t>mongodb/…/index.js </a:t>
            </a:r>
          </a:p>
          <a:p>
            <a:r>
              <a:rPr lang="en-US" sz="1600" dirty="0"/>
              <a:t>Ts-loader</a:t>
            </a:r>
          </a:p>
          <a:p>
            <a:r>
              <a:rPr lang="en-US" sz="1600" dirty="0"/>
              <a:t>JQuery</a:t>
            </a:r>
          </a:p>
          <a:p>
            <a:r>
              <a:rPr lang="en-US" sz="1600" dirty="0"/>
              <a:t>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A9D38-B5F7-4A70-B302-6BD17665B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095"/>
          <a:stretch/>
        </p:blipFill>
        <p:spPr>
          <a:xfrm>
            <a:off x="4737646" y="640080"/>
            <a:ext cx="5989036" cy="5588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52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Python Class Diagram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Inputs:</a:t>
            </a:r>
          </a:p>
          <a:p>
            <a:pPr lvl="1"/>
            <a:r>
              <a:rPr lang="en-US" dirty="0"/>
              <a:t>User Login (name, password) with </a:t>
            </a:r>
            <a:r>
              <a:rPr lang="en-US" dirty="0" err="1"/>
              <a:t>reCaptcha</a:t>
            </a:r>
            <a:endParaRPr lang="en-US" dirty="0"/>
          </a:p>
          <a:p>
            <a:pPr lvl="2"/>
            <a:r>
              <a:rPr lang="en-US" dirty="0"/>
              <a:t>Session tokens</a:t>
            </a:r>
          </a:p>
          <a:p>
            <a:pPr lvl="1"/>
            <a:r>
              <a:rPr lang="en-US" dirty="0"/>
              <a:t>User Options (difficulty, snakeskin, background)</a:t>
            </a:r>
          </a:p>
          <a:p>
            <a:r>
              <a:rPr lang="en-US" sz="1600" dirty="0"/>
              <a:t>Outputs</a:t>
            </a:r>
          </a:p>
          <a:p>
            <a:pPr lvl="1"/>
            <a:r>
              <a:rPr lang="en-US" dirty="0"/>
              <a:t>Successful login</a:t>
            </a:r>
          </a:p>
          <a:p>
            <a:pPr lvl="1"/>
            <a:r>
              <a:rPr lang="en-US" dirty="0"/>
              <a:t>Ability for game 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6813A-BE64-45EB-A870-0E1D7825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10" y="423153"/>
            <a:ext cx="5560076" cy="601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7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Typescript Class Diagram (Phaser)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Webpack</a:t>
            </a:r>
          </a:p>
          <a:p>
            <a:pPr lvl="1"/>
            <a:r>
              <a:rPr lang="en-US" dirty="0"/>
              <a:t>Webpack/…/webpack.js</a:t>
            </a:r>
          </a:p>
          <a:p>
            <a:r>
              <a:rPr lang="en-US" sz="1600" dirty="0"/>
              <a:t>Mongodb</a:t>
            </a:r>
          </a:p>
          <a:p>
            <a:pPr lvl="1"/>
            <a:r>
              <a:rPr lang="en-US" dirty="0"/>
              <a:t>mongodb/…/collection.js</a:t>
            </a:r>
          </a:p>
          <a:p>
            <a:pPr lvl="1"/>
            <a:r>
              <a:rPr lang="en-US" dirty="0"/>
              <a:t>mongodb/…/utils.js</a:t>
            </a:r>
          </a:p>
          <a:p>
            <a:pPr lvl="1"/>
            <a:r>
              <a:rPr lang="en-US" dirty="0"/>
              <a:t>mongodb/…/index.js </a:t>
            </a:r>
          </a:p>
          <a:p>
            <a:r>
              <a:rPr lang="en-US" sz="1600" dirty="0"/>
              <a:t>Ts-loader</a:t>
            </a:r>
          </a:p>
          <a:p>
            <a:r>
              <a:rPr lang="en-US" sz="1600" dirty="0"/>
              <a:t>JQuery</a:t>
            </a:r>
          </a:p>
          <a:p>
            <a:r>
              <a:rPr lang="en-US" sz="1600" dirty="0"/>
              <a:t>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51D8D-0D38-4695-BDAA-61B9D8AC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88" y="214008"/>
            <a:ext cx="5686541" cy="6429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50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MongoDB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Collections</a:t>
            </a:r>
          </a:p>
          <a:p>
            <a:pPr lvl="1"/>
            <a:r>
              <a:rPr lang="en-US"/>
              <a:t>Users</a:t>
            </a:r>
          </a:p>
          <a:p>
            <a:pPr lvl="1"/>
            <a:r>
              <a:rPr lang="en-US"/>
              <a:t>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9CE16-1E5A-4A30-B7D8-83EAA70A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99" y="3035031"/>
            <a:ext cx="9455801" cy="3545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9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45D5D-9759-41B8-929D-0FA9F416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6" y="2739087"/>
            <a:ext cx="5371395" cy="2484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2CC13-F21D-4D84-AAEB-286CE4A5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66" y="2739087"/>
            <a:ext cx="5371395" cy="2484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871" y="640081"/>
            <a:ext cx="7074733" cy="7607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70923-EA9A-4DAC-B6BB-0B6E73460DEA}"/>
              </a:ext>
            </a:extLst>
          </p:cNvPr>
          <p:cNvSpPr/>
          <p:nvPr/>
        </p:nvSpPr>
        <p:spPr>
          <a:xfrm>
            <a:off x="2183405" y="217147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GITHUB | Commits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A8784-C017-47B3-BE6A-B2DD1DC1BD29}"/>
              </a:ext>
            </a:extLst>
          </p:cNvPr>
          <p:cNvSpPr/>
          <p:nvPr/>
        </p:nvSpPr>
        <p:spPr>
          <a:xfrm>
            <a:off x="6983896" y="2171475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JIRA | Cumulative Flow Diagram</a:t>
            </a:r>
          </a:p>
        </p:txBody>
      </p:sp>
    </p:spTree>
    <p:extLst>
      <p:ext uri="{BB962C8B-B14F-4D97-AF65-F5344CB8AC3E}">
        <p14:creationId xmlns:p14="http://schemas.microsoft.com/office/powerpoint/2010/main" val="389575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62682BB-2D43-4678-AB32-B1E747F7BBA6}"/>
              </a:ext>
            </a:extLst>
          </p:cNvPr>
          <p:cNvSpPr/>
          <p:nvPr/>
        </p:nvSpPr>
        <p:spPr>
          <a:xfrm>
            <a:off x="684178" y="653290"/>
            <a:ext cx="437744" cy="4426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A70340-B580-4819-982D-8E6F399484FA}"/>
              </a:ext>
            </a:extLst>
          </p:cNvPr>
          <p:cNvGrpSpPr/>
          <p:nvPr/>
        </p:nvGrpSpPr>
        <p:grpSpPr>
          <a:xfrm>
            <a:off x="9904376" y="636747"/>
            <a:ext cx="437744" cy="442609"/>
            <a:chOff x="1167318" y="4670898"/>
            <a:chExt cx="437744" cy="442609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D4AEE7C4-4BFA-4FE0-93F8-DD240E7CF6AF}"/>
                </a:ext>
              </a:extLst>
            </p:cNvPr>
            <p:cNvSpPr/>
            <p:nvPr/>
          </p:nvSpPr>
          <p:spPr>
            <a:xfrm>
              <a:off x="1167318" y="4670898"/>
              <a:ext cx="437744" cy="44260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095CD50-A47B-4AF0-B2C3-9E24792416E1}"/>
                </a:ext>
              </a:extLst>
            </p:cNvPr>
            <p:cNvSpPr/>
            <p:nvPr/>
          </p:nvSpPr>
          <p:spPr>
            <a:xfrm>
              <a:off x="1243518" y="4747097"/>
              <a:ext cx="285344" cy="29020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5DFFD4-D615-4C9F-AD32-ECC2575C4164}"/>
              </a:ext>
            </a:extLst>
          </p:cNvPr>
          <p:cNvSpPr/>
          <p:nvPr/>
        </p:nvSpPr>
        <p:spPr>
          <a:xfrm>
            <a:off x="95654" y="2310861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 Page - Not Logged 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FF984F-FC12-42DE-92CE-482D62440748}"/>
              </a:ext>
            </a:extLst>
          </p:cNvPr>
          <p:cNvSpPr/>
          <p:nvPr/>
        </p:nvSpPr>
        <p:spPr>
          <a:xfrm>
            <a:off x="3214990" y="4169557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Homepage – Logged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7CED0-45C3-448D-9AAB-01E594149C39}"/>
              </a:ext>
            </a:extLst>
          </p:cNvPr>
          <p:cNvSpPr txBox="1"/>
          <p:nvPr/>
        </p:nvSpPr>
        <p:spPr>
          <a:xfrm>
            <a:off x="95654" y="311612"/>
            <a:ext cx="180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navigates to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B8E1-3677-4582-BE1C-802343D3A59A}"/>
              </a:ext>
            </a:extLst>
          </p:cNvPr>
          <p:cNvSpPr txBox="1"/>
          <p:nvPr/>
        </p:nvSpPr>
        <p:spPr>
          <a:xfrm>
            <a:off x="2033078" y="754968"/>
            <a:ext cx="141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leaves website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AC0BE7-C18F-42B2-A297-92907C0BFBB1}"/>
              </a:ext>
            </a:extLst>
          </p:cNvPr>
          <p:cNvSpPr/>
          <p:nvPr/>
        </p:nvSpPr>
        <p:spPr>
          <a:xfrm>
            <a:off x="3214990" y="1534853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Register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09DD5D-1D71-402B-AF03-4ED38F369E43}"/>
              </a:ext>
            </a:extLst>
          </p:cNvPr>
          <p:cNvSpPr/>
          <p:nvPr/>
        </p:nvSpPr>
        <p:spPr>
          <a:xfrm>
            <a:off x="3214989" y="3001839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Login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4E2A91-4AB0-4E27-99D8-89E1F269BDA4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 flipV="1">
            <a:off x="3443591" y="858052"/>
            <a:ext cx="6460785" cy="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438EFE-2C02-47FA-8CA4-F17B0934234B}"/>
              </a:ext>
            </a:extLst>
          </p:cNvPr>
          <p:cNvCxnSpPr>
            <a:cxnSpLocks/>
            <a:stCxn id="2" idx="6"/>
            <a:endCxn id="9" idx="1"/>
          </p:cNvCxnSpPr>
          <p:nvPr/>
        </p:nvCxnSpPr>
        <p:spPr>
          <a:xfrm flipV="1">
            <a:off x="1121922" y="862690"/>
            <a:ext cx="911156" cy="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A7A18-2A47-4D02-8E51-FFF721F88A9F}"/>
              </a:ext>
            </a:extLst>
          </p:cNvPr>
          <p:cNvSpPr/>
          <p:nvPr/>
        </p:nvSpPr>
        <p:spPr>
          <a:xfrm>
            <a:off x="9315852" y="2870279"/>
            <a:ext cx="1614792" cy="7189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Slither Game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776E54-FDE8-4776-BF61-4434B3D2A8F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710446" y="1894315"/>
            <a:ext cx="1504544" cy="77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C69BB5A-96C1-42F3-9DC5-B138A7B7F11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710446" y="2670323"/>
            <a:ext cx="1504543" cy="690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532AA7-CEAF-4047-9ADB-373664E805C4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>
            <a:off x="4022386" y="2253776"/>
            <a:ext cx="0" cy="2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C48786-BBB0-40C1-9D0D-CC58D8625315}"/>
              </a:ext>
            </a:extLst>
          </p:cNvPr>
          <p:cNvSpPr txBox="1"/>
          <p:nvPr/>
        </p:nvSpPr>
        <p:spPr>
          <a:xfrm>
            <a:off x="3140410" y="2503327"/>
            <a:ext cx="176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already registered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26F9E-69D0-4AFF-8A14-D76BA30C8523}"/>
              </a:ext>
            </a:extLst>
          </p:cNvPr>
          <p:cNvCxnSpPr>
            <a:cxnSpLocks/>
            <a:stCxn id="40" idx="2"/>
            <a:endCxn id="12" idx="0"/>
          </p:cNvCxnSpPr>
          <p:nvPr/>
        </p:nvCxnSpPr>
        <p:spPr>
          <a:xfrm flipH="1">
            <a:off x="4022385" y="2718771"/>
            <a:ext cx="1" cy="28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3E7AAE-A142-417F-B9F3-569EFB59802D}"/>
              </a:ext>
            </a:extLst>
          </p:cNvPr>
          <p:cNvSpPr txBox="1"/>
          <p:nvPr/>
        </p:nvSpPr>
        <p:spPr>
          <a:xfrm>
            <a:off x="6246767" y="6151045"/>
            <a:ext cx="116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selects game [search selection]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830E75-D199-40EE-84F7-64C8C01E779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903050" y="1095899"/>
            <a:ext cx="0" cy="121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1255F2-5D1D-49A3-844B-EAE10A42489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022385" y="3720762"/>
            <a:ext cx="1" cy="44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84F44EA-1B70-42A2-8461-B40FAA41673E}"/>
              </a:ext>
            </a:extLst>
          </p:cNvPr>
          <p:cNvSpPr/>
          <p:nvPr/>
        </p:nvSpPr>
        <p:spPr>
          <a:xfrm>
            <a:off x="5117554" y="5020663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Options Appended</a:t>
            </a:r>
          </a:p>
        </p:txBody>
      </p: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E7346D07-79DC-4DDE-A615-81BBAC44EE43}"/>
              </a:ext>
            </a:extLst>
          </p:cNvPr>
          <p:cNvSpPr/>
          <p:nvPr/>
        </p:nvSpPr>
        <p:spPr>
          <a:xfrm rot="2548257" flipH="1">
            <a:off x="4712472" y="2540348"/>
            <a:ext cx="636018" cy="77569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4F1443-C7DC-4739-B7BC-EB8DAE4618F0}"/>
              </a:ext>
            </a:extLst>
          </p:cNvPr>
          <p:cNvSpPr txBox="1"/>
          <p:nvPr/>
        </p:nvSpPr>
        <p:spPr>
          <a:xfrm>
            <a:off x="5391547" y="2762557"/>
            <a:ext cx="1066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failed</a:t>
            </a:r>
          </a:p>
        </p:txBody>
      </p:sp>
      <p:sp>
        <p:nvSpPr>
          <p:cNvPr id="123" name="Arrow: Curved Down 122">
            <a:extLst>
              <a:ext uri="{FF2B5EF4-FFF2-40B4-BE49-F238E27FC236}">
                <a16:creationId xmlns:a16="http://schemas.microsoft.com/office/drawing/2014/main" id="{AACF8937-197C-463E-93A2-6D5C3802F67D}"/>
              </a:ext>
            </a:extLst>
          </p:cNvPr>
          <p:cNvSpPr/>
          <p:nvPr/>
        </p:nvSpPr>
        <p:spPr>
          <a:xfrm rot="2548257" flipH="1">
            <a:off x="4712471" y="975652"/>
            <a:ext cx="636018" cy="77569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C7082-1B51-4B04-88FA-98BEE8A9CEF6}"/>
              </a:ext>
            </a:extLst>
          </p:cNvPr>
          <p:cNvSpPr txBox="1"/>
          <p:nvPr/>
        </p:nvSpPr>
        <p:spPr>
          <a:xfrm>
            <a:off x="5391548" y="1148053"/>
            <a:ext cx="1066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Registration failed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6A565C7-D08F-4B63-9995-43B5E3EA131C}"/>
              </a:ext>
            </a:extLst>
          </p:cNvPr>
          <p:cNvCxnSpPr>
            <a:cxnSpLocks/>
            <a:stCxn id="6" idx="2"/>
            <a:endCxn id="120" idx="1"/>
          </p:cNvCxnSpPr>
          <p:nvPr/>
        </p:nvCxnSpPr>
        <p:spPr>
          <a:xfrm rot="16200000" flipH="1">
            <a:off x="4324148" y="4586718"/>
            <a:ext cx="491645" cy="1095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67B577F-11BA-41F8-A35D-D93A73A52421}"/>
              </a:ext>
            </a:extLst>
          </p:cNvPr>
          <p:cNvSpPr txBox="1"/>
          <p:nvPr/>
        </p:nvSpPr>
        <p:spPr>
          <a:xfrm>
            <a:off x="6274742" y="6491756"/>
            <a:ext cx="116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selects game [gallery selection]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2F429606-8AA7-45AB-B506-7CC4D9678BC9}"/>
              </a:ext>
            </a:extLst>
          </p:cNvPr>
          <p:cNvSpPr/>
          <p:nvPr/>
        </p:nvSpPr>
        <p:spPr>
          <a:xfrm>
            <a:off x="7385305" y="5020663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Search Page Available Titles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8EDB91-228F-4DD7-A52A-F77535E827CF}"/>
              </a:ext>
            </a:extLst>
          </p:cNvPr>
          <p:cNvCxnSpPr>
            <a:cxnSpLocks/>
            <a:stCxn id="142" idx="3"/>
            <a:endCxn id="20" idx="2"/>
          </p:cNvCxnSpPr>
          <p:nvPr/>
        </p:nvCxnSpPr>
        <p:spPr>
          <a:xfrm flipV="1">
            <a:off x="7441256" y="3589202"/>
            <a:ext cx="2681992" cy="3071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F383DEB9-8BB3-4C1E-BD01-E2C6E82B6771}"/>
              </a:ext>
            </a:extLst>
          </p:cNvPr>
          <p:cNvCxnSpPr>
            <a:cxnSpLocks/>
            <a:stCxn id="56" idx="3"/>
            <a:endCxn id="143" idx="2"/>
          </p:cNvCxnSpPr>
          <p:nvPr/>
        </p:nvCxnSpPr>
        <p:spPr>
          <a:xfrm flipV="1">
            <a:off x="7413281" y="5739586"/>
            <a:ext cx="779420" cy="580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656FCDA-8A68-4615-BA6F-F5C0CA54DEA6}"/>
              </a:ext>
            </a:extLst>
          </p:cNvPr>
          <p:cNvCxnSpPr>
            <a:cxnSpLocks/>
            <a:stCxn id="143" idx="3"/>
            <a:endCxn id="20" idx="2"/>
          </p:cNvCxnSpPr>
          <p:nvPr/>
        </p:nvCxnSpPr>
        <p:spPr>
          <a:xfrm flipV="1">
            <a:off x="9000097" y="3589202"/>
            <a:ext cx="1123151" cy="179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B596F33B-CCF7-4AB0-93B8-2EE6B892E370}"/>
              </a:ext>
            </a:extLst>
          </p:cNvPr>
          <p:cNvCxnSpPr>
            <a:stCxn id="5" idx="2"/>
            <a:endCxn id="56" idx="1"/>
          </p:cNvCxnSpPr>
          <p:nvPr/>
        </p:nvCxnSpPr>
        <p:spPr>
          <a:xfrm rot="16200000" flipH="1">
            <a:off x="1929639" y="2003194"/>
            <a:ext cx="3290538" cy="5343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24C8720-D253-473E-A460-F8D2D1A1F486}"/>
              </a:ext>
            </a:extLst>
          </p:cNvPr>
          <p:cNvCxnSpPr>
            <a:cxnSpLocks/>
            <a:stCxn id="5" idx="2"/>
            <a:endCxn id="142" idx="1"/>
          </p:cNvCxnSpPr>
          <p:nvPr/>
        </p:nvCxnSpPr>
        <p:spPr>
          <a:xfrm rot="16200000" flipH="1">
            <a:off x="1773272" y="2159562"/>
            <a:ext cx="3631249" cy="53716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538589E-074E-4373-894C-D249914D2B9B}"/>
              </a:ext>
            </a:extLst>
          </p:cNvPr>
          <p:cNvCxnSpPr>
            <a:cxnSpLocks/>
            <a:stCxn id="120" idx="2"/>
            <a:endCxn id="56" idx="1"/>
          </p:cNvCxnSpPr>
          <p:nvPr/>
        </p:nvCxnSpPr>
        <p:spPr>
          <a:xfrm rot="16200000" flipH="1">
            <a:off x="5795490" y="5869045"/>
            <a:ext cx="580736" cy="321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D1B13FB-D9DA-4165-88E2-2A88A5032BC7}"/>
              </a:ext>
            </a:extLst>
          </p:cNvPr>
          <p:cNvCxnSpPr>
            <a:cxnSpLocks/>
            <a:stCxn id="120" idx="2"/>
            <a:endCxn id="142" idx="1"/>
          </p:cNvCxnSpPr>
          <p:nvPr/>
        </p:nvCxnSpPr>
        <p:spPr>
          <a:xfrm rot="16200000" flipH="1">
            <a:off x="5639123" y="6025413"/>
            <a:ext cx="921447" cy="3497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CDC3132-6E50-4F72-80D2-BD6C39171022}"/>
              </a:ext>
            </a:extLst>
          </p:cNvPr>
          <p:cNvSpPr txBox="1"/>
          <p:nvPr/>
        </p:nvSpPr>
        <p:spPr>
          <a:xfrm>
            <a:off x="9539991" y="1986657"/>
            <a:ext cx="1166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quits game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07DC248-8C89-4DC7-B415-C309AC94D640}"/>
              </a:ext>
            </a:extLst>
          </p:cNvPr>
          <p:cNvCxnSpPr>
            <a:cxnSpLocks/>
            <a:stCxn id="216" idx="0"/>
            <a:endCxn id="3" idx="4"/>
          </p:cNvCxnSpPr>
          <p:nvPr/>
        </p:nvCxnSpPr>
        <p:spPr>
          <a:xfrm flipV="1">
            <a:off x="10123248" y="1079356"/>
            <a:ext cx="0" cy="9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DDE99CF-3690-45F6-9FFB-4495B1BE7758}"/>
              </a:ext>
            </a:extLst>
          </p:cNvPr>
          <p:cNvCxnSpPr>
            <a:cxnSpLocks/>
            <a:stCxn id="20" idx="0"/>
            <a:endCxn id="216" idx="2"/>
          </p:cNvCxnSpPr>
          <p:nvPr/>
        </p:nvCxnSpPr>
        <p:spPr>
          <a:xfrm flipV="1">
            <a:off x="10123248" y="2202101"/>
            <a:ext cx="0" cy="66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4114A28-9677-4747-AE8A-D5F5E8A44571}"/>
              </a:ext>
            </a:extLst>
          </p:cNvPr>
          <p:cNvSpPr/>
          <p:nvPr/>
        </p:nvSpPr>
        <p:spPr>
          <a:xfrm>
            <a:off x="3819571" y="55861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FLASK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9686230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413</Words>
  <Application>Microsoft Office PowerPoint</Application>
  <PresentationFormat>Widescreen</PresentationFormat>
  <Paragraphs>67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Software Engineering Presentation | Slither</vt:lpstr>
      <vt:lpstr>Web application Architecture</vt:lpstr>
      <vt:lpstr>Java Module Dependencies</vt:lpstr>
      <vt:lpstr>Python Class Diagram (Flask)</vt:lpstr>
      <vt:lpstr>Typescript Class Diagram (Phaser)</vt:lpstr>
      <vt:lpstr>MongoDB Database Tables</vt:lpstr>
      <vt:lpstr>Agile Software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Presentation | Slither</dc:title>
  <dc:creator>Rara Avis</dc:creator>
  <cp:lastModifiedBy>Rara Avis</cp:lastModifiedBy>
  <cp:revision>11</cp:revision>
  <dcterms:created xsi:type="dcterms:W3CDTF">2020-05-06T18:18:28Z</dcterms:created>
  <dcterms:modified xsi:type="dcterms:W3CDTF">2020-05-06T19:44:11Z</dcterms:modified>
</cp:coreProperties>
</file>