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c390678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c390678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c390678c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ac390678c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c390678cb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c390678cb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c390678c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ac390678c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e5b0b5cb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e5b0b5cb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c390678c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c390678c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c390678c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c390678c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c390678c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c390678c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8674bb17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8674bb17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c390678c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c390678c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c390678c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c390678c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forta network analytics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reverse engineering of bots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669975" y="4181175"/>
            <a:ext cx="234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Mohit Anand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Rupin Jairaj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Wenlong Yang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5" y="867200"/>
            <a:ext cx="8839201" cy="410123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3569700" y="380700"/>
            <a:ext cx="20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Crawler Code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1800"/>
            <a:ext cx="8839201" cy="418526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3631850" y="264150"/>
            <a:ext cx="20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Commit Log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64100" y="688575"/>
            <a:ext cx="42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Building simple bots to monitor specific addresses.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559650" y="1460100"/>
            <a:ext cx="20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Analysing existing bots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118600" y="1178025"/>
            <a:ext cx="404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Automate API call extraction by </a:t>
            </a:r>
            <a:r>
              <a:rPr lang="en">
                <a:solidFill>
                  <a:schemeClr val="dk1"/>
                </a:solidFill>
              </a:rPr>
              <a:t>scraping</a:t>
            </a:r>
            <a:r>
              <a:rPr lang="en">
                <a:solidFill>
                  <a:schemeClr val="dk1"/>
                </a:solidFill>
              </a:rPr>
              <a:t> the web docs and scanning code files for API usage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982725" y="2712775"/>
            <a:ext cx="477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Realized static analysis was not possible because not all bots executed smart contracts the smart contracts were protocol specific.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782975" y="4264150"/>
            <a:ext cx="35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Landed on manual extraction of bot rules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90350" y="257175"/>
            <a:ext cx="190800" cy="165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4"/>
          <p:cNvCxnSpPr>
            <a:stCxn id="66" idx="6"/>
            <a:endCxn id="61" idx="0"/>
          </p:cNvCxnSpPr>
          <p:nvPr/>
        </p:nvCxnSpPr>
        <p:spPr>
          <a:xfrm>
            <a:off x="481150" y="340125"/>
            <a:ext cx="2206800" cy="348600"/>
          </a:xfrm>
          <a:prstGeom prst="curved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61" idx="2"/>
            <a:endCxn id="62" idx="1"/>
          </p:cNvCxnSpPr>
          <p:nvPr/>
        </p:nvCxnSpPr>
        <p:spPr>
          <a:xfrm rot="5400000">
            <a:off x="1838050" y="810375"/>
            <a:ext cx="571500" cy="1128300"/>
          </a:xfrm>
          <a:prstGeom prst="curvedConnector4">
            <a:avLst>
              <a:gd fmla="val 32487" name="adj1"/>
              <a:gd fmla="val 121105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2" idx="3"/>
            <a:endCxn id="63" idx="1"/>
          </p:cNvCxnSpPr>
          <p:nvPr/>
        </p:nvCxnSpPr>
        <p:spPr>
          <a:xfrm flipH="1" rot="10800000">
            <a:off x="3641950" y="1485900"/>
            <a:ext cx="1476600" cy="1743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3" idx="2"/>
            <a:endCxn id="64" idx="1"/>
          </p:cNvCxnSpPr>
          <p:nvPr/>
        </p:nvCxnSpPr>
        <p:spPr>
          <a:xfrm rot="5400000">
            <a:off x="3893400" y="-116925"/>
            <a:ext cx="1334700" cy="5155800"/>
          </a:xfrm>
          <a:prstGeom prst="curvedConnector4">
            <a:avLst>
              <a:gd fmla="val 34433" name="adj1"/>
              <a:gd fmla="val 104621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>
            <a:stCxn id="64" idx="2"/>
            <a:endCxn id="65" idx="1"/>
          </p:cNvCxnSpPr>
          <p:nvPr/>
        </p:nvCxnSpPr>
        <p:spPr>
          <a:xfrm rot="5400000">
            <a:off x="3617425" y="3709675"/>
            <a:ext cx="920100" cy="588900"/>
          </a:xfrm>
          <a:prstGeom prst="curvedConnector4">
            <a:avLst>
              <a:gd fmla="val 39130" name="adj1"/>
              <a:gd fmla="val 140444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8715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610824" y="1451117"/>
            <a:ext cx="1255300" cy="250400"/>
          </a:xfrm>
          <a:custGeom>
            <a:rect b="b" l="l" r="r" t="t"/>
            <a:pathLst>
              <a:path extrusionOk="0" h="10016" w="50212">
                <a:moveTo>
                  <a:pt x="27868" y="144"/>
                </a:moveTo>
                <a:cubicBezTo>
                  <a:pt x="20652" y="-145"/>
                  <a:pt x="9569" y="1183"/>
                  <a:pt x="5008" y="2222"/>
                </a:cubicBezTo>
                <a:cubicBezTo>
                  <a:pt x="448" y="3261"/>
                  <a:pt x="678" y="5167"/>
                  <a:pt x="505" y="6379"/>
                </a:cubicBezTo>
                <a:cubicBezTo>
                  <a:pt x="332" y="7591"/>
                  <a:pt x="-1169" y="8919"/>
                  <a:pt x="3969" y="9496"/>
                </a:cubicBezTo>
                <a:cubicBezTo>
                  <a:pt x="9107" y="10073"/>
                  <a:pt x="24116" y="10073"/>
                  <a:pt x="31332" y="9842"/>
                </a:cubicBezTo>
                <a:cubicBezTo>
                  <a:pt x="38548" y="9611"/>
                  <a:pt x="44436" y="9091"/>
                  <a:pt x="47264" y="8110"/>
                </a:cubicBezTo>
                <a:cubicBezTo>
                  <a:pt x="50093" y="7129"/>
                  <a:pt x="51536" y="5282"/>
                  <a:pt x="48303" y="3954"/>
                </a:cubicBezTo>
                <a:cubicBezTo>
                  <a:pt x="45070" y="2626"/>
                  <a:pt x="35084" y="433"/>
                  <a:pt x="27868" y="144"/>
                </a:cubicBez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78" name="Google Shape;78;p15"/>
          <p:cNvCxnSpPr/>
          <p:nvPr/>
        </p:nvCxnSpPr>
        <p:spPr>
          <a:xfrm>
            <a:off x="1792400" y="1701525"/>
            <a:ext cx="147300" cy="194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" name="Google Shape;79;p15"/>
          <p:cNvSpPr txBox="1"/>
          <p:nvPr/>
        </p:nvSpPr>
        <p:spPr>
          <a:xfrm>
            <a:off x="536875" y="3649725"/>
            <a:ext cx="278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This and ether.js is all we need to use </a:t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129450" y="687450"/>
            <a:ext cx="88851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Ice Phishing Detection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 This bot detects if an account gains a large number of approvals and if it transfers the approved funds.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Filters transaction logs for these events: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L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Approval(address indexed owner, address indexed spender, uint256 value)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L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Approval(address indexed owner, address indexed spender, uint256 indexed tokenId)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L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ApprovalForAll(address indexed owner, address indexed spender, bool approved)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L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Transfer(address indexed from, address indexed to, uint256 value)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L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Transfer(address indexed from, address indexed to, uint256 indexed tokenId)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L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event TransferSingle(address indexed operator, address indexed from, address indexed to, uint256 tokenId, uint256 value)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L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TransferBatch(address indexed operator, address indexed from, address indexed to, uint256[] tokenIds, uint256[] values)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track of addresses involved in Approval events in an LRU cache.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Filters out approval revokes.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Constantly clears out the LRU cache of old records beyond a configured threshold.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notice a high number of approvals for a specific spender we record the spender’s address.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 finding with the snapshot of the LRU cache after a configured amount of time.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100500" y="1284000"/>
            <a:ext cx="89430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in Block Difficulty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 Detect unusual changes in block difficulty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Maintains an array in memory to store the block mining difficulty for the last 100 (or some configured limit) blocks.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a finding if the difficulty of the current block crosses some configured threshold.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Calculates a moving average of bot difficulties captured so far. If the percentage change of the current bot difficulty exceeds the moving average by a configured threshold we return a finding.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133650" y="1466400"/>
            <a:ext cx="8876700" cy="18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Chain Link Agent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 Detects price updates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Filters transaction logs for the following event ABIs: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L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AnswerUpdated(int256 indexed current, uint256 indexed roundId, uint256 updatedAt)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Executes the getAnswer() smart contract on the ChainLink protocol to get the previous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round’s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answer (price).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 finding if the price difference between the current round’s answer and the previous round’s answer is greater than a configured threshold.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00" y="696275"/>
            <a:ext cx="8839200" cy="415744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569700" y="380700"/>
            <a:ext cx="200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Project Wiki Page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9725"/>
            <a:ext cx="8839200" cy="418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4100"/>
            <a:ext cx="8839199" cy="4175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