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e5b0b5c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e5b0b5c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e5b0b5c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e5b0b5c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e5b0b5cb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e5b0b5cb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e5b0b5cb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e5b0b5cb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8674bb17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8674bb1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github.com/forta-network/forta-bot-sdk/blob/master/sdk/transaction.event.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8715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610824" y="1451117"/>
            <a:ext cx="1255300" cy="250400"/>
          </a:xfrm>
          <a:custGeom>
            <a:rect b="b" l="l" r="r" t="t"/>
            <a:pathLst>
              <a:path extrusionOk="0" h="10016" w="50212">
                <a:moveTo>
                  <a:pt x="27868" y="144"/>
                </a:moveTo>
                <a:cubicBezTo>
                  <a:pt x="20652" y="-145"/>
                  <a:pt x="9569" y="1183"/>
                  <a:pt x="5008" y="2222"/>
                </a:cubicBezTo>
                <a:cubicBezTo>
                  <a:pt x="448" y="3261"/>
                  <a:pt x="678" y="5167"/>
                  <a:pt x="505" y="6379"/>
                </a:cubicBezTo>
                <a:cubicBezTo>
                  <a:pt x="332" y="7591"/>
                  <a:pt x="-1169" y="8919"/>
                  <a:pt x="3969" y="9496"/>
                </a:cubicBezTo>
                <a:cubicBezTo>
                  <a:pt x="9107" y="10073"/>
                  <a:pt x="24116" y="10073"/>
                  <a:pt x="31332" y="9842"/>
                </a:cubicBezTo>
                <a:cubicBezTo>
                  <a:pt x="38548" y="9611"/>
                  <a:pt x="44436" y="9091"/>
                  <a:pt x="47264" y="8110"/>
                </a:cubicBezTo>
                <a:cubicBezTo>
                  <a:pt x="50093" y="7129"/>
                  <a:pt x="51536" y="5282"/>
                  <a:pt x="48303" y="3954"/>
                </a:cubicBezTo>
                <a:cubicBezTo>
                  <a:pt x="45070" y="2626"/>
                  <a:pt x="35084" y="433"/>
                  <a:pt x="27868" y="144"/>
                </a:cubicBez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56" name="Google Shape;56;p13"/>
          <p:cNvCxnSpPr/>
          <p:nvPr/>
        </p:nvCxnSpPr>
        <p:spPr>
          <a:xfrm>
            <a:off x="1792400" y="1701525"/>
            <a:ext cx="147300" cy="194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536875" y="3649725"/>
            <a:ext cx="27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This and ether.js is all we need to use 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1" y="0"/>
            <a:ext cx="59621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4541" y="3151206"/>
            <a:ext cx="6135800" cy="1804500"/>
          </a:xfrm>
          <a:custGeom>
            <a:rect b="b" l="l" r="r" t="t"/>
            <a:pathLst>
              <a:path extrusionOk="0" h="72180" w="245432">
                <a:moveTo>
                  <a:pt x="59524" y="67569"/>
                </a:moveTo>
                <a:cubicBezTo>
                  <a:pt x="23271" y="67338"/>
                  <a:pt x="21078" y="76517"/>
                  <a:pt x="11380" y="66877"/>
                </a:cubicBezTo>
                <a:cubicBezTo>
                  <a:pt x="1682" y="57237"/>
                  <a:pt x="-2302" y="20811"/>
                  <a:pt x="1335" y="9727"/>
                </a:cubicBezTo>
                <a:cubicBezTo>
                  <a:pt x="4972" y="-1357"/>
                  <a:pt x="-2705" y="-260"/>
                  <a:pt x="33201" y="375"/>
                </a:cubicBezTo>
                <a:cubicBezTo>
                  <a:pt x="69107" y="1010"/>
                  <a:pt x="184157" y="2223"/>
                  <a:pt x="216773" y="13537"/>
                </a:cubicBezTo>
                <a:cubicBezTo>
                  <a:pt x="249389" y="24852"/>
                  <a:pt x="255104" y="59257"/>
                  <a:pt x="228896" y="68262"/>
                </a:cubicBezTo>
                <a:cubicBezTo>
                  <a:pt x="202688" y="77267"/>
                  <a:pt x="95777" y="67800"/>
                  <a:pt x="59524" y="67569"/>
                </a:cubicBezTo>
                <a:close/>
              </a:path>
            </a:pathLst>
          </a:cu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0009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573732" y="448831"/>
            <a:ext cx="3309200" cy="335900"/>
          </a:xfrm>
          <a:custGeom>
            <a:rect b="b" l="l" r="r" t="t"/>
            <a:pathLst>
              <a:path extrusionOk="0" h="13436" w="132368">
                <a:moveTo>
                  <a:pt x="76111" y="58"/>
                </a:moveTo>
                <a:cubicBezTo>
                  <a:pt x="57465" y="-57"/>
                  <a:pt x="23348" y="404"/>
                  <a:pt x="12380" y="2482"/>
                </a:cubicBezTo>
                <a:cubicBezTo>
                  <a:pt x="1412" y="4560"/>
                  <a:pt x="-7709" y="10968"/>
                  <a:pt x="10302" y="12527"/>
                </a:cubicBezTo>
                <a:cubicBezTo>
                  <a:pt x="28313" y="14086"/>
                  <a:pt x="101454" y="13393"/>
                  <a:pt x="120446" y="11834"/>
                </a:cubicBezTo>
                <a:cubicBezTo>
                  <a:pt x="139438" y="10275"/>
                  <a:pt x="131645" y="5138"/>
                  <a:pt x="124256" y="3175"/>
                </a:cubicBezTo>
                <a:cubicBezTo>
                  <a:pt x="116867" y="1212"/>
                  <a:pt x="94757" y="174"/>
                  <a:pt x="76111" y="58"/>
                </a:cubicBezTo>
                <a:close/>
              </a:path>
            </a:pathLst>
          </a:cu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05748"/>
            <a:ext cx="8839204" cy="207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0" y="77925"/>
            <a:ext cx="5120949" cy="49131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300702" y="2564927"/>
            <a:ext cx="3140525" cy="2344300"/>
          </a:xfrm>
          <a:custGeom>
            <a:rect b="b" l="l" r="r" t="t"/>
            <a:pathLst>
              <a:path extrusionOk="0" h="93772" w="125621">
                <a:moveTo>
                  <a:pt x="57456" y="9355"/>
                </a:moveTo>
                <a:cubicBezTo>
                  <a:pt x="38412" y="8254"/>
                  <a:pt x="16562" y="-7818"/>
                  <a:pt x="8581" y="5061"/>
                </a:cubicBezTo>
                <a:cubicBezTo>
                  <a:pt x="600" y="17940"/>
                  <a:pt x="-6169" y="73972"/>
                  <a:pt x="9572" y="86631"/>
                </a:cubicBezTo>
                <a:cubicBezTo>
                  <a:pt x="25314" y="99290"/>
                  <a:pt x="84151" y="93511"/>
                  <a:pt x="103030" y="81017"/>
                </a:cubicBezTo>
                <a:cubicBezTo>
                  <a:pt x="121909" y="68523"/>
                  <a:pt x="130440" y="23610"/>
                  <a:pt x="122844" y="11666"/>
                </a:cubicBezTo>
                <a:cubicBezTo>
                  <a:pt x="115248" y="-278"/>
                  <a:pt x="76500" y="10456"/>
                  <a:pt x="57456" y="9355"/>
                </a:cubicBezTo>
                <a:close/>
              </a:path>
            </a:pathLst>
          </a:cu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Google Shape;77;p16"/>
          <p:cNvSpPr txBox="1"/>
          <p:nvPr/>
        </p:nvSpPr>
        <p:spPr>
          <a:xfrm>
            <a:off x="5515825" y="588825"/>
            <a:ext cx="335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orta-bot-sdk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https://github.com/forta-network/forta-bot-sdk/blob/master/sdk/transaction.event.ts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822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825" y="152400"/>
            <a:ext cx="73323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