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4" r:id="rId20"/>
    <p:sldId id="273" r:id="rId21"/>
    <p:sldId id="275" r:id="rId22"/>
    <p:sldId id="278" r:id="rId23"/>
    <p:sldId id="279" r:id="rId24"/>
    <p:sldId id="280" r:id="rId25"/>
    <p:sldId id="281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29.06.2014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Case04</a:t>
            </a:r>
          </a:p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schnelle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Veröffentlichung in </a:t>
            </a:r>
            <a:r>
              <a:rPr lang="de-DE" dirty="0" err="1" smtClean="0"/>
              <a:t>Github</a:t>
            </a:r>
            <a:r>
              <a:rPr lang="de-DE" dirty="0" smtClean="0"/>
              <a:t> für gesamtes Team</a:t>
            </a:r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r>
              <a:rPr lang="de-DE" dirty="0" smtClean="0"/>
              <a:t>Gute Idee: Tonmitschnitte (wenn auch nur selten benötigt)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Wer sollte die Dokumentation verfassen?</a:t>
            </a:r>
          </a:p>
          <a:p>
            <a:pPr lvl="1"/>
            <a:r>
              <a:rPr lang="de-DE" sz="2000" dirty="0" smtClean="0"/>
              <a:t>Spezialist in jeweiligen Arbeitsbereich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Struktur dieses Dokuments: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565017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2.4.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2.4.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</a:t>
            </a:r>
            <a:r>
              <a:rPr lang="de-DE" dirty="0" smtClean="0"/>
              <a:t>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Reflexion (Verantwortlichkeit)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3.    Sonstige </a:t>
            </a:r>
            <a:r>
              <a:rPr lang="de-DE" dirty="0" smtClean="0"/>
              <a:t>Tätigkeiten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2.4.  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Erfahrungen</a:t>
            </a:r>
            <a:endParaRPr lang="de-DE" dirty="0"/>
          </a:p>
          <a:p>
            <a:r>
              <a:rPr lang="de-DE" sz="2400" dirty="0"/>
              <a:t>umfangreichstes </a:t>
            </a:r>
            <a:r>
              <a:rPr lang="de-DE" sz="2400" dirty="0" smtClean="0"/>
              <a:t>Dokument</a:t>
            </a:r>
          </a:p>
          <a:p>
            <a:r>
              <a:rPr lang="de-DE" sz="2400" dirty="0"/>
              <a:t>Was würde ich nächstes das nächste mal anders machen?</a:t>
            </a:r>
          </a:p>
          <a:p>
            <a:pPr lvl="1"/>
            <a:r>
              <a:rPr lang="de-DE" sz="2000" dirty="0"/>
              <a:t>Während der Implementation </a:t>
            </a:r>
            <a:r>
              <a:rPr lang="de-DE" sz="2000" dirty="0" smtClean="0"/>
              <a:t>dokumentieren </a:t>
            </a:r>
            <a:r>
              <a:rPr lang="de-DE" sz="2000" dirty="0" smtClean="0">
                <a:sym typeface="Wingdings" panose="05000000000000000000" pitchFamily="2" charset="2"/>
              </a:rPr>
              <a:t> kein nachträgliches Hineindenken in den Code</a:t>
            </a:r>
            <a:endParaRPr lang="de-DE" sz="2000" dirty="0"/>
          </a:p>
          <a:p>
            <a:pPr lvl="1"/>
            <a:r>
              <a:rPr lang="de-DE" sz="2000" dirty="0"/>
              <a:t>Programmierer mehr „überwachen“</a:t>
            </a:r>
          </a:p>
          <a:p>
            <a:pPr lvl="2"/>
            <a:r>
              <a:rPr lang="de-DE" sz="1600" dirty="0"/>
              <a:t>s</a:t>
            </a:r>
            <a:r>
              <a:rPr lang="de-DE" sz="1600" dirty="0" smtClean="0"/>
              <a:t>pärliche Quellcodekommentierung (aus Sicht der Programmierer ausreichend)</a:t>
            </a:r>
            <a:endParaRPr lang="de-DE" sz="1600" dirty="0"/>
          </a:p>
          <a:p>
            <a:r>
              <a:rPr lang="de-DE" sz="2400" dirty="0" smtClean="0"/>
              <a:t>Problem: Implementierung ging sehr schnell</a:t>
            </a:r>
          </a:p>
          <a:p>
            <a:r>
              <a:rPr lang="de-DE" sz="2400" dirty="0" smtClean="0"/>
              <a:t>Folge: kein wirklich selbstständiges Arbeiten meinerseits möglich</a:t>
            </a:r>
          </a:p>
          <a:p>
            <a:r>
              <a:rPr lang="de-DE" sz="2400" dirty="0" smtClean="0"/>
              <a:t>Vorteil meiner Herangehensweise: Dokumentation der Implementation musste nicht ständig aktualisiert werden</a:t>
            </a:r>
          </a:p>
        </p:txBody>
      </p:sp>
    </p:spTree>
    <p:extLst>
      <p:ext uri="{BB962C8B-B14F-4D97-AF65-F5344CB8AC3E}">
        <p14:creationId xmlns:p14="http://schemas.microsoft.com/office/powerpoint/2010/main" val="17966056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2.5. 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Struktur:</a:t>
            </a:r>
          </a:p>
          <a:p>
            <a:r>
              <a:rPr lang="de-DE" sz="2400" dirty="0"/>
              <a:t>Dokumentation für </a:t>
            </a:r>
            <a:r>
              <a:rPr lang="de-DE" sz="2400" dirty="0" smtClean="0"/>
              <a:t>Dozentenprogramm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Hauptmenü</a:t>
            </a:r>
            <a:endParaRPr lang="de-DE" sz="2000" dirty="0"/>
          </a:p>
          <a:p>
            <a:pPr lvl="1"/>
            <a:r>
              <a:rPr lang="de-DE" sz="2000" dirty="0" smtClean="0"/>
              <a:t>relevante </a:t>
            </a:r>
            <a:r>
              <a:rPr lang="de-DE" sz="2000" dirty="0"/>
              <a:t>Funktionen</a:t>
            </a:r>
          </a:p>
          <a:p>
            <a:pPr lvl="1"/>
            <a:r>
              <a:rPr lang="de-DE" sz="2000" dirty="0"/>
              <a:t>administrative Funktionen</a:t>
            </a:r>
          </a:p>
          <a:p>
            <a:r>
              <a:rPr lang="de-DE" sz="2400" dirty="0" smtClean="0"/>
              <a:t>Dokumentation für Studentenprogramm</a:t>
            </a:r>
          </a:p>
          <a:p>
            <a:pPr lvl="1"/>
            <a:r>
              <a:rPr lang="de-DE" sz="2000" dirty="0" smtClean="0"/>
              <a:t>Anforderungen</a:t>
            </a:r>
          </a:p>
          <a:p>
            <a:pPr lvl="1"/>
            <a:r>
              <a:rPr lang="de-DE" sz="2000" dirty="0" smtClean="0"/>
              <a:t>Erstanmeldung</a:t>
            </a:r>
          </a:p>
          <a:p>
            <a:pPr lvl="1"/>
            <a:r>
              <a:rPr lang="de-DE" sz="2000" dirty="0" smtClean="0"/>
              <a:t>reguläre Anmeldung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2.5.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Menüs</a:t>
            </a:r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Testdaten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54" y="286106"/>
            <a:ext cx="4024881" cy="5761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3315455"/>
            <a:ext cx="5600625" cy="2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smtClean="0"/>
              <a:t>Erfahrungen</a:t>
            </a:r>
            <a:endParaRPr lang="de-DE" dirty="0" smtClean="0"/>
          </a:p>
          <a:p>
            <a:r>
              <a:rPr lang="de-DE" sz="2400" dirty="0"/>
              <a:t>e</a:t>
            </a:r>
            <a:r>
              <a:rPr lang="de-DE" sz="2400" dirty="0" smtClean="0"/>
              <a:t>infache, selbstständige Arbeit (eigene Erfahrungen)</a:t>
            </a:r>
          </a:p>
          <a:p>
            <a:pPr lvl="1"/>
            <a:r>
              <a:rPr lang="de-DE" sz="2000" dirty="0" smtClean="0"/>
              <a:t>keine Zusammenarbeit mit „Experten“ notwendig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Hinweis</a:t>
            </a:r>
            <a:endParaRPr lang="de-DE" dirty="0" smtClean="0"/>
          </a:p>
          <a:p>
            <a:pPr marL="342900" lvl="1" indent="-342900"/>
            <a:r>
              <a:rPr lang="de-DE" dirty="0" smtClean="0"/>
              <a:t>Auf mögliche Fehler bei den Eingaben wird nicht eingegangen!</a:t>
            </a:r>
          </a:p>
          <a:p>
            <a:pPr marL="800100" lvl="2" indent="-342900"/>
            <a:r>
              <a:rPr lang="de-DE" dirty="0" smtClean="0"/>
              <a:t>Screenshots mit korrekten Eingaben</a:t>
            </a:r>
          </a:p>
          <a:p>
            <a:pPr marL="800100" lvl="2" indent="-342900"/>
            <a:r>
              <a:rPr lang="de-DE" dirty="0" smtClean="0"/>
              <a:t>Fehlermeldungen sind eindeutig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2594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Positiv:</a:t>
            </a:r>
          </a:p>
          <a:p>
            <a:pPr lvl="1"/>
            <a:r>
              <a:rPr lang="de-DE" dirty="0"/>
              <a:t>Tonmitschnitte in Gruppensitzungen</a:t>
            </a:r>
          </a:p>
          <a:p>
            <a:pPr lvl="2"/>
            <a:r>
              <a:rPr lang="de-DE" dirty="0"/>
              <a:t>zur Absicherung</a:t>
            </a:r>
          </a:p>
          <a:p>
            <a:pPr lvl="1"/>
            <a:r>
              <a:rPr lang="de-DE" dirty="0"/>
              <a:t>Dokumentation mit </a:t>
            </a:r>
            <a:r>
              <a:rPr lang="de-DE" dirty="0" err="1"/>
              <a:t>LaTex</a:t>
            </a:r>
            <a:endParaRPr lang="de-DE" dirty="0"/>
          </a:p>
          <a:p>
            <a:pPr lvl="2"/>
            <a:r>
              <a:rPr lang="de-DE" dirty="0" err="1"/>
              <a:t>Eclipse-Plugin</a:t>
            </a:r>
            <a:endParaRPr lang="de-DE" dirty="0"/>
          </a:p>
          <a:p>
            <a:pPr lvl="1"/>
            <a:r>
              <a:rPr lang="de-DE" dirty="0" smtClean="0"/>
              <a:t>Entwicklerdokumentation erst nach Fertigstellung des Programmes</a:t>
            </a:r>
          </a:p>
          <a:p>
            <a:pPr lvl="2"/>
            <a:r>
              <a:rPr lang="de-DE" dirty="0" smtClean="0"/>
              <a:t>sparte ständiges Aktualisieren der Dokumentation</a:t>
            </a:r>
          </a:p>
          <a:p>
            <a:r>
              <a:rPr lang="de-DE" dirty="0" smtClean="0"/>
              <a:t>Negativ:</a:t>
            </a:r>
          </a:p>
          <a:p>
            <a:pPr lvl="1"/>
            <a:r>
              <a:rPr lang="de-DE" dirty="0" smtClean="0"/>
              <a:t>zu wenig an Arbeit am Pflichtenheft beteiligt</a:t>
            </a:r>
          </a:p>
          <a:p>
            <a:pPr lvl="1"/>
            <a:r>
              <a:rPr lang="de-DE" dirty="0" smtClean="0"/>
              <a:t>keine Vorlage für Protokoll benutzt (immer leeres Dokument)</a:t>
            </a:r>
          </a:p>
          <a:p>
            <a:pPr lvl="1"/>
            <a:r>
              <a:rPr lang="de-DE" dirty="0" smtClean="0"/>
              <a:t>Quellcode-Kommentierung nicht stark genug durchgesetzt</a:t>
            </a:r>
          </a:p>
          <a:p>
            <a:pPr lvl="2"/>
            <a:r>
              <a:rPr lang="de-DE" dirty="0" smtClean="0"/>
              <a:t>eher mit Quellcode beschäftigen</a:t>
            </a:r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 Sonstige Aktivitäten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</a:p>
          <a:p>
            <a:r>
              <a:rPr lang="de-DE" dirty="0"/>
              <a:t>Entwurf (Klassendiagramme und Paketdiagramm)</a:t>
            </a:r>
          </a:p>
          <a:p>
            <a:pPr lvl="1"/>
            <a:r>
              <a:rPr lang="de-DE" dirty="0"/>
              <a:t>Zusammenarbeit mit Benjamin Reim</a:t>
            </a:r>
          </a:p>
          <a:p>
            <a:r>
              <a:rPr lang="de-DE" dirty="0" smtClean="0"/>
              <a:t>Programmierung der PDF-Archivierung (Dozentenprogramm)</a:t>
            </a:r>
          </a:p>
          <a:p>
            <a:pPr lvl="1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r>
              <a:rPr lang="de-DE" dirty="0" smtClean="0"/>
              <a:t>	Erfahrungen </a:t>
            </a:r>
            <a:r>
              <a:rPr lang="de-DE" dirty="0"/>
              <a:t>in </a:t>
            </a:r>
            <a:r>
              <a:rPr lang="de-DE" dirty="0" smtClean="0"/>
              <a:t>mehreren Bereichen gesammelt</a:t>
            </a:r>
            <a:endParaRPr lang="de-DE" dirty="0"/>
          </a:p>
          <a:p>
            <a:pPr marL="0" lvl="1"/>
            <a:endParaRPr lang="de-DE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982639" y="4544705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/>
              <a:t>Vor- und Nachteile von Dokumentationen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Welchen Umfang hat eine Dokumentation? (Arten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Welche 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/>
              <a:t>als Entwickler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Weiterentwickler</a:t>
            </a:r>
          </a:p>
          <a:p>
            <a:pPr lvl="1"/>
            <a:r>
              <a:rPr lang="de-DE" sz="2000" dirty="0" smtClean="0"/>
              <a:t>Problem:    Entwickler im </a:t>
            </a:r>
            <a:r>
              <a:rPr lang="de-DE" sz="2000" dirty="0"/>
              <a:t>Urlaub</a:t>
            </a:r>
          </a:p>
          <a:p>
            <a:pPr marL="0" lvl="1" indent="0">
              <a:buNone/>
            </a:pPr>
            <a:r>
              <a:rPr lang="de-DE" sz="2000" dirty="0"/>
              <a:t>     </a:t>
            </a:r>
            <a:r>
              <a:rPr lang="de-DE" sz="2000" dirty="0" smtClean="0"/>
              <a:t>	 </a:t>
            </a:r>
            <a:r>
              <a:rPr lang="de-DE" sz="2000" dirty="0"/>
              <a:t>	</a:t>
            </a:r>
            <a:r>
              <a:rPr lang="de-DE" sz="2000" dirty="0" smtClean="0"/>
              <a:t> Code nicht </a:t>
            </a:r>
            <a:r>
              <a:rPr lang="de-DE" sz="2000" dirty="0"/>
              <a:t>selbsterklärend</a:t>
            </a:r>
            <a:endParaRPr lang="de-DE" sz="2000" dirty="0" smtClean="0"/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/>
              <a:t>als </a:t>
            </a:r>
            <a:r>
              <a:rPr lang="de-DE" sz="2000" dirty="0" smtClean="0"/>
              <a:t>Nutzer</a:t>
            </a: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Welchen Umfang </a:t>
            </a:r>
            <a:r>
              <a:rPr lang="de-DE" dirty="0" smtClean="0"/>
              <a:t>sollte eine Dokumentation haben?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dirty="0" smtClean="0"/>
              <a:t>Pflichtenheft</a:t>
            </a:r>
          </a:p>
          <a:p>
            <a:pPr marL="800100" lvl="2" indent="-342900"/>
            <a:r>
              <a:rPr lang="de-DE" dirty="0" smtClean="0"/>
              <a:t>Anforderungsanalyse</a:t>
            </a:r>
          </a:p>
          <a:p>
            <a:pPr marL="342900" lvl="1" indent="-342900"/>
            <a:r>
              <a:rPr lang="de-DE" dirty="0" smtClean="0"/>
              <a:t>Entwicklerdokumentation</a:t>
            </a:r>
          </a:p>
          <a:p>
            <a:pPr marL="800100" lvl="2" indent="-342900"/>
            <a:r>
              <a:rPr lang="de-DE" dirty="0" smtClean="0"/>
              <a:t>Entwurf</a:t>
            </a:r>
          </a:p>
          <a:p>
            <a:pPr marL="800100" lvl="2" indent="-342900"/>
            <a:r>
              <a:rPr lang="de-DE" dirty="0" smtClean="0"/>
              <a:t>Implementierung</a:t>
            </a:r>
          </a:p>
          <a:p>
            <a:pPr marL="342900" lvl="1" indent="-342900"/>
            <a:r>
              <a:rPr lang="de-DE" dirty="0" smtClean="0"/>
              <a:t>Testdokumentation</a:t>
            </a:r>
          </a:p>
          <a:p>
            <a:pPr marL="342900" lvl="1" indent="-342900"/>
            <a:r>
              <a:rPr lang="de-DE" dirty="0" smtClean="0"/>
              <a:t>Benutzerdokumentation</a:t>
            </a:r>
          </a:p>
          <a:p>
            <a:pPr marL="800100" lvl="2" indent="-342900"/>
            <a:r>
              <a:rPr lang="de-DE" dirty="0" smtClean="0"/>
              <a:t>Hilfestellungen zur Bedienung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2810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Welche Formen der Dokumentation sollten eingesetzt werden?</a:t>
            </a:r>
          </a:p>
          <a:p>
            <a:endParaRPr lang="de-DE" sz="2400" dirty="0" smtClean="0"/>
          </a:p>
          <a:p>
            <a:r>
              <a:rPr lang="de-DE" sz="2400" dirty="0" smtClean="0"/>
              <a:t>Textliche Beschreibungen</a:t>
            </a:r>
          </a:p>
          <a:p>
            <a:r>
              <a:rPr lang="de-DE" sz="2400" dirty="0" smtClean="0"/>
              <a:t>Diagramme (zur Ergänzung)</a:t>
            </a:r>
          </a:p>
          <a:p>
            <a:pPr lvl="1"/>
            <a:r>
              <a:rPr lang="de-DE" sz="2000" dirty="0" smtClean="0"/>
              <a:t>Paketdiagramm</a:t>
            </a:r>
          </a:p>
          <a:p>
            <a:pPr lvl="1"/>
            <a:r>
              <a:rPr lang="de-DE" sz="2000" dirty="0" smtClean="0"/>
              <a:t>Klassendiagramme</a:t>
            </a:r>
          </a:p>
          <a:p>
            <a:pPr marL="342900" lvl="1" indent="-342900"/>
            <a:r>
              <a:rPr lang="de-DE" dirty="0" smtClean="0"/>
              <a:t>Grafiken</a:t>
            </a:r>
          </a:p>
          <a:p>
            <a:pPr marL="342900" lvl="1" indent="-342900"/>
            <a:r>
              <a:rPr lang="de-DE" dirty="0" smtClean="0"/>
              <a:t>Quellcodekommentare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</p:spTree>
    <p:extLst>
      <p:ext uri="{BB962C8B-B14F-4D97-AF65-F5344CB8AC3E}">
        <p14:creationId xmlns:p14="http://schemas.microsoft.com/office/powerpoint/2010/main" val="360789788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3000" b="1" u="sng" dirty="0" smtClean="0"/>
              <a:t>Sinnvoll:</a:t>
            </a:r>
            <a:r>
              <a:rPr lang="de-DE" sz="3000" dirty="0" smtClean="0"/>
              <a:t> </a:t>
            </a:r>
          </a:p>
          <a:p>
            <a:r>
              <a:rPr lang="de-DE" sz="26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sz="2600" dirty="0"/>
              <a:t>Wer sollte die </a:t>
            </a:r>
            <a:r>
              <a:rPr lang="de-DE" sz="2600" dirty="0" smtClean="0"/>
              <a:t>Entwickler-Dokumentation </a:t>
            </a:r>
            <a:r>
              <a:rPr lang="de-DE" sz="2600" dirty="0"/>
              <a:t>verfassen? </a:t>
            </a:r>
            <a:endParaRPr lang="de-DE" sz="2600" dirty="0" smtClean="0"/>
          </a:p>
          <a:p>
            <a:pPr marL="0" lvl="1" indent="0">
              <a:buNone/>
            </a:pPr>
            <a:r>
              <a:rPr lang="de-DE" sz="3000" b="1" u="sng" dirty="0" smtClean="0"/>
              <a:t>Sinnvoll:</a:t>
            </a:r>
            <a:r>
              <a:rPr lang="de-DE" sz="3000" dirty="0" smtClean="0"/>
              <a:t> </a:t>
            </a:r>
          </a:p>
          <a:p>
            <a:r>
              <a:rPr lang="de-DE" sz="2600" dirty="0" smtClean="0"/>
              <a:t>Programmierer selbst</a:t>
            </a:r>
          </a:p>
          <a:p>
            <a:pPr lvl="1"/>
            <a:r>
              <a:rPr lang="de-DE" sz="2000" dirty="0" smtClean="0"/>
              <a:t>ist  am besten mit internen Struktur und mit den Anforderungen der Software vertraut</a:t>
            </a:r>
          </a:p>
          <a:p>
            <a:pPr lvl="1"/>
            <a:endParaRPr lang="de-DE" sz="2000" dirty="0" smtClean="0"/>
          </a:p>
          <a:p>
            <a:pPr marL="0" indent="0">
              <a:buNone/>
            </a:pPr>
            <a:r>
              <a:rPr lang="de-DE" sz="3000" b="1" u="sng" dirty="0" smtClean="0"/>
              <a:t>Probleme dabei:</a:t>
            </a:r>
          </a:p>
          <a:p>
            <a:r>
              <a:rPr lang="de-DE" sz="2600" dirty="0" smtClean="0"/>
              <a:t>von Programmierern oft als zweitrangig angesehen</a:t>
            </a:r>
          </a:p>
          <a:p>
            <a:r>
              <a:rPr lang="de-DE" sz="2600" dirty="0" smtClean="0"/>
              <a:t>Projektleiter hat Aufgabe an jemanden delegiert</a:t>
            </a:r>
          </a:p>
          <a:p>
            <a:r>
              <a:rPr lang="de-DE" sz="2600" dirty="0" smtClean="0"/>
              <a:t>Termindruck</a:t>
            </a:r>
          </a:p>
          <a:p>
            <a:r>
              <a:rPr lang="de-DE" sz="2600" dirty="0" smtClean="0"/>
              <a:t>Qualität leidet unter Umständen darunter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8408935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de-DE" dirty="0"/>
              <a:t>Vor- und Nachteile von Dokumentationen?</a:t>
            </a:r>
          </a:p>
          <a:p>
            <a:pPr marL="0" indent="0">
              <a:buNone/>
            </a:pPr>
            <a:r>
              <a:rPr lang="de-DE" b="1" u="sng" dirty="0" smtClean="0"/>
              <a:t>Vorteile: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dirty="0" smtClean="0"/>
              <a:t>Idealfall: Dokumentation bietet Antworten auf eigene Fragen</a:t>
            </a:r>
          </a:p>
          <a:p>
            <a:endParaRPr lang="de-DE" sz="800" dirty="0" smtClean="0"/>
          </a:p>
          <a:p>
            <a:pPr marL="0" indent="0">
              <a:buNone/>
            </a:pPr>
            <a:r>
              <a:rPr lang="de-DE" sz="2800" b="1" u="sng" dirty="0" smtClean="0">
                <a:solidFill>
                  <a:prstClr val="white"/>
                </a:solidFill>
              </a:rPr>
              <a:t>Nachteile/Probleme:</a:t>
            </a:r>
          </a:p>
          <a:p>
            <a:r>
              <a:rPr lang="de-DE" sz="2400" dirty="0" smtClean="0">
                <a:solidFill>
                  <a:prstClr val="white"/>
                </a:solidFill>
              </a:rPr>
              <a:t>Es muss gemacht werden!</a:t>
            </a:r>
          </a:p>
          <a:p>
            <a:r>
              <a:rPr lang="de-DE" sz="2400" dirty="0"/>
              <a:t>Dokumentation </a:t>
            </a:r>
            <a:r>
              <a:rPr lang="de-DE" sz="2400" dirty="0" smtClean="0"/>
              <a:t>kann veralten! </a:t>
            </a:r>
          </a:p>
          <a:p>
            <a:endParaRPr lang="de-DE" sz="800" dirty="0" smtClean="0"/>
          </a:p>
          <a:p>
            <a:pPr marL="0" indent="0">
              <a:buNone/>
            </a:pPr>
            <a:r>
              <a:rPr lang="de-DE" b="1" u="sng" dirty="0" smtClean="0"/>
              <a:t>Aufwand:</a:t>
            </a:r>
          </a:p>
          <a:p>
            <a:r>
              <a:rPr lang="de-DE" sz="2400" dirty="0" smtClean="0"/>
              <a:t>Im Vergleich zum „ständigen Nachfragen“ gering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157475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706</Words>
  <Application>Microsoft Office PowerPoint</Application>
  <PresentationFormat>Breitbild</PresentationFormat>
  <Paragraphs>216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Entwicklerdokumentation</vt:lpstr>
      <vt:lpstr>2.4.  Entwicklerdokumentation</vt:lpstr>
      <vt:lpstr>2.4.  Entwicklerdokumentation</vt:lpstr>
      <vt:lpstr>2.4.  Entwicklerdokumentation</vt:lpstr>
      <vt:lpstr>2.4.  Entwicklerdokumentation</vt:lpstr>
      <vt:lpstr>2.4.  Entwicklerdokumentation</vt:lpstr>
      <vt:lpstr>2.5. Benutzerdokumentation</vt:lpstr>
      <vt:lpstr>2.5.  Benutzerdokumentation</vt:lpstr>
      <vt:lpstr>2.5.  Benutzerdokumentation</vt:lpstr>
      <vt:lpstr>2.6  Testdokumentation</vt:lpstr>
      <vt:lpstr>2.7.  Reflexion (Dokumentation)</vt:lpstr>
      <vt:lpstr>3.  Sonstige Aktivitäten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191</cp:revision>
  <dcterms:created xsi:type="dcterms:W3CDTF">2014-06-26T14:16:04Z</dcterms:created>
  <dcterms:modified xsi:type="dcterms:W3CDTF">2014-06-29T15:43:01Z</dcterms:modified>
</cp:coreProperties>
</file>