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0" r:id="rId7"/>
    <p:sldId id="28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7" r:id="rId16"/>
    <p:sldId id="276" r:id="rId17"/>
    <p:sldId id="272" r:id="rId18"/>
    <p:sldId id="274" r:id="rId19"/>
    <p:sldId id="273" r:id="rId20"/>
    <p:sldId id="275" r:id="rId21"/>
    <p:sldId id="286" r:id="rId22"/>
    <p:sldId id="279" r:id="rId23"/>
    <p:sldId id="280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r>
              <a:rPr lang="de-DE" dirty="0" smtClean="0"/>
              <a:t>Gute Idee: Tonmitschnitte (wenn auch nur selten benötigt)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2.4. 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„Wer </a:t>
            </a:r>
            <a:r>
              <a:rPr lang="de-DE" dirty="0"/>
              <a:t>sollte die Dokumentation verfassen</a:t>
            </a:r>
            <a:r>
              <a:rPr lang="de-DE" dirty="0" smtClean="0"/>
              <a:t>?“</a:t>
            </a:r>
            <a:endParaRPr lang="de-DE" dirty="0"/>
          </a:p>
          <a:p>
            <a:pPr lvl="1"/>
            <a:r>
              <a:rPr lang="de-DE" dirty="0" smtClean="0"/>
              <a:t>Spezialist </a:t>
            </a:r>
            <a:r>
              <a:rPr lang="de-DE" dirty="0"/>
              <a:t>in jeweiligen </a:t>
            </a:r>
            <a:r>
              <a:rPr lang="de-DE" dirty="0" smtClean="0"/>
              <a:t>Arbeitsbereich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Verantwortlicher für Anforderungsanalyse (Martin) hat Aufgaben verteilt</a:t>
            </a:r>
          </a:p>
          <a:p>
            <a:pPr lvl="1"/>
            <a:r>
              <a:rPr lang="de-DE" dirty="0" smtClean="0"/>
              <a:t>Ergebnisse wurden zusammengetragen und von Martin ordentlich ausformuliert</a:t>
            </a:r>
          </a:p>
          <a:p>
            <a:pPr lvl="1"/>
            <a:r>
              <a:rPr lang="de-DE" dirty="0"/>
              <a:t>sonst keine explizite Zusammenarbeit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dirty="0" smtClean="0"/>
              <a:t>Struktur dieses Dokuments: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453765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 smtClean="0"/>
              <a:t>	2.4. Pflichtenheft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2.8.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Erfahrungen (Implementierung)</a:t>
            </a:r>
            <a:endParaRPr lang="de-DE" dirty="0"/>
          </a:p>
          <a:p>
            <a:r>
              <a:rPr lang="de-DE" sz="2400" dirty="0" smtClean="0"/>
              <a:t> umfangreichstes Dokument</a:t>
            </a:r>
          </a:p>
          <a:p>
            <a:pPr marL="342900" lvl="4" indent="-342900"/>
            <a:r>
              <a:rPr lang="de-DE" sz="2400" dirty="0" smtClean="0"/>
              <a:t>Positiv:</a:t>
            </a:r>
          </a:p>
          <a:p>
            <a:pPr marL="800100" lvl="5" indent="-342900"/>
            <a:r>
              <a:rPr lang="de-DE" sz="2000" dirty="0"/>
              <a:t>a</a:t>
            </a:r>
            <a:r>
              <a:rPr lang="de-DE" sz="2000" dirty="0" smtClean="0"/>
              <a:t>llgemein gute Zusammenarbeit mit Experten aus „Entwurf“ und „Implementierung“</a:t>
            </a:r>
          </a:p>
          <a:p>
            <a:pPr marL="342900" lvl="5" indent="-342900"/>
            <a:r>
              <a:rPr lang="de-DE" sz="2400" dirty="0" smtClean="0"/>
              <a:t>Schwierigkeiten:</a:t>
            </a:r>
          </a:p>
          <a:p>
            <a:pPr marL="800100" lvl="6" indent="-342900"/>
            <a:r>
              <a:rPr lang="de-DE" sz="2000" dirty="0"/>
              <a:t>selbstständiges Arbeiten meinerseits </a:t>
            </a:r>
            <a:r>
              <a:rPr lang="de-DE" sz="2000" dirty="0" smtClean="0"/>
              <a:t>nur bedingt möglich</a:t>
            </a:r>
          </a:p>
          <a:p>
            <a:pPr marL="34290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Grundgerüst der Dokumentation generieren lassen (</a:t>
            </a:r>
            <a:r>
              <a:rPr lang="de-DE" sz="2000" dirty="0" err="1" smtClean="0"/>
              <a:t>Doxygen</a:t>
            </a:r>
            <a:r>
              <a:rPr lang="de-DE" sz="2000" dirty="0" smtClean="0"/>
              <a:t>)</a:t>
            </a:r>
          </a:p>
          <a:p>
            <a:pPr marL="800100" lvl="6" indent="-342900"/>
            <a:r>
              <a:rPr lang="de-DE" sz="2000" dirty="0" smtClean="0"/>
              <a:t>Programmierer mehr bei Kommentierung überwachen</a:t>
            </a:r>
          </a:p>
          <a:p>
            <a:pPr marL="1257300" lvl="7" indent="-342900"/>
            <a:r>
              <a:rPr lang="de-DE" sz="1900" dirty="0" smtClean="0"/>
              <a:t>arbeiteten </a:t>
            </a:r>
            <a:r>
              <a:rPr lang="de-DE" sz="1900" dirty="0"/>
              <a:t>sehr schnell und zu (für mich) ungünstigen </a:t>
            </a:r>
            <a:r>
              <a:rPr lang="de-DE" sz="1900" dirty="0" smtClean="0"/>
              <a:t>Arbeitszeiten</a:t>
            </a:r>
          </a:p>
          <a:p>
            <a:pPr marL="1257300" lvl="7" indent="-342900"/>
            <a:r>
              <a:rPr lang="de-DE" sz="1900" dirty="0"/>
              <a:t>a</a:t>
            </a:r>
            <a:r>
              <a:rPr lang="de-DE" sz="1900" dirty="0" smtClean="0"/>
              <a:t>us ihrer Sicht genügend Kommentare</a:t>
            </a:r>
            <a:endParaRPr lang="de-DE" sz="1900" dirty="0"/>
          </a:p>
          <a:p>
            <a:pPr marL="1257300" lvl="7" indent="-34290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</a:t>
            </a:r>
            <a:r>
              <a:rPr lang="de-DE" dirty="0"/>
              <a:t>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Struktur:</a:t>
            </a:r>
          </a:p>
          <a:p>
            <a:r>
              <a:rPr lang="de-DE" sz="2400" dirty="0"/>
              <a:t>Dokumentation für </a:t>
            </a:r>
            <a:r>
              <a:rPr lang="de-DE" sz="2400" dirty="0" smtClean="0"/>
              <a:t>Dozentenprogramm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Hauptmenü</a:t>
            </a:r>
            <a:endParaRPr lang="de-DE" sz="2000" dirty="0"/>
          </a:p>
          <a:p>
            <a:pPr lvl="1"/>
            <a:r>
              <a:rPr lang="de-DE" sz="2000" dirty="0" smtClean="0"/>
              <a:t>relevante </a:t>
            </a:r>
            <a:r>
              <a:rPr lang="de-DE" sz="2000" dirty="0"/>
              <a:t>Funktionen</a:t>
            </a:r>
          </a:p>
          <a:p>
            <a:pPr lvl="1"/>
            <a:r>
              <a:rPr lang="de-DE" sz="2000" dirty="0"/>
              <a:t>administrative Funktionen</a:t>
            </a:r>
          </a:p>
          <a:p>
            <a:r>
              <a:rPr lang="de-DE" sz="2400" dirty="0" smtClean="0"/>
              <a:t>Dokumentation für Studentenprogramm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Erstanmeldung</a:t>
            </a:r>
          </a:p>
          <a:p>
            <a:pPr lvl="1"/>
            <a:r>
              <a:rPr lang="de-DE" sz="2000" dirty="0" smtClean="0"/>
              <a:t>reguläre Anmeldung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</a:t>
            </a:r>
            <a:r>
              <a:rPr lang="de-DE" dirty="0" smtClean="0"/>
              <a:t>Menüs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(einfache Formulierungen)</a:t>
            </a:r>
            <a:endParaRPr lang="de-DE" dirty="0"/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Testdaten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54" y="286105"/>
            <a:ext cx="4247405" cy="60796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3315455"/>
            <a:ext cx="6200573" cy="30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Erfahrungen</a:t>
            </a:r>
            <a:endParaRPr lang="de-DE" dirty="0" smtClean="0"/>
          </a:p>
          <a:p>
            <a:r>
              <a:rPr lang="de-DE" sz="2400" dirty="0"/>
              <a:t>e</a:t>
            </a:r>
            <a:r>
              <a:rPr lang="de-DE" sz="2400" dirty="0" smtClean="0"/>
              <a:t>infache, selbstständige Arbeit (eigene Erfahrungen)</a:t>
            </a:r>
          </a:p>
          <a:p>
            <a:pPr lvl="1"/>
            <a:r>
              <a:rPr lang="de-DE" sz="2000" dirty="0" smtClean="0"/>
              <a:t>keine Zusammenarbeit mit „Experten“ notwendig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Hinweis</a:t>
            </a:r>
            <a:endParaRPr lang="de-DE" dirty="0" smtClean="0"/>
          </a:p>
          <a:p>
            <a:pPr marL="342900" lvl="1" indent="-342900"/>
            <a:r>
              <a:rPr lang="de-DE" dirty="0" smtClean="0"/>
              <a:t>Auf mögliche Fehler bei den Eingaben wird nicht eingegangen!</a:t>
            </a:r>
          </a:p>
          <a:p>
            <a:pPr marL="800100" lvl="2" indent="-342900"/>
            <a:r>
              <a:rPr lang="de-DE" dirty="0" smtClean="0"/>
              <a:t>Screenshots mit korrekten Eingaben</a:t>
            </a:r>
          </a:p>
          <a:p>
            <a:pPr marL="800100" lvl="2" indent="-342900"/>
            <a:r>
              <a:rPr lang="de-DE" dirty="0" smtClean="0"/>
              <a:t>Fehlermeldungen sind eindeutig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eringes „Einmischen“ meinerseits</a:t>
            </a:r>
          </a:p>
          <a:p>
            <a:pPr lvl="1"/>
            <a:r>
              <a:rPr lang="de-DE" dirty="0" smtClean="0"/>
              <a:t>Tester hat selbstständig gearbeitet</a:t>
            </a:r>
          </a:p>
          <a:p>
            <a:pPr lvl="1"/>
            <a:r>
              <a:rPr lang="de-DE" dirty="0" smtClean="0"/>
              <a:t>ich hatte keine Verbesserungsvorschläge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sz="2800" dirty="0" smtClean="0"/>
              <a:t>Kritik (an mich):</a:t>
            </a:r>
          </a:p>
          <a:p>
            <a:pPr marL="800100" lvl="2" indent="-342900"/>
            <a:r>
              <a:rPr lang="de-DE" sz="2400" dirty="0" smtClean="0"/>
              <a:t>Testdaten wurden nicht dokumentiert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2.8.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Positiv:</a:t>
            </a:r>
          </a:p>
          <a:p>
            <a:pPr lvl="1"/>
            <a:r>
              <a:rPr lang="de-DE" dirty="0"/>
              <a:t>Tonmitschnitte in Gruppensitzungen</a:t>
            </a:r>
          </a:p>
          <a:p>
            <a:pPr lvl="2"/>
            <a:r>
              <a:rPr lang="de-DE" dirty="0"/>
              <a:t>zur Absicherung</a:t>
            </a:r>
          </a:p>
          <a:p>
            <a:pPr lvl="1"/>
            <a:r>
              <a:rPr lang="de-DE" dirty="0"/>
              <a:t>Dokumentation mit </a:t>
            </a:r>
            <a:r>
              <a:rPr lang="de-DE" dirty="0" err="1"/>
              <a:t>LaTex</a:t>
            </a:r>
            <a:endParaRPr lang="de-DE" dirty="0"/>
          </a:p>
          <a:p>
            <a:pPr lvl="2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 smtClean="0"/>
              <a:t>Negativ:</a:t>
            </a:r>
          </a:p>
          <a:p>
            <a:pPr lvl="1"/>
            <a:r>
              <a:rPr lang="de-DE" dirty="0" smtClean="0"/>
              <a:t>keine Vorlage für Protokolle benutzt (immer leeres Dokument)</a:t>
            </a:r>
          </a:p>
          <a:p>
            <a:pPr lvl="1"/>
            <a:r>
              <a:rPr lang="de-DE" dirty="0" smtClean="0"/>
              <a:t>Ich habe als Verantwortlicher nicht immer genügend Verantwortung übernommen</a:t>
            </a:r>
          </a:p>
          <a:p>
            <a:pPr lvl="2"/>
            <a:r>
              <a:rPr lang="de-DE" dirty="0" smtClean="0"/>
              <a:t>Zusammenarbeit mit Experten nicht immer stark genug (Pflichtenheft, Testdokumentation)</a:t>
            </a:r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/>
              <a:t>Gesamteinschätzung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Interessant, einmal den kompletten SW-Entwicklungsprozess geübt zu </a:t>
            </a:r>
            <a:r>
              <a:rPr lang="de-DE" dirty="0" smtClean="0"/>
              <a:t>haben</a:t>
            </a:r>
          </a:p>
          <a:p>
            <a:pPr lvl="1"/>
            <a:r>
              <a:rPr lang="de-DE" dirty="0" smtClean="0"/>
              <a:t>neben Dokumentation: Programmierung </a:t>
            </a:r>
            <a:r>
              <a:rPr lang="de-DE" dirty="0"/>
              <a:t>der PDF-Archivierung (Dozentenprogramm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1371600" lvl="3" indent="0">
              <a:buNone/>
            </a:pPr>
            <a:r>
              <a:rPr lang="de-DE" sz="2000" dirty="0" smtClean="0"/>
              <a:t>       Erfahrungen </a:t>
            </a:r>
            <a:r>
              <a:rPr lang="de-DE" sz="2000" dirty="0"/>
              <a:t>in mehreren Bereichen gesammelt</a:t>
            </a:r>
          </a:p>
          <a:p>
            <a:pPr lvl="3"/>
            <a:endParaRPr lang="de-DE" dirty="0"/>
          </a:p>
          <a:p>
            <a:r>
              <a:rPr lang="de-DE" dirty="0"/>
              <a:t>gute Gruppenarbeit (wir kannten uns gegenseitig bereits)</a:t>
            </a:r>
          </a:p>
          <a:p>
            <a:r>
              <a:rPr lang="de-DE" dirty="0"/>
              <a:t>Meetings: alle Mitglieder </a:t>
            </a:r>
            <a:r>
              <a:rPr lang="de-DE" dirty="0" smtClean="0"/>
              <a:t>anwesend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73239" y="3741987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/>
              <a:t>Vor- und Nachteile von Dokumentationen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Welchen Umfang hat eine Dokumentation? (Arten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Welche 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/>
              <a:t>als Entwickler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Weiterentwickler</a:t>
            </a:r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Nutzer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Welchen Umfang </a:t>
            </a:r>
            <a:r>
              <a:rPr lang="de-DE" dirty="0" smtClean="0"/>
              <a:t>sollte eine Dokumentation haben?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dirty="0" smtClean="0"/>
              <a:t>Pflichtenheft</a:t>
            </a:r>
          </a:p>
          <a:p>
            <a:pPr marL="800100" lvl="2" indent="-342900"/>
            <a:r>
              <a:rPr lang="de-DE" dirty="0" smtClean="0"/>
              <a:t>Anforderungsanalyse</a:t>
            </a:r>
          </a:p>
          <a:p>
            <a:pPr marL="342900" lvl="1" indent="-342900"/>
            <a:r>
              <a:rPr lang="de-DE" dirty="0" smtClean="0"/>
              <a:t>Entwicklerdokumentation</a:t>
            </a:r>
          </a:p>
          <a:p>
            <a:pPr marL="800100" lvl="2" indent="-342900"/>
            <a:r>
              <a:rPr lang="de-DE" dirty="0" smtClean="0"/>
              <a:t>Entwurf</a:t>
            </a:r>
          </a:p>
          <a:p>
            <a:pPr marL="800100" lvl="2" indent="-342900"/>
            <a:r>
              <a:rPr lang="de-DE" dirty="0" smtClean="0"/>
              <a:t>Implementierung</a:t>
            </a:r>
          </a:p>
          <a:p>
            <a:pPr marL="342900" lvl="1" indent="-342900"/>
            <a:r>
              <a:rPr lang="de-DE" dirty="0" smtClean="0"/>
              <a:t>Testdokumentation</a:t>
            </a:r>
          </a:p>
          <a:p>
            <a:pPr marL="800100" lvl="2" indent="-342900"/>
            <a:r>
              <a:rPr lang="de-DE" dirty="0" smtClean="0"/>
              <a:t>Testberichte</a:t>
            </a:r>
          </a:p>
          <a:p>
            <a:pPr marL="342900" lvl="1" indent="-342900"/>
            <a:r>
              <a:rPr lang="de-DE" dirty="0" smtClean="0"/>
              <a:t>Benutzerdokumentation</a:t>
            </a:r>
          </a:p>
          <a:p>
            <a:pPr marL="800100" lvl="2" indent="-342900"/>
            <a:r>
              <a:rPr lang="de-DE" dirty="0" smtClean="0"/>
              <a:t>Hilfestellungen zur Bedienung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2800" b="1" u="sng" dirty="0" smtClean="0"/>
              <a:t>Sinnvoll:</a:t>
            </a:r>
            <a:r>
              <a:rPr lang="de-DE" sz="2800" dirty="0" smtClean="0"/>
              <a:t> </a:t>
            </a:r>
          </a:p>
          <a:p>
            <a:r>
              <a:rPr lang="de-DE" sz="24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Probleme:</a:t>
            </a:r>
            <a:endParaRPr lang="de-DE" sz="2800" dirty="0" smtClean="0"/>
          </a:p>
          <a:p>
            <a:pPr marL="457200" lvl="1" indent="-457200"/>
            <a:r>
              <a:rPr lang="de-DE" dirty="0" smtClean="0"/>
              <a:t>Dokumentationserstellung meist nur zweitrangig</a:t>
            </a:r>
          </a:p>
          <a:p>
            <a:pPr marL="457200" lvl="1" indent="-457200"/>
            <a:r>
              <a:rPr lang="de-DE" dirty="0"/>
              <a:t>Projektleiter hat Aufgabe an jemanden </a:t>
            </a:r>
            <a:r>
              <a:rPr lang="de-DE" dirty="0" smtClean="0"/>
              <a:t>delegiert</a:t>
            </a:r>
          </a:p>
          <a:p>
            <a:pPr marL="457200" lvl="1" indent="-457200"/>
            <a:r>
              <a:rPr lang="de-DE" dirty="0" smtClean="0"/>
              <a:t>Termindruck</a:t>
            </a:r>
            <a:endParaRPr lang="de-DE" dirty="0"/>
          </a:p>
          <a:p>
            <a:pPr marL="457200" lvl="1" indent="-457200"/>
            <a:r>
              <a:rPr lang="de-DE" dirty="0"/>
              <a:t>Qualität leidet unter Umständen darunter</a:t>
            </a:r>
          </a:p>
          <a:p>
            <a:pPr marL="457200" lvl="1" indent="-45720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also meine Aufgabe?</a:t>
            </a:r>
          </a:p>
          <a:p>
            <a:pPr lvl="1"/>
            <a:r>
              <a:rPr lang="de-DE" dirty="0" smtClean="0"/>
              <a:t>Zusammenarbeit mit Experten/Spezialisten der einzelnen Bereiche im Software-Entwicklungsprozess</a:t>
            </a:r>
          </a:p>
          <a:p>
            <a:pPr lvl="1"/>
            <a:r>
              <a:rPr lang="de-DE" dirty="0" smtClean="0"/>
              <a:t>deren Ergebnisse zusammentragen</a:t>
            </a:r>
          </a:p>
          <a:p>
            <a:pPr lvl="1"/>
            <a:r>
              <a:rPr lang="de-DE" dirty="0" smtClean="0"/>
              <a:t>in ansprechender Form dokumentieren</a:t>
            </a:r>
          </a:p>
          <a:p>
            <a:pPr lvl="2"/>
            <a:r>
              <a:rPr lang="de-DE" dirty="0" smtClean="0"/>
              <a:t>Bezug auf Zielgruppen</a:t>
            </a:r>
          </a:p>
        </p:txBody>
      </p:sp>
    </p:spTree>
    <p:extLst>
      <p:ext uri="{BB962C8B-B14F-4D97-AF65-F5344CB8AC3E}">
        <p14:creationId xmlns:p14="http://schemas.microsoft.com/office/powerpoint/2010/main" val="35201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708</Words>
  <Application>Microsoft Office PowerPoint</Application>
  <PresentationFormat>Breitbild</PresentationFormat>
  <Paragraphs>208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Pflichtenheft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2.6. Benutzerdokumentation</vt:lpstr>
      <vt:lpstr>2.6.  Benutzerdokumentation</vt:lpstr>
      <vt:lpstr>2.6.  Benutzerdokumentation</vt:lpstr>
      <vt:lpstr>2.7  Testdokumentation</vt:lpstr>
      <vt:lpstr>2.8.  Reflexion (Dokumentation)</vt:lpstr>
      <vt:lpstr>3. Gesamteinschätzung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257</cp:revision>
  <dcterms:created xsi:type="dcterms:W3CDTF">2014-06-26T14:16:04Z</dcterms:created>
  <dcterms:modified xsi:type="dcterms:W3CDTF">2014-07-01T16:11:35Z</dcterms:modified>
</cp:coreProperties>
</file>