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76" r:id="rId16"/>
    <p:sldId id="272" r:id="rId17"/>
    <p:sldId id="274" r:id="rId18"/>
    <p:sldId id="273" r:id="rId19"/>
    <p:sldId id="275" r:id="rId20"/>
    <p:sldId id="286" r:id="rId21"/>
    <p:sldId id="279" r:id="rId22"/>
    <p:sldId id="280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r>
              <a:rPr lang="de-DE" dirty="0" smtClean="0"/>
              <a:t>Gute Idee: Tonmitschnitte (wenn auch nur selten benötigt)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2.4. 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„Wer </a:t>
            </a:r>
            <a:r>
              <a:rPr lang="de-DE" dirty="0"/>
              <a:t>sollte die Dokumentation verfassen</a:t>
            </a:r>
            <a:r>
              <a:rPr lang="de-DE" dirty="0" smtClean="0"/>
              <a:t>?“</a:t>
            </a:r>
            <a:endParaRPr lang="de-DE" dirty="0"/>
          </a:p>
          <a:p>
            <a:pPr lvl="1"/>
            <a:r>
              <a:rPr lang="de-DE" dirty="0" smtClean="0"/>
              <a:t>Spezialist </a:t>
            </a:r>
            <a:r>
              <a:rPr lang="de-DE" dirty="0"/>
              <a:t>in jeweiligen </a:t>
            </a:r>
            <a:r>
              <a:rPr lang="de-DE" dirty="0" smtClean="0"/>
              <a:t>Arbeitsbereich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Verantwortlicher für Anforderungsanalyse (Martin) hat Aufgaben verteilt</a:t>
            </a:r>
          </a:p>
          <a:p>
            <a:pPr lvl="1"/>
            <a:r>
              <a:rPr lang="de-DE" dirty="0" smtClean="0"/>
              <a:t>Ergebnisse wurden zusammengetragen und von Martin ordentlich ausformuliert</a:t>
            </a:r>
          </a:p>
          <a:p>
            <a:pPr lvl="1"/>
            <a:r>
              <a:rPr lang="de-DE" dirty="0"/>
              <a:t>sonst keine explizite Zusammenarbeit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dirty="0" smtClean="0"/>
              <a:t>Struktur dieses Dokuments: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453765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 smtClean="0"/>
              <a:t>	2.4. Pflichtenheft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2.8.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Erfahrungen (Implementierung)</a:t>
            </a:r>
            <a:endParaRPr lang="de-DE" dirty="0"/>
          </a:p>
          <a:p>
            <a:r>
              <a:rPr lang="de-DE" sz="2400" dirty="0" smtClean="0"/>
              <a:t> umfangreichstes Dokument</a:t>
            </a:r>
          </a:p>
          <a:p>
            <a:pPr marL="342900" lvl="4" indent="-342900"/>
            <a:r>
              <a:rPr lang="de-DE" sz="2400" dirty="0" smtClean="0"/>
              <a:t>Positiv:</a:t>
            </a:r>
          </a:p>
          <a:p>
            <a:pPr marL="800100" lvl="5" indent="-342900"/>
            <a:r>
              <a:rPr lang="de-DE" sz="2000" dirty="0"/>
              <a:t>a</a:t>
            </a:r>
            <a:r>
              <a:rPr lang="de-DE" sz="2000" dirty="0" smtClean="0"/>
              <a:t>llgemein gute Zusammenarbeit mit Experten aus „Entwurf“ und „Implementierung“</a:t>
            </a:r>
          </a:p>
          <a:p>
            <a:pPr marL="1257300" lvl="6" indent="-342900"/>
            <a:r>
              <a:rPr lang="de-DE" sz="2000" dirty="0" smtClean="0"/>
              <a:t>Arbeitsteilung</a:t>
            </a:r>
          </a:p>
          <a:p>
            <a:pPr marL="342900" lvl="5" indent="-342900"/>
            <a:r>
              <a:rPr lang="de-DE" sz="2400" dirty="0" smtClean="0"/>
              <a:t>Schwierigkeiten:</a:t>
            </a:r>
          </a:p>
          <a:p>
            <a:pPr marL="800100" lvl="6" indent="-342900"/>
            <a:r>
              <a:rPr lang="de-DE" sz="2000" dirty="0"/>
              <a:t>selbstständiges Arbeiten meinerseits </a:t>
            </a:r>
            <a:r>
              <a:rPr lang="de-DE" sz="2000" dirty="0" smtClean="0"/>
              <a:t>nur bedingt möglich</a:t>
            </a:r>
          </a:p>
          <a:p>
            <a:pPr marL="34290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Grundgerüst der Dokumentation generieren lassen (</a:t>
            </a:r>
            <a:r>
              <a:rPr lang="de-DE" sz="2000" dirty="0" err="1" smtClean="0"/>
              <a:t>Doxygen</a:t>
            </a:r>
            <a:r>
              <a:rPr lang="de-DE" sz="2000" dirty="0" smtClean="0"/>
              <a:t>)</a:t>
            </a:r>
          </a:p>
          <a:p>
            <a:pPr marL="800100" lvl="6" indent="-342900"/>
            <a:r>
              <a:rPr lang="de-DE" sz="2000" dirty="0" smtClean="0"/>
              <a:t>Programmierer mehr bei Kommentierung überwachen</a:t>
            </a:r>
          </a:p>
          <a:p>
            <a:pPr marL="1257300" lvl="7" indent="-342900"/>
            <a:r>
              <a:rPr lang="de-DE" sz="1900" dirty="0" smtClean="0"/>
              <a:t>arbeiteten </a:t>
            </a:r>
            <a:r>
              <a:rPr lang="de-DE" sz="1900" dirty="0"/>
              <a:t>sehr schnell und zu (für mich) ungünstigen </a:t>
            </a:r>
            <a:r>
              <a:rPr lang="de-DE" sz="1900" dirty="0" smtClean="0"/>
              <a:t>Arbeitszeiten</a:t>
            </a:r>
          </a:p>
          <a:p>
            <a:pPr marL="1257300" lvl="7" indent="-342900"/>
            <a:r>
              <a:rPr lang="de-DE" sz="1900" dirty="0"/>
              <a:t>a</a:t>
            </a:r>
            <a:r>
              <a:rPr lang="de-DE" sz="1900" dirty="0" smtClean="0"/>
              <a:t>us ihrer Sicht genügend Kommentare</a:t>
            </a:r>
            <a:endParaRPr lang="de-DE" sz="1900" dirty="0"/>
          </a:p>
          <a:p>
            <a:pPr marL="1257300" lvl="7" indent="-34290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</a:t>
            </a:r>
            <a:r>
              <a:rPr lang="de-DE" dirty="0"/>
              <a:t>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Struktur:</a:t>
            </a:r>
          </a:p>
          <a:p>
            <a:r>
              <a:rPr lang="de-DE" sz="2400" dirty="0"/>
              <a:t>Dokumentation für </a:t>
            </a:r>
            <a:r>
              <a:rPr lang="de-DE" sz="2400" dirty="0" smtClean="0"/>
              <a:t>Dozentenprogramm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Hauptmenü</a:t>
            </a:r>
            <a:endParaRPr lang="de-DE" sz="2000" dirty="0"/>
          </a:p>
          <a:p>
            <a:pPr lvl="1"/>
            <a:r>
              <a:rPr lang="de-DE" sz="2000" dirty="0" smtClean="0"/>
              <a:t>relevante </a:t>
            </a:r>
            <a:r>
              <a:rPr lang="de-DE" sz="2000" dirty="0"/>
              <a:t>Funktionen</a:t>
            </a:r>
          </a:p>
          <a:p>
            <a:pPr lvl="1"/>
            <a:r>
              <a:rPr lang="de-DE" sz="2000" dirty="0"/>
              <a:t>administrative Funktionen</a:t>
            </a:r>
          </a:p>
          <a:p>
            <a:r>
              <a:rPr lang="de-DE" sz="2400" dirty="0" smtClean="0"/>
              <a:t>Dokumentation für Studentenprogramm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Erstanmeldung</a:t>
            </a:r>
          </a:p>
          <a:p>
            <a:pPr lvl="1"/>
            <a:r>
              <a:rPr lang="de-DE" sz="2000" dirty="0" smtClean="0"/>
              <a:t>reguläre Anmeldung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</a:t>
            </a:r>
            <a:r>
              <a:rPr lang="de-DE" dirty="0" smtClean="0"/>
              <a:t>Menüs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(einfache Formulierungen)</a:t>
            </a:r>
            <a:endParaRPr lang="de-DE" dirty="0"/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Testdaten</a:t>
            </a:r>
            <a:endParaRPr lang="de-DE" dirty="0"/>
          </a:p>
          <a:p>
            <a:pPr marL="228600" lvl="1">
              <a:spcBef>
                <a:spcPts val="1000"/>
              </a:spcBef>
            </a:pPr>
            <a:r>
              <a:rPr lang="de-DE" dirty="0"/>
              <a:t>Auf mögliche Fehler bei den Eingaben wird </a:t>
            </a:r>
            <a:endParaRPr lang="de-DE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de-DE" dirty="0"/>
              <a:t> </a:t>
            </a:r>
            <a:r>
              <a:rPr lang="de-DE" dirty="0" smtClean="0"/>
              <a:t>   nicht </a:t>
            </a:r>
            <a:r>
              <a:rPr lang="de-DE" dirty="0"/>
              <a:t>eingegangen!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65" y="519301"/>
            <a:ext cx="4247405" cy="60796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4282440"/>
            <a:ext cx="4749231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eringes „Einmischen“ meinerseits</a:t>
            </a:r>
          </a:p>
          <a:p>
            <a:pPr lvl="1"/>
            <a:r>
              <a:rPr lang="de-DE" dirty="0" smtClean="0"/>
              <a:t>Tester hat selbstständig gearbeitet</a:t>
            </a:r>
          </a:p>
          <a:p>
            <a:pPr lvl="1"/>
            <a:r>
              <a:rPr lang="de-DE" dirty="0" smtClean="0"/>
              <a:t>ich hatte keine Verbesserungsvorschläge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sz="2800" dirty="0" smtClean="0"/>
              <a:t>Kritik (an mich):</a:t>
            </a:r>
          </a:p>
          <a:p>
            <a:pPr marL="800100" lvl="2" indent="-342900"/>
            <a:r>
              <a:rPr lang="de-DE" sz="2400" dirty="0" smtClean="0"/>
              <a:t>Testdaten wurden nicht dokumentiert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2.8.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Positiv:</a:t>
            </a:r>
          </a:p>
          <a:p>
            <a:pPr lvl="1"/>
            <a:r>
              <a:rPr lang="de-DE" dirty="0"/>
              <a:t>Tonmitschnitte in Gruppensitzungen</a:t>
            </a:r>
          </a:p>
          <a:p>
            <a:pPr lvl="2"/>
            <a:r>
              <a:rPr lang="de-DE" dirty="0"/>
              <a:t>zur Absicherung</a:t>
            </a:r>
          </a:p>
          <a:p>
            <a:pPr lvl="1"/>
            <a:r>
              <a:rPr lang="de-DE" dirty="0"/>
              <a:t>Dokumentation mit </a:t>
            </a:r>
            <a:r>
              <a:rPr lang="de-DE" dirty="0" err="1"/>
              <a:t>LaTex</a:t>
            </a:r>
            <a:endParaRPr lang="de-DE" dirty="0"/>
          </a:p>
          <a:p>
            <a:pPr lvl="2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 smtClean="0"/>
              <a:t>Negativ:</a:t>
            </a:r>
          </a:p>
          <a:p>
            <a:pPr lvl="1"/>
            <a:r>
              <a:rPr lang="de-DE" dirty="0" smtClean="0"/>
              <a:t>keine Vorlage für Protokolle benutzt (immer leeres Dokument)</a:t>
            </a:r>
          </a:p>
          <a:p>
            <a:pPr lvl="1"/>
            <a:r>
              <a:rPr lang="de-DE" dirty="0" smtClean="0"/>
              <a:t>rechtzeitige Quellcode-Kommentierung durchsetzen</a:t>
            </a:r>
          </a:p>
          <a:p>
            <a:pPr lvl="1"/>
            <a:r>
              <a:rPr lang="de-DE" dirty="0" smtClean="0"/>
              <a:t>Ich habe als Verantwortlicher nicht immer genügend Verantwortung übernommen</a:t>
            </a:r>
          </a:p>
          <a:p>
            <a:pPr lvl="2"/>
            <a:r>
              <a:rPr lang="de-DE" dirty="0" smtClean="0"/>
              <a:t>Zusammenarbeit mit Experten nicht immer stark genug (Pflichtenheft, Testdokumentation)</a:t>
            </a:r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/>
              <a:t>Gesamteinschätzung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Interessant, einmal den kompletten SW-Entwicklungsprozess geübt zu </a:t>
            </a:r>
            <a:r>
              <a:rPr lang="de-DE" dirty="0" smtClean="0"/>
              <a:t>haben</a:t>
            </a:r>
          </a:p>
          <a:p>
            <a:pPr lvl="1"/>
            <a:r>
              <a:rPr lang="de-DE" dirty="0" smtClean="0"/>
              <a:t>neben Dokumentation: Programmierung </a:t>
            </a:r>
            <a:r>
              <a:rPr lang="de-DE" dirty="0"/>
              <a:t>der PDF-Archivierung (Dozentenprogramm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1371600" lvl="3" indent="0">
              <a:buNone/>
            </a:pPr>
            <a:r>
              <a:rPr lang="de-DE" sz="2000" dirty="0" smtClean="0"/>
              <a:t>       Erfahrungen </a:t>
            </a:r>
            <a:r>
              <a:rPr lang="de-DE" sz="2000" dirty="0"/>
              <a:t>in mehreren Bereichen gesammelt</a:t>
            </a:r>
          </a:p>
          <a:p>
            <a:pPr lvl="3"/>
            <a:endParaRPr lang="de-DE" dirty="0"/>
          </a:p>
          <a:p>
            <a:r>
              <a:rPr lang="de-DE" dirty="0"/>
              <a:t>gute Gruppenarbeit (wir kannten uns gegenseitig bereits)</a:t>
            </a:r>
          </a:p>
          <a:p>
            <a:r>
              <a:rPr lang="de-DE" dirty="0" smtClean="0"/>
              <a:t>leider: zunehmender Stress wegen anderen Studienfächern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73239" y="3741987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/>
              <a:t>Vor- und Nachteile von Dokumentationen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Welchen Umfang hat eine Dokumentation? (Arten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Welche 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</a:t>
            </a:r>
            <a:r>
              <a:rPr lang="de-DE" sz="2400" dirty="0" smtClean="0"/>
              <a:t>schaffen</a:t>
            </a:r>
          </a:p>
          <a:p>
            <a:pPr lvl="1"/>
            <a:r>
              <a:rPr lang="de-DE" sz="2000" dirty="0" smtClean="0"/>
              <a:t>Anforderungsanalyse </a:t>
            </a:r>
            <a:r>
              <a:rPr lang="de-DE" sz="2000" dirty="0" smtClean="0">
                <a:sym typeface="Wingdings" panose="05000000000000000000" pitchFamily="2" charset="2"/>
              </a:rPr>
              <a:t> Pflichtenheft</a:t>
            </a:r>
            <a:endParaRPr lang="de-DE" sz="2000" dirty="0" smtClean="0"/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 smtClean="0"/>
              <a:t>Entwicklerdokumentation</a:t>
            </a:r>
          </a:p>
          <a:p>
            <a:pPr marL="0" lvl="1"/>
            <a:r>
              <a:rPr lang="de-DE" dirty="0" smtClean="0"/>
              <a:t>Fehlerbehandlung</a:t>
            </a:r>
          </a:p>
          <a:p>
            <a:pPr marL="800100" lvl="2" indent="-342900"/>
            <a:r>
              <a:rPr lang="de-DE" sz="1900" dirty="0" smtClean="0"/>
              <a:t>Testdokumentation mit Testberichten</a:t>
            </a:r>
            <a:endParaRPr lang="de-DE" sz="2100" dirty="0" smtClean="0"/>
          </a:p>
          <a:p>
            <a:r>
              <a:rPr lang="de-DE" sz="2400" dirty="0" smtClean="0"/>
              <a:t>Software </a:t>
            </a:r>
            <a:r>
              <a:rPr lang="de-DE" sz="2400" dirty="0" smtClean="0"/>
              <a:t>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 smtClean="0"/>
              <a:t>Benutzerdokumentation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2800" b="1" u="sng" dirty="0" smtClean="0"/>
              <a:t>Sinnvoll:</a:t>
            </a:r>
            <a:r>
              <a:rPr lang="de-DE" sz="2800" dirty="0" smtClean="0"/>
              <a:t> </a:t>
            </a:r>
          </a:p>
          <a:p>
            <a:r>
              <a:rPr lang="de-DE" sz="24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Probleme:</a:t>
            </a:r>
            <a:endParaRPr lang="de-DE" sz="2800" dirty="0" smtClean="0"/>
          </a:p>
          <a:p>
            <a:pPr marL="457200" lvl="1" indent="-457200"/>
            <a:r>
              <a:rPr lang="de-DE" dirty="0" smtClean="0"/>
              <a:t>Dokumentationserstellung meist nur zweitrangig</a:t>
            </a:r>
          </a:p>
          <a:p>
            <a:pPr marL="457200" lvl="1" indent="-457200"/>
            <a:r>
              <a:rPr lang="de-DE" dirty="0"/>
              <a:t>Projektleiter hat Aufgabe an jemanden </a:t>
            </a:r>
            <a:r>
              <a:rPr lang="de-DE" dirty="0" smtClean="0"/>
              <a:t>delegiert</a:t>
            </a:r>
          </a:p>
          <a:p>
            <a:pPr marL="457200" lvl="1" indent="-457200"/>
            <a:r>
              <a:rPr lang="de-DE" dirty="0" smtClean="0"/>
              <a:t>Termindruck</a:t>
            </a:r>
            <a:endParaRPr lang="de-DE" dirty="0"/>
          </a:p>
          <a:p>
            <a:pPr marL="457200" lvl="1" indent="-457200"/>
            <a:r>
              <a:rPr lang="de-DE" dirty="0"/>
              <a:t>Qualität leidet unter Umständen darunter</a:t>
            </a:r>
          </a:p>
          <a:p>
            <a:pPr marL="457200" lvl="1" indent="-45720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also meine Aufgabe?</a:t>
            </a:r>
          </a:p>
          <a:p>
            <a:pPr lvl="1"/>
            <a:r>
              <a:rPr lang="de-DE" dirty="0" smtClean="0"/>
              <a:t>Zusammenarbeit mit Experten/Spezialisten der einzelnen Bereiche im Software-Entwicklungsprozess</a:t>
            </a:r>
          </a:p>
          <a:p>
            <a:pPr lvl="1"/>
            <a:r>
              <a:rPr lang="de-DE" dirty="0" smtClean="0"/>
              <a:t>deren Ergebnisse zusammentragen</a:t>
            </a:r>
          </a:p>
          <a:p>
            <a:pPr lvl="1"/>
            <a:r>
              <a:rPr lang="de-DE" dirty="0" smtClean="0"/>
              <a:t>in ansprechender Form dokumentieren</a:t>
            </a:r>
          </a:p>
          <a:p>
            <a:pPr lvl="2"/>
            <a:r>
              <a:rPr lang="de-DE" dirty="0" smtClean="0"/>
              <a:t>Bezug auf Zielgruppen</a:t>
            </a:r>
          </a:p>
        </p:txBody>
      </p:sp>
    </p:spTree>
    <p:extLst>
      <p:ext uri="{BB962C8B-B14F-4D97-AF65-F5344CB8AC3E}">
        <p14:creationId xmlns:p14="http://schemas.microsoft.com/office/powerpoint/2010/main" val="35201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669</Words>
  <Application>Microsoft Office PowerPoint</Application>
  <PresentationFormat>Breitbild</PresentationFormat>
  <Paragraphs>193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Pflichtenheft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2.6. Benutzerdokumentation</vt:lpstr>
      <vt:lpstr>2.6.  Benutzerdokumentation</vt:lpstr>
      <vt:lpstr>2.7  Testdokumentation</vt:lpstr>
      <vt:lpstr>2.8.  Reflexion (Dokumentation)</vt:lpstr>
      <vt:lpstr>3. Gesamteinschätzung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265</cp:revision>
  <dcterms:created xsi:type="dcterms:W3CDTF">2014-06-26T14:16:04Z</dcterms:created>
  <dcterms:modified xsi:type="dcterms:W3CDTF">2014-07-01T19:43:55Z</dcterms:modified>
</cp:coreProperties>
</file>