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88" r:id="rId7"/>
    <p:sldId id="266" r:id="rId8"/>
    <p:sldId id="267" r:id="rId9"/>
    <p:sldId id="270" r:id="rId10"/>
    <p:sldId id="287" r:id="rId11"/>
    <p:sldId id="276" r:id="rId12"/>
    <p:sldId id="272" r:id="rId13"/>
    <p:sldId id="274" r:id="rId14"/>
    <p:sldId id="273" r:id="rId15"/>
    <p:sldId id="275" r:id="rId16"/>
    <p:sldId id="286" r:id="rId17"/>
    <p:sldId id="279" r:id="rId18"/>
    <p:sldId id="280" r:id="rId19"/>
    <p:sldId id="282" r:id="rId20"/>
    <p:sldId id="284" r:id="rId21"/>
    <p:sldId id="28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03.07.2014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2.4. 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„Wer </a:t>
            </a:r>
            <a:r>
              <a:rPr lang="de-DE" dirty="0"/>
              <a:t>sollte die Dokumentation verfassen</a:t>
            </a:r>
            <a:r>
              <a:rPr lang="de-DE" dirty="0" smtClean="0"/>
              <a:t>?“</a:t>
            </a:r>
            <a:endParaRPr lang="de-DE" dirty="0"/>
          </a:p>
          <a:p>
            <a:pPr lvl="1"/>
            <a:r>
              <a:rPr lang="de-DE" dirty="0" smtClean="0"/>
              <a:t>Spezialist </a:t>
            </a:r>
            <a:r>
              <a:rPr lang="de-DE" dirty="0"/>
              <a:t>in jeweiligen </a:t>
            </a:r>
            <a:r>
              <a:rPr lang="de-DE" dirty="0" smtClean="0"/>
              <a:t>Arbeitsbereich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Verantwortlicher für Anforderungsanalyse (Martin) hat Aufgaben verteilt</a:t>
            </a:r>
          </a:p>
          <a:p>
            <a:pPr lvl="1"/>
            <a:r>
              <a:rPr lang="de-DE" dirty="0" smtClean="0"/>
              <a:t>Ergebnisse wurden zusammengetragen und von Martin ordentlich ausformuliert</a:t>
            </a:r>
          </a:p>
          <a:p>
            <a:pPr lvl="1"/>
            <a:r>
              <a:rPr lang="de-DE" dirty="0"/>
              <a:t>sonst keine explizite Zusammenarbeit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dirty="0" smtClean="0"/>
              <a:t>Vorgehensweise</a:t>
            </a:r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453765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278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smtClean="0"/>
              <a:t>2.5. Entwicklerdokumentation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lvl="3"/>
            <a:r>
              <a:rPr lang="de-DE" dirty="0" smtClean="0"/>
              <a:t>Typen</a:t>
            </a:r>
          </a:p>
          <a:p>
            <a:pPr lvl="3"/>
            <a:r>
              <a:rPr lang="de-DE" dirty="0" smtClean="0"/>
              <a:t>Präsentationsschicht (Dozentenprogramm</a:t>
            </a:r>
          </a:p>
          <a:p>
            <a:pPr marL="1371600" lvl="3" indent="0">
              <a:buNone/>
            </a:pPr>
            <a:r>
              <a:rPr lang="de-DE" dirty="0" smtClean="0"/>
              <a:t>    und Studentenprogramm)</a:t>
            </a:r>
          </a:p>
          <a:p>
            <a:pPr lvl="3"/>
            <a:r>
              <a:rPr lang="de-DE" dirty="0" smtClean="0"/>
              <a:t>Datenbank</a:t>
            </a:r>
            <a:endParaRPr lang="de-DE" dirty="0"/>
          </a:p>
          <a:p>
            <a:pPr marL="1200150" lvl="5" indent="-285750"/>
            <a:r>
              <a:rPr lang="de-DE" dirty="0" smtClean="0"/>
              <a:t>Jeweils mit textlicher Beschreibung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000" dirty="0" smtClean="0"/>
              <a:t>Hier: logische Aufrufhierarchie der Dialoge</a:t>
            </a:r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78" y="357133"/>
            <a:ext cx="5142236" cy="61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Erfahrungen</a:t>
            </a:r>
          </a:p>
          <a:p>
            <a:pPr marL="0" indent="0">
              <a:buNone/>
            </a:pPr>
            <a:r>
              <a:rPr lang="de-DE" sz="2400" dirty="0" smtClean="0"/>
              <a:t>umfangreichstes Dokument</a:t>
            </a:r>
          </a:p>
          <a:p>
            <a:pPr marL="342900" lvl="4" indent="-342900"/>
            <a:r>
              <a:rPr lang="de-DE" sz="2400" dirty="0" smtClean="0"/>
              <a:t>Positiv:</a:t>
            </a:r>
          </a:p>
          <a:p>
            <a:pPr marL="800100" lvl="5" indent="-342900"/>
            <a:r>
              <a:rPr lang="de-DE" sz="2000" dirty="0"/>
              <a:t>a</a:t>
            </a:r>
            <a:r>
              <a:rPr lang="de-DE" sz="2000" dirty="0" smtClean="0"/>
              <a:t>llgemein gute Zusammenarbeit mit Experten aus „Entwurf“ und „Implementierung“</a:t>
            </a:r>
          </a:p>
          <a:p>
            <a:pPr marL="1257300" lvl="6" indent="-342900"/>
            <a:r>
              <a:rPr lang="de-DE" sz="2000" dirty="0" smtClean="0"/>
              <a:t>Arbeitsteilung</a:t>
            </a:r>
          </a:p>
          <a:p>
            <a:pPr marL="342900" lvl="5" indent="-342900"/>
            <a:r>
              <a:rPr lang="de-DE" sz="2400" dirty="0" smtClean="0"/>
              <a:t>Schwierigkeiten:</a:t>
            </a:r>
          </a:p>
          <a:p>
            <a:pPr marL="800100" lvl="6" indent="-342900"/>
            <a:r>
              <a:rPr lang="de-DE" sz="2000" dirty="0"/>
              <a:t>selbstständiges Arbeiten meinerseits </a:t>
            </a:r>
            <a:r>
              <a:rPr lang="de-DE" sz="2000" dirty="0" smtClean="0"/>
              <a:t>nur bedingt möglich</a:t>
            </a:r>
          </a:p>
          <a:p>
            <a:pPr marL="34290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Programmierer mehr bei Kommentierung überwachen</a:t>
            </a:r>
          </a:p>
          <a:p>
            <a:pPr marL="1257300" lvl="7" indent="-342900"/>
            <a:r>
              <a:rPr lang="de-DE" sz="1900" dirty="0" smtClean="0"/>
              <a:t>aus </a:t>
            </a:r>
            <a:r>
              <a:rPr lang="de-DE" sz="1900" dirty="0" smtClean="0"/>
              <a:t>ihrer Sicht genügend Kommentare</a:t>
            </a:r>
            <a:endParaRPr lang="de-DE" sz="1900" dirty="0"/>
          </a:p>
          <a:p>
            <a:pPr marL="1257300" lvl="7" indent="-342900"/>
            <a:endParaRPr lang="de-DE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58" y="3340858"/>
            <a:ext cx="3315784" cy="2836105"/>
          </a:xfrm>
          <a:prstGeom prst="rect">
            <a:avLst/>
          </a:prstGeom>
          <a:effectLst>
            <a:outerShdw blurRad="50800" dir="16200000" sx="102000" sy="102000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</a:t>
            </a:r>
            <a:r>
              <a:rPr lang="de-DE" dirty="0"/>
              <a:t>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Ziel: </a:t>
            </a:r>
          </a:p>
          <a:p>
            <a:r>
              <a:rPr lang="de-DE" sz="2400" dirty="0" smtClean="0"/>
              <a:t>Studenten und Dozent bei der Verwendung ihres jeweiligen Programmes zu unterstützen</a:t>
            </a:r>
          </a:p>
          <a:p>
            <a:pPr lvl="1"/>
            <a:r>
              <a:rPr lang="de-DE" sz="2000" dirty="0" smtClean="0"/>
              <a:t>Dozent beim Verwalten der Belege</a:t>
            </a:r>
          </a:p>
          <a:p>
            <a:pPr lvl="1"/>
            <a:r>
              <a:rPr lang="de-DE" sz="2000" dirty="0" smtClean="0"/>
              <a:t>Student beim Anmeldevorgang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</a:t>
            </a:r>
            <a:r>
              <a:rPr lang="de-DE" dirty="0" smtClean="0"/>
              <a:t>Menüs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(einfache Formulierungen)</a:t>
            </a:r>
            <a:endParaRPr lang="de-DE" dirty="0"/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Daten</a:t>
            </a:r>
            <a:endParaRPr lang="de-DE" dirty="0"/>
          </a:p>
          <a:p>
            <a:pPr marL="228600" lvl="1">
              <a:spcBef>
                <a:spcPts val="1000"/>
              </a:spcBef>
            </a:pPr>
            <a:r>
              <a:rPr lang="de-DE" dirty="0"/>
              <a:t>Auf mögliche Fehler bei den Eingaben wird </a:t>
            </a:r>
            <a:endParaRPr lang="de-DE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de-DE" dirty="0"/>
              <a:t> </a:t>
            </a:r>
            <a:r>
              <a:rPr lang="de-DE" dirty="0" smtClean="0"/>
              <a:t>   nicht </a:t>
            </a:r>
            <a:r>
              <a:rPr lang="de-DE" dirty="0"/>
              <a:t>eingegangen!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65" y="519301"/>
            <a:ext cx="4247405" cy="60796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4282440"/>
            <a:ext cx="4749231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eringes „Einmischen“ meinerseits</a:t>
            </a:r>
          </a:p>
          <a:p>
            <a:pPr lvl="1"/>
            <a:r>
              <a:rPr lang="de-DE" dirty="0" smtClean="0"/>
              <a:t>Template vorbereitet</a:t>
            </a:r>
          </a:p>
          <a:p>
            <a:pPr lvl="1"/>
            <a:r>
              <a:rPr lang="de-DE" dirty="0" smtClean="0"/>
              <a:t>ansonsten hat Tester hat selbstständig gearbeitet</a:t>
            </a:r>
          </a:p>
          <a:p>
            <a:pPr lvl="1"/>
            <a:r>
              <a:rPr lang="de-DE" dirty="0" smtClean="0"/>
              <a:t>ich hatte keine Verbesserungsvorschläge</a:t>
            </a:r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</a:t>
            </a:r>
            <a:r>
              <a:rPr lang="de-DE" dirty="0" smtClean="0"/>
              <a:t>Projekt</a:t>
            </a:r>
          </a:p>
          <a:p>
            <a:pPr marL="457200" lvl="1" indent="0">
              <a:buNone/>
            </a:pPr>
            <a:r>
              <a:rPr lang="de-DE" dirty="0"/>
              <a:t>	</a:t>
            </a:r>
            <a:r>
              <a:rPr lang="de-DE" sz="2800" dirty="0" smtClean="0"/>
              <a:t>2.1. Meine Aufgabe</a:t>
            </a:r>
            <a:endParaRPr lang="de-DE" sz="2800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</a:t>
            </a:r>
            <a:r>
              <a:rPr lang="de-DE" dirty="0" smtClean="0"/>
              <a:t>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</a:t>
            </a:r>
            <a:r>
              <a:rPr lang="de-DE" dirty="0" smtClean="0"/>
              <a:t>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 smtClean="0"/>
              <a:t>	2.4. Pflichtenheft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2.8.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2.8.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Dokumentation wieder in Latex</a:t>
            </a:r>
          </a:p>
          <a:p>
            <a:r>
              <a:rPr lang="de-DE" dirty="0" smtClean="0"/>
              <a:t>gute Zusammenarbeit (Entwicklerdokumentation)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ber: Zusammenarbeit mit den anderen Verantwortlichen von Beginn an!</a:t>
            </a:r>
          </a:p>
          <a:p>
            <a:r>
              <a:rPr lang="de-DE" dirty="0" smtClean="0"/>
              <a:t>Teilweise zu wenig Verantwortung übernommen (Pflichtenheft, Testdokumentation)</a:t>
            </a:r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Gesamteinschätzung (Projekt)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Interessant, einmal den kompletten SW-Entwicklungsprozess geübt zu </a:t>
            </a:r>
            <a:r>
              <a:rPr lang="de-DE" dirty="0" smtClean="0"/>
              <a:t>haben</a:t>
            </a:r>
          </a:p>
          <a:p>
            <a:pPr lvl="1"/>
            <a:r>
              <a:rPr lang="de-DE" dirty="0" smtClean="0"/>
              <a:t>neben Dokumentation: Programmierung </a:t>
            </a:r>
            <a:r>
              <a:rPr lang="de-DE" dirty="0"/>
              <a:t>der PDF-Archivierung (Dozentenprogramm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1371600" lvl="3" indent="0">
              <a:buNone/>
            </a:pPr>
            <a:r>
              <a:rPr lang="de-DE" sz="2000" dirty="0" smtClean="0"/>
              <a:t>       Erfahrungen </a:t>
            </a:r>
            <a:r>
              <a:rPr lang="de-DE" sz="2000" dirty="0"/>
              <a:t>in mehreren Bereichen gesammelt</a:t>
            </a:r>
          </a:p>
          <a:p>
            <a:pPr lvl="3"/>
            <a:endParaRPr lang="de-DE" dirty="0"/>
          </a:p>
          <a:p>
            <a:r>
              <a:rPr lang="de-DE" dirty="0"/>
              <a:t>gute Gruppenarbeit (wir kannten uns gegenseitig bereits)</a:t>
            </a:r>
          </a:p>
          <a:p>
            <a:r>
              <a:rPr lang="de-DE" dirty="0" smtClean="0"/>
              <a:t>leider: zunehmender Stress wegen anderen Studienfächern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73239" y="3741987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 smtClean="0"/>
              <a:t>Welche </a:t>
            </a:r>
            <a:r>
              <a:rPr lang="de-DE" dirty="0"/>
              <a:t>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</a:t>
            </a:r>
            <a:r>
              <a:rPr lang="de-DE" dirty="0" smtClean="0"/>
              <a:t>Software-Projekt und welchen Umfang sollte sie haben?</a:t>
            </a:r>
            <a:endParaRPr lang="de-DE" dirty="0"/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Anforderungsanalyse </a:t>
            </a:r>
            <a:r>
              <a:rPr lang="de-DE" sz="2000" dirty="0" smtClean="0">
                <a:sym typeface="Wingdings" panose="05000000000000000000" pitchFamily="2" charset="2"/>
              </a:rPr>
              <a:t> Pflichtenheft</a:t>
            </a:r>
            <a:endParaRPr lang="de-DE" sz="2000" dirty="0" smtClean="0"/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 smtClean="0"/>
              <a:t>Entwicklerdokumentation</a:t>
            </a:r>
          </a:p>
          <a:p>
            <a:pPr marL="0" lvl="1"/>
            <a:r>
              <a:rPr lang="de-DE" dirty="0" smtClean="0"/>
              <a:t>Fehlerbehandlung</a:t>
            </a:r>
          </a:p>
          <a:p>
            <a:pPr marL="800100" lvl="2" indent="-342900"/>
            <a:r>
              <a:rPr lang="de-DE" sz="1900" dirty="0" smtClean="0"/>
              <a:t>Testdokumentation mit Testberichten</a:t>
            </a:r>
            <a:endParaRPr lang="de-DE" sz="2100" dirty="0" smtClean="0"/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 smtClean="0"/>
              <a:t>Benutzerdokumentation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smtClean="0"/>
              <a:t> Theoretische Einordnung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2800" b="1" u="sng" dirty="0" smtClean="0"/>
              <a:t>Sinnvoll:</a:t>
            </a:r>
            <a:r>
              <a:rPr lang="de-DE" sz="2800" dirty="0" smtClean="0"/>
              <a:t> </a:t>
            </a:r>
          </a:p>
          <a:p>
            <a:r>
              <a:rPr lang="de-DE" sz="24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Probleme:</a:t>
            </a:r>
            <a:endParaRPr lang="de-DE" sz="2800" dirty="0" smtClean="0"/>
          </a:p>
          <a:p>
            <a:pPr marL="457200" lvl="1" indent="-457200"/>
            <a:r>
              <a:rPr lang="de-DE" dirty="0" smtClean="0"/>
              <a:t>Dokumentationserstellung meist nur zweitrangig</a:t>
            </a:r>
          </a:p>
          <a:p>
            <a:pPr marL="457200" lvl="1" indent="-457200"/>
            <a:r>
              <a:rPr lang="de-DE" dirty="0"/>
              <a:t>Projektleiter hat Aufgabe an jemanden </a:t>
            </a:r>
            <a:r>
              <a:rPr lang="de-DE" dirty="0" smtClean="0"/>
              <a:t>delegiert</a:t>
            </a:r>
          </a:p>
          <a:p>
            <a:pPr marL="457200" lvl="1" indent="-457200"/>
            <a:r>
              <a:rPr lang="de-DE" dirty="0" smtClean="0"/>
              <a:t>Termindruck</a:t>
            </a:r>
            <a:endParaRPr lang="de-DE" dirty="0"/>
          </a:p>
          <a:p>
            <a:pPr marL="457200" lvl="1" indent="-457200"/>
            <a:r>
              <a:rPr lang="de-DE" dirty="0"/>
              <a:t>Qualität leidet unter Umständen darunter</a:t>
            </a:r>
          </a:p>
          <a:p>
            <a:pPr marL="457200" lvl="1" indent="-45720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.  </a:t>
            </a:r>
            <a:r>
              <a:rPr lang="de-DE" dirty="0" smtClean="0"/>
              <a:t>Dokumentation </a:t>
            </a:r>
            <a:r>
              <a:rPr lang="de-DE" dirty="0"/>
              <a:t>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 Was </a:t>
            </a:r>
            <a:r>
              <a:rPr lang="de-DE" dirty="0" smtClean="0"/>
              <a:t>war also meine Aufgabe?</a:t>
            </a:r>
          </a:p>
          <a:p>
            <a:pPr lvl="1"/>
            <a:r>
              <a:rPr lang="de-DE" dirty="0" smtClean="0"/>
              <a:t>Zusammenarbeit mit Experten/Spezialisten der einzelnen Bereiche im Software-Entwicklungsprozess</a:t>
            </a:r>
          </a:p>
          <a:p>
            <a:pPr lvl="1"/>
            <a:r>
              <a:rPr lang="de-DE" dirty="0" smtClean="0"/>
              <a:t>deren Ergebnisse zusammentragen</a:t>
            </a:r>
          </a:p>
          <a:p>
            <a:pPr lvl="1"/>
            <a:r>
              <a:rPr lang="de-DE" dirty="0" smtClean="0"/>
              <a:t>in ansprechender Form dokumentieren</a:t>
            </a:r>
          </a:p>
          <a:p>
            <a:pPr lvl="2"/>
            <a:r>
              <a:rPr lang="de-DE" dirty="0" smtClean="0"/>
              <a:t>Bezug auf </a:t>
            </a:r>
            <a:r>
              <a:rPr lang="de-DE" dirty="0" smtClean="0"/>
              <a:t>Zielgruppen</a:t>
            </a:r>
            <a:endParaRPr lang="de-DE" dirty="0"/>
          </a:p>
          <a:p>
            <a:pPr marL="0" lvl="2" indent="0">
              <a:buNone/>
            </a:pPr>
            <a:endParaRPr lang="de-DE" dirty="0" smtClean="0"/>
          </a:p>
          <a:p>
            <a:pPr marL="457200" lvl="2" indent="-457200"/>
            <a:r>
              <a:rPr lang="de-DE" sz="2800" dirty="0" smtClean="0"/>
              <a:t>Zusätzlich:</a:t>
            </a:r>
            <a:endParaRPr lang="de-DE" sz="2400" dirty="0"/>
          </a:p>
          <a:p>
            <a:pPr marL="914400" lvl="3" indent="-457200"/>
            <a:r>
              <a:rPr lang="de-DE" sz="2200" dirty="0" smtClean="0"/>
              <a:t>Protokollierung der Gruppensitzungen</a:t>
            </a:r>
          </a:p>
          <a:p>
            <a:pPr marL="914400" lvl="3" indent="-457200"/>
            <a:r>
              <a:rPr lang="de-DE" sz="2200" dirty="0" smtClean="0"/>
              <a:t>Verfassung einer </a:t>
            </a:r>
            <a:r>
              <a:rPr lang="de-DE" sz="2200" dirty="0" err="1" smtClean="0"/>
              <a:t>projektdokumentation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5201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2.3. 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war unser Ziel? (Tagesordnung)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399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2.3. 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nicht?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Gute Idee: </a:t>
            </a:r>
          </a:p>
          <a:p>
            <a:pPr lvl="1"/>
            <a:r>
              <a:rPr lang="de-DE" dirty="0" smtClean="0"/>
              <a:t>Tonmitschnitte (wenn auch nur selten benötigt)</a:t>
            </a:r>
          </a:p>
          <a:p>
            <a:pPr lvl="1"/>
            <a:r>
              <a:rPr lang="de-DE" dirty="0" smtClean="0"/>
              <a:t>Herangehensweise (Mitschriften </a:t>
            </a:r>
            <a:r>
              <a:rPr lang="de-DE" dirty="0" smtClean="0">
                <a:sym typeface="Wingdings" panose="05000000000000000000" pitchFamily="2" charset="2"/>
              </a:rPr>
              <a:t> strukturiertes Protokoll)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632</Words>
  <Application>Microsoft Office PowerPoint</Application>
  <PresentationFormat>Breitbild</PresentationFormat>
  <Paragraphs>178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2.  Dokumentation in unserem Projekt</vt:lpstr>
      <vt:lpstr>2.2. Verwendetes Werkzeug</vt:lpstr>
      <vt:lpstr>2.3.  Protokolle</vt:lpstr>
      <vt:lpstr>2.3.  Protokolle</vt:lpstr>
      <vt:lpstr>2.4.  Pflichtenheft</vt:lpstr>
      <vt:lpstr>2.5.  Entwicklerdokumentation</vt:lpstr>
      <vt:lpstr>2.5.  Entwicklerdokumentation</vt:lpstr>
      <vt:lpstr>2.5.  Entwicklerdokumentation</vt:lpstr>
      <vt:lpstr>2.5. Entwicklerdokumentation</vt:lpstr>
      <vt:lpstr>2.5.  Entwicklerdokumentation</vt:lpstr>
      <vt:lpstr>2.5.  Entwicklerdokumentation</vt:lpstr>
      <vt:lpstr>2.6. Benutzerdokumentation</vt:lpstr>
      <vt:lpstr>2.6.  Benutzerdokumentation</vt:lpstr>
      <vt:lpstr>2.7  Testdokumentation</vt:lpstr>
      <vt:lpstr>2.8.  Reflexion (Dokumentation)</vt:lpstr>
      <vt:lpstr>3. Gesamteinschätzung (Projekt)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291</cp:revision>
  <dcterms:created xsi:type="dcterms:W3CDTF">2014-06-26T14:16:04Z</dcterms:created>
  <dcterms:modified xsi:type="dcterms:W3CDTF">2014-07-03T17:41:47Z</dcterms:modified>
</cp:coreProperties>
</file>