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35D8E-3DDA-4807-BE51-4E5B58FA8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2B3CF0-2E7F-482A-8BE9-914B94279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EAC3-89BA-4BE8-AF49-F2924A1E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3BC4-153C-4E1B-8E4C-A97DF2CAAAD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48093-1943-4D93-9DA3-3C4D8D98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30213-FBF1-4D70-84DD-7210069A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E5D6-BED8-4D63-AEE2-3FA048F0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9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6F2AA-CAB2-407A-AB06-F33F2F72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A3562-1B09-4374-B8DA-87461A241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680C1-EE85-4375-8539-5650014D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3BC4-153C-4E1B-8E4C-A97DF2CAAAD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55F86-9B3D-4378-9FB9-258752D3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28990-25BE-433E-ADA1-B1794468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E5D6-BED8-4D63-AEE2-3FA048F0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7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AC9E9E-C513-4AF7-A26F-BBA4B74AB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4C0A0F-B229-47A5-B662-60DFEFCAC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FA339-1A3B-40CD-A261-025AF521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3BC4-153C-4E1B-8E4C-A97DF2CAAAD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30F91-07F4-4A79-BD63-83BAFE17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8DDDB-4AB2-49D0-BAF0-5AB0A850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E5D6-BED8-4D63-AEE2-3FA048F0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1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2596-E0CE-4B03-9EBC-F091BD95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75081-9427-4DC5-81A1-6A9B9FA8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B9987-B0BB-4376-A3AD-0B987F47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3BC4-153C-4E1B-8E4C-A97DF2CAAAD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9C418-1608-403D-AF15-EDFD4BD2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4612F-85C1-4172-9ECF-ED2F1285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E5D6-BED8-4D63-AEE2-3FA048F0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0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6CA24-78C5-4F56-9D33-E0DFD064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3BA9B-062B-4B45-A256-6BD4983C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30813-319B-4C59-9191-A81440AC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3BC4-153C-4E1B-8E4C-A97DF2CAAAD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6F235-15F5-4028-80B6-A4B7B04B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75696-836F-429F-A896-C83CFA54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E5D6-BED8-4D63-AEE2-3FA048F0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0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C9F55-B2C8-462C-9D25-D1F1C2B4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DF6D9-0D40-4F4F-8CBC-50A4AAE03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EC3E2-F0F6-4296-8440-1BE3E13A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9FA3E-FA9A-47EB-BD30-969A7218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3BC4-153C-4E1B-8E4C-A97DF2CAAAD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D52E48-C767-410B-82C5-9C9E15C5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3ED8B-3129-4D3B-AC7F-0C262508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E5D6-BED8-4D63-AEE2-3FA048F0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1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6900E-2441-486E-9CE7-47EC7A7E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8B75D-5041-452C-8DCB-7EC709BF6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5294B7-15ED-43F9-B6F6-25D19F2BF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9A396D-9593-41DC-B508-0DFFA2FEA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4ED97D-4272-4E04-B578-8E3FEDB50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744EAB-FDE6-412D-9288-4CBD4749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3BC4-153C-4E1B-8E4C-A97DF2CAAAD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5527BE-3CC9-4E4A-968A-DD16922C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105305-2CC1-4372-9A89-5F9A4743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E5D6-BED8-4D63-AEE2-3FA048F0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3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4F908-4019-4DC4-8F9E-411845B2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8AD8CD-F0CC-4244-8175-DF49D054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3BC4-153C-4E1B-8E4C-A97DF2CAAAD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F8D9B-730A-4577-A2B7-36069C2B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367D52-A72C-4C6A-833E-293362B4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E5D6-BED8-4D63-AEE2-3FA048F0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846343-9865-429E-A309-6498B973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3BC4-153C-4E1B-8E4C-A97DF2CAAAD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0A608A-F745-419A-AAC0-CD08868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03F5A2-E9BA-4EA9-ACC9-235E8137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E5D6-BED8-4D63-AEE2-3FA048F0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B8DED-50EC-4A9F-A035-09175187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79276-5BBE-4B2B-94E3-7F9A730D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D1072-A975-4315-B851-D38DBF9CE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93ADE-6652-44D9-9856-B8C1566B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3BC4-153C-4E1B-8E4C-A97DF2CAAAD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263BA-F56C-4C32-A436-D9F0C638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7182B-7719-4604-8DAD-B0858AA4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E5D6-BED8-4D63-AEE2-3FA048F0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9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D928E-D399-4EF1-919D-CA600AF1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5111D6-6711-4520-AFA9-A4233A9EC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A9E4F1-26B4-4062-8496-559B8BA91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D76E0-302A-4B94-9760-53E1773E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3BC4-153C-4E1B-8E4C-A97DF2CAAAD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67B8F-AB2E-44BE-9899-4A485B1B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AC0F2-C17E-4B15-A738-2988F7E6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E5D6-BED8-4D63-AEE2-3FA048F0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3B939B-9769-408C-9E9C-7DAE96C0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E647A-A43E-494A-B90E-B1EDE114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55A54-EA1F-46F6-8CBD-AADCEE6D5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3BC4-153C-4E1B-8E4C-A97DF2CAAAD8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6F1AF-92CE-42C3-A2F9-3F247F595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3B746-A517-442A-98A7-E8FCD0B5B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E5D6-BED8-4D63-AEE2-3FA048F0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E2D06690-025D-4DB2-8732-B6902B6A25D5}"/>
              </a:ext>
            </a:extLst>
          </p:cNvPr>
          <p:cNvPicPr/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883" y="696913"/>
            <a:ext cx="3590925" cy="5991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E4706F-9341-4190-823D-EBDCF059874C}"/>
              </a:ext>
            </a:extLst>
          </p:cNvPr>
          <p:cNvPicPr/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696913"/>
            <a:ext cx="3524250" cy="58102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850912-DC4C-4FE7-BA31-EB1F9B516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CCC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882B8B-DDC2-4B2E-9E0D-3D81B8E30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Design presentation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6A47AB-B883-4540-8D8E-AED9B11CDD61}"/>
              </a:ext>
            </a:extLst>
          </p:cNvPr>
          <p:cNvPicPr/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8" y="696913"/>
            <a:ext cx="3180715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5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7F849-E420-44EC-AAC4-98E35ED3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CF525-C349-48FC-A27C-F38548E2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7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87501-D6DF-4356-B62E-32C767AB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B250A-C7BC-4364-8CD0-B8DC90C7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9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D6ED6-241B-48EC-BD3D-415B85EC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9FD700-82EB-4871-9316-35AD23934055}"/>
              </a:ext>
            </a:extLst>
          </p:cNvPr>
          <p:cNvSpPr/>
          <p:nvPr/>
        </p:nvSpPr>
        <p:spPr>
          <a:xfrm>
            <a:off x="5288280" y="2294384"/>
            <a:ext cx="1615440" cy="61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7AC4BC-ECFE-49D1-83AE-E9C767BA648C}"/>
              </a:ext>
            </a:extLst>
          </p:cNvPr>
          <p:cNvSpPr/>
          <p:nvPr/>
        </p:nvSpPr>
        <p:spPr>
          <a:xfrm>
            <a:off x="7589520" y="2294384"/>
            <a:ext cx="1615440" cy="61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Registration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7B3064-82A0-498C-B49C-03B41059B316}"/>
              </a:ext>
            </a:extLst>
          </p:cNvPr>
          <p:cNvSpPr/>
          <p:nvPr/>
        </p:nvSpPr>
        <p:spPr>
          <a:xfrm>
            <a:off x="5288280" y="3501392"/>
            <a:ext cx="1615440" cy="61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5AFE67-A924-43E9-A219-744C95C06FD5}"/>
              </a:ext>
            </a:extLst>
          </p:cNvPr>
          <p:cNvSpPr/>
          <p:nvPr/>
        </p:nvSpPr>
        <p:spPr>
          <a:xfrm>
            <a:off x="4056889" y="4708400"/>
            <a:ext cx="1615440" cy="61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Time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32AAA8-BBEF-4B66-A88B-5BED27278C5E}"/>
              </a:ext>
            </a:extLst>
          </p:cNvPr>
          <p:cNvSpPr/>
          <p:nvPr/>
        </p:nvSpPr>
        <p:spPr>
          <a:xfrm>
            <a:off x="6519672" y="4708400"/>
            <a:ext cx="1615440" cy="61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Messenger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758988-DBA3-4F98-8A87-7A1FD9E656BF}"/>
              </a:ext>
            </a:extLst>
          </p:cNvPr>
          <p:cNvCxnSpPr>
            <a:cxnSpLocks/>
          </p:cNvCxnSpPr>
          <p:nvPr/>
        </p:nvCxnSpPr>
        <p:spPr>
          <a:xfrm>
            <a:off x="6903720" y="2506696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55BAA1-AE8F-492A-B713-7EED868FD35E}"/>
              </a:ext>
            </a:extLst>
          </p:cNvPr>
          <p:cNvCxnSpPr>
            <a:cxnSpLocks/>
          </p:cNvCxnSpPr>
          <p:nvPr/>
        </p:nvCxnSpPr>
        <p:spPr>
          <a:xfrm flipH="1">
            <a:off x="6903720" y="2726152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E10B9B-CE39-4CF9-A641-31001083517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2914080"/>
            <a:ext cx="0" cy="587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928765E-FA81-45CD-95A2-9F848897E0C5}"/>
              </a:ext>
            </a:extLst>
          </p:cNvPr>
          <p:cNvCxnSpPr>
            <a:cxnSpLocks/>
          </p:cNvCxnSpPr>
          <p:nvPr/>
        </p:nvCxnSpPr>
        <p:spPr>
          <a:xfrm flipH="1">
            <a:off x="4864609" y="4242816"/>
            <a:ext cx="545592" cy="37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4C48BA-A7D8-4C1A-AAEF-D805B2F856C1}"/>
              </a:ext>
            </a:extLst>
          </p:cNvPr>
          <p:cNvCxnSpPr>
            <a:cxnSpLocks/>
          </p:cNvCxnSpPr>
          <p:nvPr/>
        </p:nvCxnSpPr>
        <p:spPr>
          <a:xfrm flipV="1">
            <a:off x="5047488" y="4285488"/>
            <a:ext cx="549402" cy="37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D21EAC2-AF96-44C0-BC02-1E8C19AE49F4}"/>
              </a:ext>
            </a:extLst>
          </p:cNvPr>
          <p:cNvCxnSpPr>
            <a:cxnSpLocks/>
          </p:cNvCxnSpPr>
          <p:nvPr/>
        </p:nvCxnSpPr>
        <p:spPr>
          <a:xfrm>
            <a:off x="6595112" y="4301017"/>
            <a:ext cx="500632" cy="362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B970A9E-1515-4FCB-A2AD-69D11086AC0D}"/>
              </a:ext>
            </a:extLst>
          </p:cNvPr>
          <p:cNvCxnSpPr>
            <a:cxnSpLocks/>
          </p:cNvCxnSpPr>
          <p:nvPr/>
        </p:nvCxnSpPr>
        <p:spPr>
          <a:xfrm flipH="1" flipV="1">
            <a:off x="6660261" y="4199008"/>
            <a:ext cx="486918" cy="364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2879E22-2AA8-46C5-B529-0FEF5EC09E70}"/>
              </a:ext>
            </a:extLst>
          </p:cNvPr>
          <p:cNvSpPr/>
          <p:nvPr/>
        </p:nvSpPr>
        <p:spPr>
          <a:xfrm>
            <a:off x="2685288" y="3501392"/>
            <a:ext cx="1615440" cy="61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Schedule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73763B-FB5F-4B71-A091-E603F99DC938}"/>
              </a:ext>
            </a:extLst>
          </p:cNvPr>
          <p:cNvSpPr/>
          <p:nvPr/>
        </p:nvSpPr>
        <p:spPr>
          <a:xfrm>
            <a:off x="7894510" y="3501392"/>
            <a:ext cx="1615440" cy="61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B9F780-29DB-4A5A-8BF5-F84B683FFA57}"/>
              </a:ext>
            </a:extLst>
          </p:cNvPr>
          <p:cNvCxnSpPr>
            <a:cxnSpLocks/>
          </p:cNvCxnSpPr>
          <p:nvPr/>
        </p:nvCxnSpPr>
        <p:spPr>
          <a:xfrm>
            <a:off x="6903720" y="3744184"/>
            <a:ext cx="990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A88AB79-5095-48FB-B380-2F7E5E8AAD1B}"/>
              </a:ext>
            </a:extLst>
          </p:cNvPr>
          <p:cNvCxnSpPr>
            <a:cxnSpLocks/>
          </p:cNvCxnSpPr>
          <p:nvPr/>
        </p:nvCxnSpPr>
        <p:spPr>
          <a:xfrm flipH="1">
            <a:off x="6904530" y="3895396"/>
            <a:ext cx="9891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3E8F14E-90A3-418D-831F-3DD3BEC718E8}"/>
              </a:ext>
            </a:extLst>
          </p:cNvPr>
          <p:cNvCxnSpPr>
            <a:cxnSpLocks/>
          </p:cNvCxnSpPr>
          <p:nvPr/>
        </p:nvCxnSpPr>
        <p:spPr>
          <a:xfrm>
            <a:off x="4296680" y="3895396"/>
            <a:ext cx="990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82F9E05-A35D-4117-91EF-E616EDF0B6F1}"/>
              </a:ext>
            </a:extLst>
          </p:cNvPr>
          <p:cNvCxnSpPr>
            <a:cxnSpLocks/>
          </p:cNvCxnSpPr>
          <p:nvPr/>
        </p:nvCxnSpPr>
        <p:spPr>
          <a:xfrm flipH="1">
            <a:off x="4296680" y="3762765"/>
            <a:ext cx="9891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5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77EB1-66A3-415C-B76E-D1DDF42A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diagram - UI</a:t>
            </a:r>
            <a:endParaRPr lang="ko-KR" altLang="en-US" dirty="0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AC146172-DB06-4F60-8F2F-A4778AB792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81437" y="1972469"/>
            <a:ext cx="4429125" cy="40576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0460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DC5BC-0FEB-439D-9804-9FC4CCF3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diagram - calendar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3651A8D-3F8C-44C0-ADEE-A86D69DA3B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95" y="2564799"/>
            <a:ext cx="6569009" cy="2872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80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0E689-36C3-4438-A17B-7DBCEF2F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diagram - calendar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33845-4F44-4DDA-AC88-4F3CB132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EFECEC5-F26E-431F-9354-A3DCDEC0AA35}"/>
              </a:ext>
            </a:extLst>
          </p:cNvPr>
          <p:cNvGrpSpPr/>
          <p:nvPr/>
        </p:nvGrpSpPr>
        <p:grpSpPr>
          <a:xfrm>
            <a:off x="3170682" y="2213928"/>
            <a:ext cx="6040374" cy="3491928"/>
            <a:chOff x="0" y="-86298"/>
            <a:chExt cx="4154692" cy="309455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D9CC720-03FF-42EA-846F-22B8C497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976" y="0"/>
              <a:ext cx="361950" cy="619125"/>
            </a:xfrm>
            <a:prstGeom prst="rect">
              <a:avLst/>
            </a:prstGeom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0AE5B9-A9D7-4E4E-9821-058F95074DC6}"/>
                </a:ext>
              </a:extLst>
            </p:cNvPr>
            <p:cNvSpPr/>
            <p:nvPr/>
          </p:nvSpPr>
          <p:spPr>
            <a:xfrm>
              <a:off x="908054" y="790590"/>
              <a:ext cx="192470" cy="6577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1252B0B-5482-4B8D-981A-08BDA7B6DF1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524" y="1035373"/>
              <a:ext cx="11097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FE287FB-F2B5-4020-A5CC-5941FF38D9B9}"/>
                </a:ext>
              </a:extLst>
            </p:cNvPr>
            <p:cNvSpPr/>
            <p:nvPr/>
          </p:nvSpPr>
          <p:spPr>
            <a:xfrm>
              <a:off x="2218046" y="790590"/>
              <a:ext cx="192470" cy="6577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44C8A3A-8E84-43EA-BBE6-94C21CC75A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0516" y="1035373"/>
              <a:ext cx="12691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F369C25-EB2A-4929-971C-12A5BF230EDE}"/>
                </a:ext>
              </a:extLst>
            </p:cNvPr>
            <p:cNvSpPr/>
            <p:nvPr/>
          </p:nvSpPr>
          <p:spPr>
            <a:xfrm>
              <a:off x="3704543" y="860837"/>
              <a:ext cx="192470" cy="6577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TextBox 12">
              <a:extLst>
                <a:ext uri="{FF2B5EF4-FFF2-40B4-BE49-F238E27FC236}">
                  <a16:creationId xmlns:a16="http://schemas.microsoft.com/office/drawing/2014/main" id="{0FA136B2-714D-4315-ADC1-989929568B34}"/>
                </a:ext>
              </a:extLst>
            </p:cNvPr>
            <p:cNvSpPr txBox="1"/>
            <p:nvPr/>
          </p:nvSpPr>
          <p:spPr>
            <a:xfrm>
              <a:off x="1142029" y="602443"/>
              <a:ext cx="1295400" cy="4425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Click save schedule button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60" name="TextBox 15">
              <a:extLst>
                <a:ext uri="{FF2B5EF4-FFF2-40B4-BE49-F238E27FC236}">
                  <a16:creationId xmlns:a16="http://schemas.microsoft.com/office/drawing/2014/main" id="{8D6189B2-114E-4C8A-8D12-521677FD65CD}"/>
                </a:ext>
              </a:extLst>
            </p:cNvPr>
            <p:cNvSpPr txBox="1"/>
            <p:nvPr/>
          </p:nvSpPr>
          <p:spPr>
            <a:xfrm>
              <a:off x="2638538" y="627534"/>
              <a:ext cx="1295400" cy="2673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US" sz="800" kern="1200">
                  <a:solidFill>
                    <a:srgbClr val="212121"/>
                  </a:solidFill>
                  <a:effectLst/>
                  <a:latin typeface="Arial Unicode MS"/>
                  <a:ea typeface="inherit"/>
                  <a:cs typeface="Times New Roman" panose="02020603050405020304" pitchFamily="18" charset="0"/>
                </a:rPr>
                <a:t>Enter </a:t>
              </a:r>
              <a:r>
                <a:rPr lang="en-US" sz="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schedule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849559B-D90C-4D94-8796-0730CB037DF5}"/>
                </a:ext>
              </a:extLst>
            </p:cNvPr>
            <p:cNvSpPr/>
            <p:nvPr/>
          </p:nvSpPr>
          <p:spPr>
            <a:xfrm>
              <a:off x="906158" y="1623374"/>
              <a:ext cx="192471" cy="1374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187D0C1-C2CD-4F97-9327-2188E0A8B509}"/>
                </a:ext>
              </a:extLst>
            </p:cNvPr>
            <p:cNvSpPr/>
            <p:nvPr/>
          </p:nvSpPr>
          <p:spPr>
            <a:xfrm>
              <a:off x="2287637" y="1633820"/>
              <a:ext cx="192471" cy="1374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FD703FF-A2CA-4A21-9A62-954655C9D0E0}"/>
                </a:ext>
              </a:extLst>
            </p:cNvPr>
            <p:cNvSpPr/>
            <p:nvPr/>
          </p:nvSpPr>
          <p:spPr>
            <a:xfrm>
              <a:off x="3835676" y="1623374"/>
              <a:ext cx="192471" cy="1374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BA8EB3E7-FBBC-4E12-A356-19CD8CF00EB8}"/>
                </a:ext>
              </a:extLst>
            </p:cNvPr>
            <p:cNvCxnSpPr>
              <a:cxnSpLocks/>
            </p:cNvCxnSpPr>
            <p:nvPr/>
          </p:nvCxnSpPr>
          <p:spPr>
            <a:xfrm>
              <a:off x="1140156" y="1973638"/>
              <a:ext cx="11097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DD64FBFD-6CF1-491F-9805-11F1B274C1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0108" y="1973638"/>
              <a:ext cx="13055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4A129422-BD4E-485C-AD2B-EDF7E65A7D48}"/>
                </a:ext>
              </a:extLst>
            </p:cNvPr>
            <p:cNvSpPr txBox="1"/>
            <p:nvPr/>
          </p:nvSpPr>
          <p:spPr>
            <a:xfrm>
              <a:off x="1278323" y="1452300"/>
              <a:ext cx="956336" cy="2743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Click the date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67" name="TextBox 23">
              <a:extLst>
                <a:ext uri="{FF2B5EF4-FFF2-40B4-BE49-F238E27FC236}">
                  <a16:creationId xmlns:a16="http://schemas.microsoft.com/office/drawing/2014/main" id="{B0EF7389-96B9-40DD-B03D-D8C90D0CC818}"/>
                </a:ext>
              </a:extLst>
            </p:cNvPr>
            <p:cNvSpPr txBox="1"/>
            <p:nvPr/>
          </p:nvSpPr>
          <p:spPr>
            <a:xfrm>
              <a:off x="2540410" y="1499292"/>
              <a:ext cx="1294765" cy="4425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Search for saved schedules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CB7403F-E1BD-415F-80AD-0C0D8FCD9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0108" y="2593581"/>
              <a:ext cx="13055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26">
              <a:extLst>
                <a:ext uri="{FF2B5EF4-FFF2-40B4-BE49-F238E27FC236}">
                  <a16:creationId xmlns:a16="http://schemas.microsoft.com/office/drawing/2014/main" id="{C71E1784-1E58-4727-91E8-BF8F062912CA}"/>
                </a:ext>
              </a:extLst>
            </p:cNvPr>
            <p:cNvSpPr txBox="1"/>
            <p:nvPr/>
          </p:nvSpPr>
          <p:spPr>
            <a:xfrm>
              <a:off x="2453999" y="2135911"/>
              <a:ext cx="1294765" cy="2673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Stored schedule output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70" name="TextBox 30">
              <a:extLst>
                <a:ext uri="{FF2B5EF4-FFF2-40B4-BE49-F238E27FC236}">
                  <a16:creationId xmlns:a16="http://schemas.microsoft.com/office/drawing/2014/main" id="{1A11FFB5-4F33-409C-B54A-7FCEE74D5AC0}"/>
                </a:ext>
              </a:extLst>
            </p:cNvPr>
            <p:cNvSpPr txBox="1"/>
            <p:nvPr/>
          </p:nvSpPr>
          <p:spPr>
            <a:xfrm>
              <a:off x="1895" y="790361"/>
              <a:ext cx="1046862" cy="2673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Save schedule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71" name="TextBox 31">
              <a:extLst>
                <a:ext uri="{FF2B5EF4-FFF2-40B4-BE49-F238E27FC236}">
                  <a16:creationId xmlns:a16="http://schemas.microsoft.com/office/drawing/2014/main" id="{31C4A40D-0855-40B0-9CB3-460176ECA64A}"/>
                </a:ext>
              </a:extLst>
            </p:cNvPr>
            <p:cNvSpPr txBox="1"/>
            <p:nvPr/>
          </p:nvSpPr>
          <p:spPr>
            <a:xfrm>
              <a:off x="0" y="1625578"/>
              <a:ext cx="940435" cy="2673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View schedule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A76C2A9-8029-410F-8AB0-1B975F647CA0}"/>
                </a:ext>
              </a:extLst>
            </p:cNvPr>
            <p:cNvSpPr/>
            <p:nvPr/>
          </p:nvSpPr>
          <p:spPr>
            <a:xfrm>
              <a:off x="2067469" y="-86298"/>
              <a:ext cx="844850" cy="51437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Android 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  <a:p>
              <a:pPr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Application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B246DFF-6C0D-436F-A1A3-34144FF0B869}"/>
                </a:ext>
              </a:extLst>
            </p:cNvPr>
            <p:cNvSpPr/>
            <p:nvPr/>
          </p:nvSpPr>
          <p:spPr>
            <a:xfrm>
              <a:off x="3460478" y="71309"/>
              <a:ext cx="694214" cy="337346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latinLnBrk="1">
                <a:spcAft>
                  <a:spcPts val="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Database</a:t>
              </a:r>
              <a:endParaRPr lang="ko-KR" sz="120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755E401-E716-4842-AC90-28AE4415721D}"/>
                </a:ext>
              </a:extLst>
            </p:cNvPr>
            <p:cNvCxnSpPr>
              <a:cxnSpLocks/>
            </p:cNvCxnSpPr>
            <p:nvPr/>
          </p:nvCxnSpPr>
          <p:spPr>
            <a:xfrm>
              <a:off x="2314281" y="383468"/>
              <a:ext cx="0" cy="388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DA13D3A-70C7-4EB9-A3F5-A9EAE0021BD3}"/>
                </a:ext>
              </a:extLst>
            </p:cNvPr>
            <p:cNvCxnSpPr/>
            <p:nvPr/>
          </p:nvCxnSpPr>
          <p:spPr>
            <a:xfrm flipH="1">
              <a:off x="3806279" y="464474"/>
              <a:ext cx="1" cy="345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128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98214-1784-4FC1-8AE1-B3D3DFF7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E2FB43-DC76-4055-8EDA-7C17C4E636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629" y="2631218"/>
            <a:ext cx="8740742" cy="2611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4202A-8DFE-432F-BFB6-DBF6B65DA94D}"/>
              </a:ext>
            </a:extLst>
          </p:cNvPr>
          <p:cNvSpPr txBox="1"/>
          <p:nvPr/>
        </p:nvSpPr>
        <p:spPr>
          <a:xfrm>
            <a:off x="5259072" y="5242560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Whole time line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1974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98214-1784-4FC1-8AE1-B3D3DFF7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84D8789-605E-44DF-B936-9E06B5048E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6" y="2153444"/>
            <a:ext cx="7858125" cy="3695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68F2AF-69B8-41F3-82DD-2C463AF48F8C}"/>
              </a:ext>
            </a:extLst>
          </p:cNvPr>
          <p:cNvSpPr txBox="1"/>
          <p:nvPr/>
        </p:nvSpPr>
        <p:spPr>
          <a:xfrm>
            <a:off x="5259071" y="5849144"/>
            <a:ext cx="1440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time line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7145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B4BFA-4D09-4E60-8A84-0C50D4BC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A1663-146C-481D-A8A0-903085DB2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8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D7D52-70F6-4C38-9518-D2DD6D7A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EBA1-D828-4B8C-9A77-B4C9C0EA3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56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 Unicode MS</vt:lpstr>
      <vt:lpstr>inherit</vt:lpstr>
      <vt:lpstr>굴림</vt:lpstr>
      <vt:lpstr>맑은 고딕</vt:lpstr>
      <vt:lpstr>Arial</vt:lpstr>
      <vt:lpstr>Times New Roman</vt:lpstr>
      <vt:lpstr>Office 테마</vt:lpstr>
      <vt:lpstr>CCC</vt:lpstr>
      <vt:lpstr>Design</vt:lpstr>
      <vt:lpstr>Sequence diagram - UI</vt:lpstr>
      <vt:lpstr>Class diagram - calendar</vt:lpstr>
      <vt:lpstr>Sequence diagram - calendar</vt:lpstr>
      <vt:lpstr>Planning</vt:lpstr>
      <vt:lpstr>Planning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</dc:title>
  <dc:creator>NIMNIM</dc:creator>
  <cp:lastModifiedBy> </cp:lastModifiedBy>
  <cp:revision>6</cp:revision>
  <dcterms:created xsi:type="dcterms:W3CDTF">2018-05-05T07:21:44Z</dcterms:created>
  <dcterms:modified xsi:type="dcterms:W3CDTF">2018-05-05T08:51:38Z</dcterms:modified>
</cp:coreProperties>
</file>