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331" r:id="rId3"/>
    <p:sldId id="332" r:id="rId4"/>
    <p:sldId id="333" r:id="rId5"/>
    <p:sldId id="334" r:id="rId6"/>
    <p:sldId id="335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DAF64E-2BB5-4FEC-A2B6-DCC35B8E7E49}">
          <p14:sldIdLst>
            <p14:sldId id="261"/>
            <p14:sldId id="331"/>
            <p14:sldId id="332"/>
            <p14:sldId id="333"/>
            <p14:sldId id="334"/>
            <p14:sldId id="33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Ma" initials="Y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5466-53A6-4187-9FCB-8890E5EB951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1EF3-5791-45EE-87C3-2A928A0EA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4B1CD8-9F96-4F1D-A5B8-2D9E0ECCE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6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34528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41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5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3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9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23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41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23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5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9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6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4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500" y="5245255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1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24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3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6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3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3" y="97560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41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6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9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6805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7" y="6100780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6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7" y="6100778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3" y="97560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3" y="97560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41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3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9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5423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41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5" y="31320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9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4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431806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7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431805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-Course-Group/Course_projec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81001"/>
            <a:ext cx="10515600" cy="89951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QT</a:t>
            </a:r>
            <a:r>
              <a:rPr lang="zh-CN" altLang="en-US" dirty="0"/>
              <a:t>的围棋平台开发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843101" y="4176075"/>
            <a:ext cx="3670953" cy="1338608"/>
          </a:xfrm>
        </p:spPr>
        <p:txBody>
          <a:bodyPr/>
          <a:lstStyle/>
          <a:p>
            <a:r>
              <a:rPr lang="zh-CN" altLang="en-US" dirty="0"/>
              <a:t>成员：吴嘉豪、吴凯龙、张越、李宗良、谢雨乐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F1305D-3BE9-49DB-B4E2-35801E22A43B}"/>
              </a:ext>
            </a:extLst>
          </p:cNvPr>
          <p:cNvSpPr txBox="1"/>
          <p:nvPr/>
        </p:nvSpPr>
        <p:spPr>
          <a:xfrm>
            <a:off x="1159497" y="1244337"/>
            <a:ext cx="62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11D620-6097-4F2E-AB15-0BF0834B9179}"/>
              </a:ext>
            </a:extLst>
          </p:cNvPr>
          <p:cNvSpPr txBox="1"/>
          <p:nvPr/>
        </p:nvSpPr>
        <p:spPr>
          <a:xfrm>
            <a:off x="471341" y="1977270"/>
            <a:ext cx="6240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、围棋游戏基本功能：</a:t>
            </a:r>
            <a:endParaRPr lang="en-US" altLang="zh-CN" dirty="0"/>
          </a:p>
          <a:p>
            <a:r>
              <a:rPr lang="zh-CN" altLang="en-US" dirty="0"/>
              <a:t>友好的图形用户界面  </a:t>
            </a:r>
            <a:endParaRPr lang="en-US" altLang="zh-CN" dirty="0"/>
          </a:p>
          <a:p>
            <a:r>
              <a:rPr lang="zh-CN" altLang="en-US" dirty="0"/>
              <a:t>支持双人对战模式</a:t>
            </a:r>
            <a:endParaRPr lang="en-US" altLang="zh-CN" dirty="0"/>
          </a:p>
          <a:p>
            <a:r>
              <a:rPr lang="zh-CN" altLang="en-US" dirty="0"/>
              <a:t>支持联网对战模式</a:t>
            </a:r>
            <a:endParaRPr lang="en-US" altLang="zh-CN" dirty="0"/>
          </a:p>
          <a:p>
            <a:r>
              <a:rPr lang="zh-CN" altLang="en-US" dirty="0"/>
              <a:t>支持单机（</a:t>
            </a:r>
            <a:r>
              <a:rPr lang="en-US" altLang="zh-CN" dirty="0"/>
              <a:t>AI</a:t>
            </a:r>
            <a:r>
              <a:rPr lang="zh-CN" altLang="en-US" dirty="0"/>
              <a:t>）模式</a:t>
            </a:r>
            <a:endParaRPr lang="en-US" altLang="zh-CN" dirty="0"/>
          </a:p>
          <a:p>
            <a:r>
              <a:rPr lang="zh-CN" altLang="en-US" dirty="0"/>
              <a:t>支持不同规格的棋盘（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*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19</a:t>
            </a:r>
            <a:r>
              <a:rPr lang="zh-CN" altLang="en-US" dirty="0"/>
              <a:t>*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0ECC2-4F2B-412D-A6FC-2786675D483C}"/>
              </a:ext>
            </a:extLst>
          </p:cNvPr>
          <p:cNvSpPr txBox="1"/>
          <p:nvPr/>
        </p:nvSpPr>
        <p:spPr>
          <a:xfrm>
            <a:off x="5410986" y="1883002"/>
            <a:ext cx="6240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、围棋游戏规则：</a:t>
            </a:r>
            <a:endParaRPr lang="en-US" altLang="zh-CN" dirty="0"/>
          </a:p>
          <a:p>
            <a:r>
              <a:rPr lang="zh-CN" altLang="en-US" dirty="0"/>
              <a:t>围棋规则第一条：一人一手</a:t>
            </a:r>
          </a:p>
          <a:p>
            <a:r>
              <a:rPr lang="zh-CN" altLang="en-US" dirty="0"/>
              <a:t>黑先白后，轮流落子，允许虚着</a:t>
            </a:r>
          </a:p>
          <a:p>
            <a:endParaRPr lang="zh-CN" altLang="en-US" dirty="0"/>
          </a:p>
          <a:p>
            <a:r>
              <a:rPr lang="zh-CN" altLang="en-US" dirty="0"/>
              <a:t>围棋规则第二条：气尽则亡</a:t>
            </a:r>
          </a:p>
          <a:p>
            <a:r>
              <a:rPr lang="zh-CN" altLang="en-US" dirty="0"/>
              <a:t>与子相邻的空白交叉点即为气，无气被提子，无气点禁入</a:t>
            </a:r>
          </a:p>
          <a:p>
            <a:endParaRPr lang="zh-CN" altLang="en-US" dirty="0"/>
          </a:p>
          <a:p>
            <a:r>
              <a:rPr lang="zh-CN" altLang="en-US" dirty="0"/>
              <a:t>围棋规则第三条：禁止全局同形再现</a:t>
            </a:r>
          </a:p>
          <a:p>
            <a:r>
              <a:rPr lang="zh-CN" altLang="en-US" dirty="0"/>
              <a:t>不允许双方反复提劫，必须在别处落子使棋盘棋形变化后，才能回到劫争</a:t>
            </a:r>
          </a:p>
          <a:p>
            <a:endParaRPr lang="zh-CN" altLang="en-US" dirty="0"/>
          </a:p>
          <a:p>
            <a:r>
              <a:rPr lang="zh-CN" altLang="en-US" dirty="0"/>
              <a:t>棋局判定结束规则：一方认输或者双方同时停一手</a:t>
            </a:r>
          </a:p>
          <a:p>
            <a:endParaRPr lang="zh-CN" altLang="en-US" dirty="0"/>
          </a:p>
          <a:p>
            <a:r>
              <a:rPr lang="zh-CN" altLang="en-US" dirty="0"/>
              <a:t>围棋判定胜负规则：地（目）多为胜</a:t>
            </a:r>
          </a:p>
          <a:p>
            <a:r>
              <a:rPr lang="zh-CN" altLang="en-US" dirty="0"/>
              <a:t>棋盘上棋子多的一方为胜利者，相同则平局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178E6C-69A6-4B7B-914E-E02B97B62936}"/>
              </a:ext>
            </a:extLst>
          </p:cNvPr>
          <p:cNvSpPr txBox="1"/>
          <p:nvPr/>
        </p:nvSpPr>
        <p:spPr>
          <a:xfrm>
            <a:off x="1159497" y="1244337"/>
            <a:ext cx="62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、总体设计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02A60-E8CB-4784-800C-C3FDE53A1294}"/>
              </a:ext>
            </a:extLst>
          </p:cNvPr>
          <p:cNvSpPr txBox="1"/>
          <p:nvPr/>
        </p:nvSpPr>
        <p:spPr>
          <a:xfrm>
            <a:off x="1159497" y="1883002"/>
            <a:ext cx="1013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本项目设计基于</a:t>
            </a:r>
            <a:r>
              <a:rPr lang="en-US" altLang="zh-CN" dirty="0"/>
              <a:t>Qt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实现一个具有友好的图形用户界面的在线多人</a:t>
            </a:r>
            <a:r>
              <a:rPr lang="en-US" altLang="zh-CN" dirty="0"/>
              <a:t>UNO</a:t>
            </a:r>
            <a:r>
              <a:rPr lang="zh-CN" altLang="en-US" dirty="0"/>
              <a:t>牌游戏，参照一般意义上的围棋规则，游戏支持三种模式：单机双人模式、单机</a:t>
            </a:r>
            <a:r>
              <a:rPr lang="en-US" altLang="zh-CN" dirty="0"/>
              <a:t>AI</a:t>
            </a:r>
            <a:r>
              <a:rPr lang="zh-CN" altLang="en-US" dirty="0"/>
              <a:t>模式、联网对战模式，每种模式可以选择不同的棋盘规格。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640E6-0F2C-4B2D-9F35-C17E2FAFBFEF}"/>
              </a:ext>
            </a:extLst>
          </p:cNvPr>
          <p:cNvSpPr txBox="1"/>
          <p:nvPr/>
        </p:nvSpPr>
        <p:spPr>
          <a:xfrm>
            <a:off x="1159497" y="2927859"/>
            <a:ext cx="101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我们采用</a:t>
            </a:r>
            <a:r>
              <a:rPr lang="en-US" altLang="zh-CN" dirty="0"/>
              <a:t>git</a:t>
            </a:r>
            <a:r>
              <a:rPr lang="zh-CN" altLang="en-US" dirty="0"/>
              <a:t>进行协作开发，仓库地址：</a:t>
            </a:r>
            <a:r>
              <a:rPr lang="en-US" altLang="zh-CN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https://github.com/SE-Course-Group/Course_project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63EED3-9870-4252-A368-3887EFD2F9E5}"/>
              </a:ext>
            </a:extLst>
          </p:cNvPr>
          <p:cNvSpPr txBox="1"/>
          <p:nvPr/>
        </p:nvSpPr>
        <p:spPr>
          <a:xfrm>
            <a:off x="1159497" y="4193761"/>
            <a:ext cx="7626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分工：</a:t>
            </a:r>
            <a:endParaRPr lang="en-US" altLang="zh-CN" dirty="0"/>
          </a:p>
          <a:p>
            <a:r>
              <a:rPr lang="zh-CN" altLang="en-US" dirty="0"/>
              <a:t>吴嘉豪：组长，总体架构设计、前后端整合、后端设计； </a:t>
            </a:r>
            <a:endParaRPr lang="en-US" altLang="zh-CN" dirty="0"/>
          </a:p>
          <a:p>
            <a:r>
              <a:rPr lang="zh-CN" altLang="en-US" dirty="0"/>
              <a:t>吴凯龙：负责</a:t>
            </a:r>
            <a:r>
              <a:rPr lang="en-US" altLang="zh-CN" dirty="0"/>
              <a:t>AI</a:t>
            </a:r>
            <a:r>
              <a:rPr lang="zh-CN" altLang="en-US" dirty="0"/>
              <a:t>设计和实现； </a:t>
            </a:r>
            <a:endParaRPr lang="en-US" altLang="zh-CN" dirty="0"/>
          </a:p>
          <a:p>
            <a:r>
              <a:rPr lang="zh-CN" altLang="en-US" dirty="0"/>
              <a:t>张越：负责前端界面设计和实现</a:t>
            </a:r>
            <a:endParaRPr lang="en-US" altLang="zh-CN" dirty="0"/>
          </a:p>
          <a:p>
            <a:r>
              <a:rPr lang="zh-CN" altLang="en-US" dirty="0"/>
              <a:t>李宗良：负责前端界面设计和实现</a:t>
            </a:r>
            <a:endParaRPr lang="en-US" altLang="zh-CN" dirty="0"/>
          </a:p>
          <a:p>
            <a:r>
              <a:rPr lang="zh-CN" altLang="en-US" dirty="0"/>
              <a:t>谢雨乐：负责功能文档、展示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647072-6186-419C-9E02-CC4BFF65854A}"/>
              </a:ext>
            </a:extLst>
          </p:cNvPr>
          <p:cNvSpPr txBox="1"/>
          <p:nvPr/>
        </p:nvSpPr>
        <p:spPr>
          <a:xfrm>
            <a:off x="1159497" y="3560810"/>
            <a:ext cx="101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开发方式：采用敏捷开发。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2969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B0BE75-5552-41A5-976D-9FCE7C56CD6F}"/>
              </a:ext>
            </a:extLst>
          </p:cNvPr>
          <p:cNvSpPr txBox="1"/>
          <p:nvPr/>
        </p:nvSpPr>
        <p:spPr>
          <a:xfrm>
            <a:off x="377073" y="904973"/>
            <a:ext cx="536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、第一轮开发计划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5A1A8-1F9E-4ECC-A3F5-762DD327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30" y="1570839"/>
            <a:ext cx="10241814" cy="49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06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8264F8-B5A7-4A8E-B58A-280154BE498B}"/>
              </a:ext>
            </a:extLst>
          </p:cNvPr>
          <p:cNvSpPr txBox="1"/>
          <p:nvPr/>
        </p:nvSpPr>
        <p:spPr>
          <a:xfrm>
            <a:off x="612742" y="1244338"/>
            <a:ext cx="367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、当前进度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DFEB-4EB6-4A91-B321-0AF1CB862B96}"/>
              </a:ext>
            </a:extLst>
          </p:cNvPr>
          <p:cNvSpPr txBox="1"/>
          <p:nvPr/>
        </p:nvSpPr>
        <p:spPr>
          <a:xfrm>
            <a:off x="1451728" y="1785850"/>
            <a:ext cx="7701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第一轮开发计划基本完成，包括：</a:t>
            </a:r>
            <a:endParaRPr lang="en-US" altLang="zh-CN" dirty="0"/>
          </a:p>
          <a:p>
            <a:r>
              <a:rPr lang="zh-CN" altLang="en-US" dirty="0"/>
              <a:t>前端：主界面、游戏界面、设置界面、选择界面完成</a:t>
            </a:r>
            <a:endParaRPr lang="en-US" altLang="zh-CN" dirty="0"/>
          </a:p>
          <a:p>
            <a:r>
              <a:rPr lang="zh-CN" altLang="en-US" dirty="0"/>
              <a:t>后端：游戏类</a:t>
            </a:r>
            <a:r>
              <a:rPr lang="en-US" altLang="zh-CN" dirty="0"/>
              <a:t>game</a:t>
            </a:r>
            <a:r>
              <a:rPr lang="zh-CN" altLang="en-US" dirty="0"/>
              <a:t>、玩家类</a:t>
            </a:r>
            <a:r>
              <a:rPr lang="en-US" altLang="zh-CN" dirty="0" err="1"/>
              <a:t>player_thread</a:t>
            </a:r>
            <a:r>
              <a:rPr lang="zh-CN" altLang="en-US" dirty="0"/>
              <a:t>、前端页面的后端实现</a:t>
            </a:r>
            <a:endParaRPr lang="en-US" altLang="zh-CN" dirty="0"/>
          </a:p>
          <a:p>
            <a:r>
              <a:rPr lang="zh-CN" altLang="en-US" dirty="0"/>
              <a:t>其他：音效</a:t>
            </a:r>
          </a:p>
        </p:txBody>
      </p:sp>
    </p:spTree>
    <p:extLst>
      <p:ext uri="{BB962C8B-B14F-4D97-AF65-F5344CB8AC3E}">
        <p14:creationId xmlns:p14="http://schemas.microsoft.com/office/powerpoint/2010/main" val="12081271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38D146-EFA8-4757-9368-427F1A4FD59A}"/>
              </a:ext>
            </a:extLst>
          </p:cNvPr>
          <p:cNvSpPr txBox="1"/>
          <p:nvPr/>
        </p:nvSpPr>
        <p:spPr>
          <a:xfrm>
            <a:off x="857839" y="1055802"/>
            <a:ext cx="463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/>
              <a:t>AI</a:t>
            </a:r>
            <a:r>
              <a:rPr lang="zh-CN" altLang="en-US" sz="2800" dirty="0"/>
              <a:t>开发计划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092F3E-5139-4403-9EAA-A0D24378C0B9}"/>
              </a:ext>
            </a:extLst>
          </p:cNvPr>
          <p:cNvSpPr txBox="1"/>
          <p:nvPr/>
        </p:nvSpPr>
        <p:spPr>
          <a:xfrm>
            <a:off x="1437873" y="1633450"/>
            <a:ext cx="97288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基本设想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dirty="0"/>
              <a:t>借鉴</a:t>
            </a:r>
            <a:r>
              <a:rPr lang="en-US" altLang="zh-CN" dirty="0" err="1"/>
              <a:t>leela</a:t>
            </a:r>
            <a:r>
              <a:rPr lang="en-US" altLang="zh-CN" dirty="0"/>
              <a:t>-zero</a:t>
            </a:r>
            <a:r>
              <a:rPr lang="zh-CN" altLang="en-US" dirty="0"/>
              <a:t>，使用蒙特卡洛树搜索和深度残差神经网络算法搭建模型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训练多个算力层次的模型，用户可进行难度选择</a:t>
            </a:r>
            <a:endParaRPr lang="en-US" altLang="zh-CN" dirty="0"/>
          </a:p>
          <a:p>
            <a:endParaRPr lang="en-US" altLang="zh-CN" sz="1800" dirty="0"/>
          </a:p>
          <a:p>
            <a:r>
              <a:rPr lang="zh-CN" altLang="en-US" sz="2800" dirty="0"/>
              <a:t>创新设想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dirty="0"/>
              <a:t>每个算力层次的模型兼容</a:t>
            </a:r>
            <a:r>
              <a:rPr lang="en-US" altLang="zh-CN" dirty="0"/>
              <a:t>9*9</a:t>
            </a:r>
            <a:r>
              <a:rPr lang="zh-CN" altLang="en-US" dirty="0"/>
              <a:t>、</a:t>
            </a:r>
            <a:r>
              <a:rPr lang="en-US" altLang="zh-CN" dirty="0"/>
              <a:t>13*13</a:t>
            </a:r>
            <a:r>
              <a:rPr lang="zh-CN" altLang="en-US" dirty="0"/>
              <a:t>、</a:t>
            </a:r>
            <a:r>
              <a:rPr lang="en-US" altLang="zh-CN" dirty="0"/>
              <a:t>19*19</a:t>
            </a:r>
            <a:r>
              <a:rPr lang="zh-CN" altLang="en-US" dirty="0"/>
              <a:t>多种棋盘（可行性有待实践）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934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062153-855F-46E1-958D-306DE92C7047}"/>
              </a:ext>
            </a:extLst>
          </p:cNvPr>
          <p:cNvSpPr txBox="1"/>
          <p:nvPr/>
        </p:nvSpPr>
        <p:spPr>
          <a:xfrm>
            <a:off x="5128182" y="1682684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447</Words>
  <Application>Microsoft Office PowerPoint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Calibri</vt:lpstr>
      <vt:lpstr>2016-VI主题</vt:lpstr>
      <vt:lpstr>基于QT的围棋平台开发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平面关节机械臂</dc:title>
  <dc:creator>解 伟荣</dc:creator>
  <cp:lastModifiedBy>吴 凯龙</cp:lastModifiedBy>
  <cp:revision>71</cp:revision>
  <dcterms:created xsi:type="dcterms:W3CDTF">2018-09-22T09:34:00Z</dcterms:created>
  <dcterms:modified xsi:type="dcterms:W3CDTF">2020-10-18T07:30:02Z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