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1" r:id="rId2"/>
    <p:sldId id="331" r:id="rId3"/>
    <p:sldId id="332" r:id="rId4"/>
    <p:sldId id="333" r:id="rId5"/>
    <p:sldId id="334" r:id="rId6"/>
    <p:sldId id="335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7DAF64E-2BB5-4FEC-A2B6-DCC35B8E7E49}">
          <p14:sldIdLst>
            <p14:sldId id="261"/>
            <p14:sldId id="331"/>
            <p14:sldId id="332"/>
            <p14:sldId id="333"/>
            <p14:sldId id="334"/>
            <p14:sldId id="335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 Ma" initials="YM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D5466-53A6-4187-9FCB-8890E5EB9513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01EF3-5791-45EE-87C3-2A928A0EAD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此页可以删除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84B1CD8-9F96-4F1D-A5B8-2D9E0ECCE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6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70056"/>
            <a:ext cx="105156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0" y="5034528"/>
            <a:ext cx="105156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12192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3" y="175423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9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11000041" y="31320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1" y="313205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63" y="975600"/>
            <a:ext cx="11421927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7"/>
            <a:ext cx="12192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"/>
            <a:ext cx="12192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3" y="175421"/>
            <a:ext cx="2023540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7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11000039" y="31320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5"/>
            <a:ext cx="12192000" cy="33680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3" y="175423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9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23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"/>
            <a:ext cx="12192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3" y="175421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7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3" y="175423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9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11000041" y="31320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23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1" y="313205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"/>
            <a:ext cx="12192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3" y="175421"/>
            <a:ext cx="2023540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7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1000039" y="31320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6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504" y="4006448"/>
            <a:ext cx="11100025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5500" y="5245255"/>
            <a:ext cx="7760477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12192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25501" y="5815087"/>
            <a:ext cx="5545667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12192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12192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55" y="4211593"/>
            <a:ext cx="4029124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1552224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3" y="175423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9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7"/>
            <a:ext cx="12192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658703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86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"/>
            <a:ext cx="12192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3" y="175421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7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5"/>
            <a:ext cx="12192000" cy="33680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3" y="175423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9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7"/>
            <a:ext cx="12192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658703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3" y="975609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000041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/>
          <p:nvPr/>
        </p:nvSpPr>
        <p:spPr>
          <a:xfrm>
            <a:off x="11596806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"/>
            <a:ext cx="12192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3" y="175421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7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5"/>
            <a:ext cx="12192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11000039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/>
          <p:nvPr userDrawn="1"/>
        </p:nvSpPr>
        <p:spPr>
          <a:xfrm>
            <a:off x="11596805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t>‹#›</a:t>
            </a:fld>
            <a:endParaRPr lang="zh-CN" altLang="en-US" sz="1200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"/>
            <a:ext cx="12192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7" y="6100780"/>
            <a:ext cx="2611396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6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12192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"/>
            <a:ext cx="12192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7" y="6100778"/>
            <a:ext cx="2611396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12192000" cy="51816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3" y="175423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9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3" y="975609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7"/>
            <a:ext cx="12192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"/>
            <a:ext cx="12192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3" y="175421"/>
            <a:ext cx="2023540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7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5"/>
            <a:ext cx="12192000" cy="33680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3" y="175423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9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3" y="975609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000041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11595423" y="311755"/>
            <a:ext cx="596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7"/>
            <a:ext cx="12192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"/>
            <a:ext cx="12192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3" y="175421"/>
            <a:ext cx="2023540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7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1000039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/>
          <p:nvPr userDrawn="1"/>
        </p:nvSpPr>
        <p:spPr>
          <a:xfrm>
            <a:off x="11595423" y="311755"/>
            <a:ext cx="596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t>‹#›</a:t>
            </a:fld>
            <a:endParaRPr lang="zh-CN" altLang="en-US" sz="1200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5"/>
            <a:ext cx="12192000" cy="33680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3" y="175423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9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"/>
            <a:ext cx="12192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3" y="175421"/>
            <a:ext cx="2023540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7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3" y="175423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9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11000041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96805" y="31320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"/>
            <a:ext cx="12192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3" y="175421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7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1000039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3" y="175423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9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64" y="975600"/>
            <a:ext cx="1140822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7"/>
            <a:ext cx="12192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"/>
            <a:ext cx="12192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3" y="175421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7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5"/>
            <a:ext cx="12192000" cy="33680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"/>
            <a:ext cx="12192000" cy="665863"/>
          </a:xfrm>
          <a:prstGeom prst="rect">
            <a:avLst/>
          </a:prstGeom>
        </p:spPr>
      </p:pic>
      <p:sp>
        <p:nvSpPr>
          <p:cNvPr id="5" name="标题 1"/>
          <p:cNvSpPr txBox="1"/>
          <p:nvPr/>
        </p:nvSpPr>
        <p:spPr>
          <a:xfrm>
            <a:off x="431806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51297" y="807632"/>
            <a:ext cx="1112056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66569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"/>
            <a:ext cx="12192000" cy="665863"/>
          </a:xfrm>
          <a:prstGeom prst="rect">
            <a:avLst/>
          </a:prstGeom>
        </p:spPr>
      </p:pic>
      <p:sp>
        <p:nvSpPr>
          <p:cNvPr id="9" name="标题 1"/>
          <p:cNvSpPr txBox="1"/>
          <p:nvPr userDrawn="1"/>
        </p:nvSpPr>
        <p:spPr>
          <a:xfrm>
            <a:off x="431805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6766567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slow">
    <p:push dir="u"/>
  </p:transition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-Course-Group/Course_project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081001"/>
            <a:ext cx="10515600" cy="899510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QT</a:t>
            </a:r>
            <a:r>
              <a:rPr lang="zh-CN" altLang="en-US" dirty="0"/>
              <a:t>的围棋平台开发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7843101" y="4176075"/>
            <a:ext cx="3670953" cy="1338608"/>
          </a:xfrm>
        </p:spPr>
        <p:txBody>
          <a:bodyPr/>
          <a:lstStyle/>
          <a:p>
            <a:r>
              <a:rPr lang="zh-CN" altLang="en-US" dirty="0"/>
              <a:t>成员：吴嘉豪、吴凯龙、张越、李宗良、谢雨乐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F1305D-3BE9-49DB-B4E2-35801E22A43B}"/>
              </a:ext>
            </a:extLst>
          </p:cNvPr>
          <p:cNvSpPr txBox="1"/>
          <p:nvPr/>
        </p:nvSpPr>
        <p:spPr>
          <a:xfrm>
            <a:off x="1159497" y="1244337"/>
            <a:ext cx="6240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、需求分析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11D620-6097-4F2E-AB15-0BF0834B9179}"/>
              </a:ext>
            </a:extLst>
          </p:cNvPr>
          <p:cNvSpPr txBox="1"/>
          <p:nvPr/>
        </p:nvSpPr>
        <p:spPr>
          <a:xfrm>
            <a:off x="471341" y="1977270"/>
            <a:ext cx="62405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1.1</a:t>
            </a:r>
            <a:r>
              <a:rPr lang="zh-CN" altLang="en-US" dirty="0"/>
              <a:t>、围棋游戏基本功能：</a:t>
            </a:r>
            <a:endParaRPr lang="en-US" altLang="zh-CN" dirty="0"/>
          </a:p>
          <a:p>
            <a:r>
              <a:rPr lang="zh-CN" altLang="en-US" dirty="0"/>
              <a:t>友好的图形用户界面  </a:t>
            </a:r>
            <a:endParaRPr lang="en-US" altLang="zh-CN" dirty="0"/>
          </a:p>
          <a:p>
            <a:r>
              <a:rPr lang="zh-CN" altLang="en-US" dirty="0"/>
              <a:t>支持双人对战模式</a:t>
            </a:r>
            <a:endParaRPr lang="en-US" altLang="zh-CN" dirty="0"/>
          </a:p>
          <a:p>
            <a:r>
              <a:rPr lang="zh-CN" altLang="en-US" dirty="0"/>
              <a:t>支持联网对战模式</a:t>
            </a:r>
            <a:endParaRPr lang="en-US" altLang="zh-CN" dirty="0"/>
          </a:p>
          <a:p>
            <a:r>
              <a:rPr lang="zh-CN" altLang="en-US" dirty="0"/>
              <a:t>支持单机（</a:t>
            </a:r>
            <a:r>
              <a:rPr lang="en-US" altLang="zh-CN" dirty="0"/>
              <a:t>AI</a:t>
            </a:r>
            <a:r>
              <a:rPr lang="zh-CN" altLang="en-US" dirty="0"/>
              <a:t>）模式</a:t>
            </a:r>
            <a:endParaRPr lang="en-US" altLang="zh-CN" dirty="0"/>
          </a:p>
          <a:p>
            <a:r>
              <a:rPr lang="zh-CN" altLang="en-US" dirty="0"/>
              <a:t>支持不同规格的棋盘（</a:t>
            </a:r>
            <a:r>
              <a:rPr lang="en-US" altLang="zh-CN" dirty="0"/>
              <a:t>9</a:t>
            </a:r>
            <a:r>
              <a:rPr lang="zh-CN" altLang="en-US" dirty="0"/>
              <a:t>*</a:t>
            </a:r>
            <a:r>
              <a:rPr lang="en-US" altLang="zh-CN" dirty="0"/>
              <a:t>9</a:t>
            </a:r>
            <a:r>
              <a:rPr lang="zh-CN" altLang="en-US" dirty="0"/>
              <a:t>、</a:t>
            </a:r>
            <a:r>
              <a:rPr lang="en-US" altLang="zh-CN" dirty="0"/>
              <a:t>13</a:t>
            </a:r>
            <a:r>
              <a:rPr lang="zh-CN" altLang="en-US" dirty="0"/>
              <a:t>*</a:t>
            </a:r>
            <a:r>
              <a:rPr lang="en-US" altLang="zh-CN" dirty="0"/>
              <a:t>13</a:t>
            </a:r>
            <a:r>
              <a:rPr lang="zh-CN" altLang="en-US" dirty="0"/>
              <a:t>、</a:t>
            </a:r>
            <a:r>
              <a:rPr lang="en-US" altLang="zh-CN" dirty="0"/>
              <a:t>19</a:t>
            </a:r>
            <a:r>
              <a:rPr lang="zh-CN" altLang="en-US" dirty="0"/>
              <a:t>*</a:t>
            </a:r>
            <a:r>
              <a:rPr lang="en-US" altLang="zh-CN" dirty="0"/>
              <a:t>19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20ECC2-4F2B-412D-A6FC-2786675D483C}"/>
              </a:ext>
            </a:extLst>
          </p:cNvPr>
          <p:cNvSpPr txBox="1"/>
          <p:nvPr/>
        </p:nvSpPr>
        <p:spPr>
          <a:xfrm>
            <a:off x="5410986" y="1883002"/>
            <a:ext cx="62405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1.2</a:t>
            </a:r>
            <a:r>
              <a:rPr lang="zh-CN" altLang="en-US" dirty="0"/>
              <a:t>、围棋游戏规则：</a:t>
            </a:r>
            <a:endParaRPr lang="en-US" altLang="zh-CN" dirty="0"/>
          </a:p>
          <a:p>
            <a:r>
              <a:rPr lang="zh-CN" altLang="en-US" dirty="0"/>
              <a:t>围棋规则第一条：一人一手</a:t>
            </a:r>
          </a:p>
          <a:p>
            <a:r>
              <a:rPr lang="zh-CN" altLang="en-US" dirty="0"/>
              <a:t>黑先白后，轮流落子，允许虚着</a:t>
            </a:r>
          </a:p>
          <a:p>
            <a:endParaRPr lang="zh-CN" altLang="en-US" dirty="0"/>
          </a:p>
          <a:p>
            <a:r>
              <a:rPr lang="zh-CN" altLang="en-US" dirty="0"/>
              <a:t>围棋规则第二条：气尽则亡</a:t>
            </a:r>
          </a:p>
          <a:p>
            <a:r>
              <a:rPr lang="zh-CN" altLang="en-US" dirty="0"/>
              <a:t>与子相邻的空白交叉点即为气，无气被提子，无气点禁入</a:t>
            </a:r>
          </a:p>
          <a:p>
            <a:endParaRPr lang="zh-CN" altLang="en-US" dirty="0"/>
          </a:p>
          <a:p>
            <a:r>
              <a:rPr lang="zh-CN" altLang="en-US" dirty="0"/>
              <a:t>围棋规则第三条：禁止全局同形再现</a:t>
            </a:r>
          </a:p>
          <a:p>
            <a:r>
              <a:rPr lang="zh-CN" altLang="en-US" dirty="0"/>
              <a:t>不允许双方反复提劫，必须在别处落子使棋盘棋形变化后，才能回到劫争</a:t>
            </a:r>
          </a:p>
          <a:p>
            <a:endParaRPr lang="zh-CN" altLang="en-US" dirty="0"/>
          </a:p>
          <a:p>
            <a:r>
              <a:rPr lang="zh-CN" altLang="en-US" dirty="0"/>
              <a:t>棋局判定结束规则：一方认输或者双方同时停一手</a:t>
            </a:r>
          </a:p>
          <a:p>
            <a:endParaRPr lang="zh-CN" altLang="en-US" dirty="0"/>
          </a:p>
          <a:p>
            <a:r>
              <a:rPr lang="zh-CN" altLang="en-US" dirty="0"/>
              <a:t>围棋判定胜负规则：地（目）多为胜</a:t>
            </a:r>
          </a:p>
          <a:p>
            <a:r>
              <a:rPr lang="zh-CN" altLang="en-US" dirty="0"/>
              <a:t>棋盘上棋子多的一方为胜利者，相同则平局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B178E6C-69A6-4B7B-914E-E02B97B62936}"/>
              </a:ext>
            </a:extLst>
          </p:cNvPr>
          <p:cNvSpPr txBox="1"/>
          <p:nvPr/>
        </p:nvSpPr>
        <p:spPr>
          <a:xfrm>
            <a:off x="1159497" y="1244337"/>
            <a:ext cx="6240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r>
              <a:rPr lang="zh-CN" altLang="en-US" sz="2000" dirty="0"/>
              <a:t>、总体设计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802A60-E8CB-4784-800C-C3FDE53A1294}"/>
              </a:ext>
            </a:extLst>
          </p:cNvPr>
          <p:cNvSpPr txBox="1"/>
          <p:nvPr/>
        </p:nvSpPr>
        <p:spPr>
          <a:xfrm>
            <a:off x="1159497" y="1883002"/>
            <a:ext cx="10133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本项目设计基于</a:t>
            </a:r>
            <a:r>
              <a:rPr lang="en-US" altLang="zh-CN" dirty="0"/>
              <a:t>Qt</a:t>
            </a:r>
            <a:r>
              <a:rPr lang="zh-CN" altLang="en-US" dirty="0"/>
              <a:t>与</a:t>
            </a:r>
            <a:r>
              <a:rPr lang="en-US" altLang="zh-CN" dirty="0"/>
              <a:t>C++</a:t>
            </a:r>
            <a:r>
              <a:rPr lang="zh-CN" altLang="en-US" dirty="0"/>
              <a:t>实现一个具有友好的图形用户界面的在线多人</a:t>
            </a:r>
            <a:r>
              <a:rPr lang="en-US" altLang="zh-CN" dirty="0"/>
              <a:t>UNO</a:t>
            </a:r>
            <a:r>
              <a:rPr lang="zh-CN" altLang="en-US" dirty="0"/>
              <a:t>牌游戏，参照一般意义上的围棋规则，游戏支持三种模式：单机双人模式、单机</a:t>
            </a:r>
            <a:r>
              <a:rPr lang="en-US" altLang="zh-CN" dirty="0"/>
              <a:t>AI</a:t>
            </a:r>
            <a:r>
              <a:rPr lang="zh-CN" altLang="en-US" dirty="0"/>
              <a:t>模式、联网对战模式，每种模式可以选择不同的棋盘规格。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D640E6-0F2C-4B2D-9F35-C17E2FAFBFEF}"/>
              </a:ext>
            </a:extLst>
          </p:cNvPr>
          <p:cNvSpPr txBox="1"/>
          <p:nvPr/>
        </p:nvSpPr>
        <p:spPr>
          <a:xfrm>
            <a:off x="1159497" y="2927859"/>
            <a:ext cx="1013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我们采用</a:t>
            </a:r>
            <a:r>
              <a:rPr lang="en-US" altLang="zh-CN" dirty="0"/>
              <a:t>git</a:t>
            </a:r>
            <a:r>
              <a:rPr lang="zh-CN" altLang="en-US" dirty="0"/>
              <a:t>进行协作开发，仓库地址：</a:t>
            </a:r>
            <a:r>
              <a:rPr lang="en-US" altLang="zh-CN" dirty="0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https://github.com/SE-Course-Group/Course_project</a:t>
            </a:r>
            <a:endParaRPr lang="en-US" altLang="zh-CN" dirty="0">
              <a:solidFill>
                <a:schemeClr val="accent5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63EED3-9870-4252-A368-3887EFD2F9E5}"/>
              </a:ext>
            </a:extLst>
          </p:cNvPr>
          <p:cNvSpPr txBox="1"/>
          <p:nvPr/>
        </p:nvSpPr>
        <p:spPr>
          <a:xfrm>
            <a:off x="1159497" y="4193761"/>
            <a:ext cx="76262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分工：</a:t>
            </a:r>
            <a:endParaRPr lang="en-US" altLang="zh-CN" dirty="0"/>
          </a:p>
          <a:p>
            <a:r>
              <a:rPr lang="zh-CN" altLang="en-US" dirty="0"/>
              <a:t>吴嘉豪：组长，总体架构设计、前后端整合、后端设计； </a:t>
            </a:r>
            <a:endParaRPr lang="en-US" altLang="zh-CN" dirty="0"/>
          </a:p>
          <a:p>
            <a:r>
              <a:rPr lang="zh-CN" altLang="en-US" dirty="0"/>
              <a:t>吴凯龙：负责</a:t>
            </a:r>
            <a:r>
              <a:rPr lang="en-US" altLang="zh-CN" dirty="0"/>
              <a:t>AI</a:t>
            </a:r>
            <a:r>
              <a:rPr lang="zh-CN" altLang="en-US" dirty="0"/>
              <a:t>设计和实现； </a:t>
            </a:r>
            <a:endParaRPr lang="en-US" altLang="zh-CN" dirty="0"/>
          </a:p>
          <a:p>
            <a:r>
              <a:rPr lang="zh-CN" altLang="en-US" dirty="0"/>
              <a:t>张越：负责前端界面设计和实现</a:t>
            </a:r>
            <a:endParaRPr lang="en-US" altLang="zh-CN" dirty="0"/>
          </a:p>
          <a:p>
            <a:r>
              <a:rPr lang="zh-CN" altLang="en-US" dirty="0"/>
              <a:t>李宗良：负责前端界面设计和实现</a:t>
            </a:r>
            <a:endParaRPr lang="en-US" altLang="zh-CN" dirty="0"/>
          </a:p>
          <a:p>
            <a:r>
              <a:rPr lang="zh-CN" altLang="en-US" dirty="0"/>
              <a:t>谢雨乐：负责功能文档、展示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647072-6186-419C-9E02-CC4BFF65854A}"/>
              </a:ext>
            </a:extLst>
          </p:cNvPr>
          <p:cNvSpPr txBox="1"/>
          <p:nvPr/>
        </p:nvSpPr>
        <p:spPr>
          <a:xfrm>
            <a:off x="1159497" y="3560810"/>
            <a:ext cx="1013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开发方式：采用敏捷开发。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829697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8B0BE75-5552-41A5-976D-9FCE7C56CD6F}"/>
              </a:ext>
            </a:extLst>
          </p:cNvPr>
          <p:cNvSpPr txBox="1"/>
          <p:nvPr/>
        </p:nvSpPr>
        <p:spPr>
          <a:xfrm>
            <a:off x="377073" y="904973"/>
            <a:ext cx="5363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r>
              <a:rPr lang="zh-CN" altLang="en-US" sz="2000" dirty="0"/>
              <a:t>、第一轮开发计划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A5A1A8-1F9E-4ECC-A3F5-762DD3271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730" y="1570839"/>
            <a:ext cx="10241814" cy="493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063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08264F8-B5A7-4A8E-B58A-280154BE498B}"/>
              </a:ext>
            </a:extLst>
          </p:cNvPr>
          <p:cNvSpPr txBox="1"/>
          <p:nvPr/>
        </p:nvSpPr>
        <p:spPr>
          <a:xfrm>
            <a:off x="612742" y="1244338"/>
            <a:ext cx="3676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4</a:t>
            </a:r>
            <a:r>
              <a:rPr lang="zh-CN" altLang="en-US" sz="2000" dirty="0"/>
              <a:t>、当前进度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81DFEB-4EB6-4A91-B321-0AF1CB862B96}"/>
              </a:ext>
            </a:extLst>
          </p:cNvPr>
          <p:cNvSpPr txBox="1"/>
          <p:nvPr/>
        </p:nvSpPr>
        <p:spPr>
          <a:xfrm>
            <a:off x="1451728" y="1785850"/>
            <a:ext cx="7701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第一轮开发计划基本完成，包括：</a:t>
            </a:r>
            <a:endParaRPr lang="en-US" altLang="zh-CN" dirty="0"/>
          </a:p>
          <a:p>
            <a:r>
              <a:rPr lang="zh-CN" altLang="en-US" dirty="0"/>
              <a:t>前端：主界面、游戏界面、设置界面、选择界面完成</a:t>
            </a:r>
            <a:endParaRPr lang="en-US" altLang="zh-CN" dirty="0"/>
          </a:p>
          <a:p>
            <a:r>
              <a:rPr lang="zh-CN" altLang="en-US" dirty="0"/>
              <a:t>后端：游戏类</a:t>
            </a:r>
            <a:r>
              <a:rPr lang="en-US" altLang="zh-CN" dirty="0"/>
              <a:t>game</a:t>
            </a:r>
            <a:r>
              <a:rPr lang="zh-CN" altLang="en-US" dirty="0"/>
              <a:t>、玩家类</a:t>
            </a:r>
            <a:r>
              <a:rPr lang="en-US" altLang="zh-CN" dirty="0" err="1"/>
              <a:t>player_thread</a:t>
            </a:r>
            <a:r>
              <a:rPr lang="zh-CN" altLang="en-US" dirty="0"/>
              <a:t>、前端页面的后端实现</a:t>
            </a:r>
            <a:endParaRPr lang="en-US" altLang="zh-CN" dirty="0"/>
          </a:p>
          <a:p>
            <a:r>
              <a:rPr lang="zh-CN" altLang="en-US" dirty="0"/>
              <a:t>其他：音效</a:t>
            </a:r>
          </a:p>
        </p:txBody>
      </p:sp>
    </p:spTree>
    <p:extLst>
      <p:ext uri="{BB962C8B-B14F-4D97-AF65-F5344CB8AC3E}">
        <p14:creationId xmlns:p14="http://schemas.microsoft.com/office/powerpoint/2010/main" val="120812719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038D146-EFA8-4757-9368-427F1A4FD59A}"/>
              </a:ext>
            </a:extLst>
          </p:cNvPr>
          <p:cNvSpPr txBox="1"/>
          <p:nvPr/>
        </p:nvSpPr>
        <p:spPr>
          <a:xfrm>
            <a:off x="857839" y="1055802"/>
            <a:ext cx="4637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AI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开发计划</a:t>
            </a:r>
          </a:p>
        </p:txBody>
      </p:sp>
    </p:spTree>
    <p:extLst>
      <p:ext uri="{BB962C8B-B14F-4D97-AF65-F5344CB8AC3E}">
        <p14:creationId xmlns:p14="http://schemas.microsoft.com/office/powerpoint/2010/main" val="315093474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4062153-855F-46E1-958D-306DE92C7047}"/>
              </a:ext>
            </a:extLst>
          </p:cNvPr>
          <p:cNvSpPr txBox="1"/>
          <p:nvPr/>
        </p:nvSpPr>
        <p:spPr>
          <a:xfrm>
            <a:off x="5128182" y="1682684"/>
            <a:ext cx="4788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谢谢大家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397</Words>
  <Application>Microsoft Office PowerPoint</Application>
  <PresentationFormat>宽屏</PresentationFormat>
  <Paragraphs>43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黑体</vt:lpstr>
      <vt:lpstr>微软雅黑</vt:lpstr>
      <vt:lpstr>Arial</vt:lpstr>
      <vt:lpstr>Calibri</vt:lpstr>
      <vt:lpstr>2016-VI主题</vt:lpstr>
      <vt:lpstr>基于QT的围棋平台开发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平面关节机械臂</dc:title>
  <dc:creator>解 伟荣</dc:creator>
  <cp:lastModifiedBy>吴 嘉豪</cp:lastModifiedBy>
  <cp:revision>66</cp:revision>
  <dcterms:created xsi:type="dcterms:W3CDTF">2018-09-22T09:34:00Z</dcterms:created>
  <dcterms:modified xsi:type="dcterms:W3CDTF">2020-10-18T03:57:36Z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