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635" cy="686117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0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9085" y="914912"/>
            <a:ext cx="9801529" cy="25718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9085" y="3562395"/>
            <a:ext cx="9801529" cy="147322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5035" indent="0" algn="ctr">
              <a:buNone/>
              <a:defRPr sz="1800"/>
            </a:lvl3pPr>
            <a:lvl4pPr marL="1372235" indent="0" algn="ctr">
              <a:buNone/>
              <a:defRPr sz="1600"/>
            </a:lvl4pPr>
            <a:lvl5pPr marL="1830070" indent="0" algn="ctr">
              <a:buNone/>
              <a:defRPr sz="1600"/>
            </a:lvl5pPr>
            <a:lvl6pPr marL="2287270" indent="0" algn="ctr">
              <a:buNone/>
              <a:defRPr sz="1600"/>
            </a:lvl6pPr>
            <a:lvl7pPr marL="2744470" indent="0" algn="ctr">
              <a:buNone/>
              <a:defRPr sz="1600"/>
            </a:lvl7pPr>
            <a:lvl8pPr marL="3202305" indent="0" algn="ctr">
              <a:buNone/>
              <a:defRPr sz="1600"/>
            </a:lvl8pPr>
            <a:lvl9pPr marL="365950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545" y="774434"/>
            <a:ext cx="10975408" cy="54858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9085" y="2485392"/>
            <a:ext cx="9801529" cy="101937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9085" y="3562395"/>
            <a:ext cx="9801529" cy="471864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45" y="608741"/>
            <a:ext cx="10971807" cy="7059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545" y="1491235"/>
            <a:ext cx="10971807" cy="476186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1273" y="3850556"/>
            <a:ext cx="7770646" cy="76723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1273" y="4617786"/>
            <a:ext cx="7770646" cy="86808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5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30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72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44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2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95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45" y="608741"/>
            <a:ext cx="10971807" cy="7059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545" y="1502041"/>
            <a:ext cx="5178030" cy="475106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3124" y="1502041"/>
            <a:ext cx="5178030" cy="475106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45" y="608741"/>
            <a:ext cx="10971807" cy="7059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545" y="1430001"/>
            <a:ext cx="5343670" cy="381814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5035" indent="0">
              <a:buNone/>
              <a:defRPr sz="1800" b="1"/>
            </a:lvl3pPr>
            <a:lvl4pPr marL="1372235" indent="0">
              <a:buNone/>
              <a:defRPr sz="1600" b="1"/>
            </a:lvl4pPr>
            <a:lvl5pPr marL="1830070" indent="0">
              <a:buNone/>
              <a:defRPr sz="1600" b="1"/>
            </a:lvl5pPr>
            <a:lvl6pPr marL="2287270" indent="0">
              <a:buNone/>
              <a:defRPr sz="1600" b="1"/>
            </a:lvl6pPr>
            <a:lvl7pPr marL="2744470" indent="0">
              <a:buNone/>
              <a:defRPr sz="1600" b="1"/>
            </a:lvl7pPr>
            <a:lvl8pPr marL="3202305" indent="0">
              <a:buNone/>
              <a:defRPr sz="1600" b="1"/>
            </a:lvl8pPr>
            <a:lvl9pPr marL="365950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545" y="1855039"/>
            <a:ext cx="5343670" cy="439806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7232" y="1422526"/>
            <a:ext cx="5343670" cy="38181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5035" indent="0">
              <a:buNone/>
              <a:defRPr sz="1800" b="1"/>
            </a:lvl3pPr>
            <a:lvl4pPr marL="1372235" indent="0">
              <a:buNone/>
              <a:defRPr sz="1600" b="1"/>
            </a:lvl4pPr>
            <a:lvl5pPr marL="1830070" indent="0">
              <a:buNone/>
              <a:defRPr sz="1600" b="1"/>
            </a:lvl5pPr>
            <a:lvl6pPr marL="2287270" indent="0">
              <a:buNone/>
              <a:defRPr sz="1600" b="1"/>
            </a:lvl6pPr>
            <a:lvl7pPr marL="2744470" indent="0">
              <a:buNone/>
              <a:defRPr sz="1600" b="1"/>
            </a:lvl7pPr>
            <a:lvl8pPr marL="3202305" indent="0">
              <a:buNone/>
              <a:defRPr sz="1600" b="1"/>
            </a:lvl8pPr>
            <a:lvl9pPr marL="365950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7232" y="1855039"/>
            <a:ext cx="5343670" cy="439806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45" y="608741"/>
            <a:ext cx="10971807" cy="7059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75" y="1555986"/>
            <a:ext cx="5234279" cy="461077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1909" y="1556071"/>
            <a:ext cx="5228442" cy="461058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7232" y="914912"/>
            <a:ext cx="1044248" cy="5032018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617" y="914912"/>
            <a:ext cx="9171379" cy="5032018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6435" indent="-228600">
              <a:defRPr spc="300"/>
            </a:lvl2pPr>
            <a:lvl3pPr marL="1143635" indent="-228600">
              <a:defRPr spc="300"/>
            </a:lvl3pPr>
            <a:lvl4pPr marL="1600835" indent="-228600">
              <a:defRPr spc="300"/>
            </a:lvl4pPr>
            <a:lvl5pPr marL="205867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545" y="608741"/>
            <a:ext cx="10971807" cy="70599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545" y="1491235"/>
            <a:ext cx="10971807" cy="476186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145" y="6317938"/>
            <a:ext cx="2700642" cy="31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978" y="6317938"/>
            <a:ext cx="3960941" cy="31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9710" y="6317938"/>
            <a:ext cx="2700642" cy="31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5035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50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6435" indent="-228600" algn="l" defTabSz="91503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10360" algn="l"/>
          <a:tab pos="1610360" algn="l"/>
          <a:tab pos="1610360" algn="l"/>
          <a:tab pos="1610360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635" indent="-228600" algn="l" defTabSz="91503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835" indent="-228600" algn="l" defTabSz="91503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8670" indent="-228600" algn="l" defTabSz="91503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587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307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90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810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2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07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727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47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230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950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896" y="845820"/>
            <a:ext cx="88004" cy="118806"/>
          </a:xfrm>
        </p:spPr>
        <p:txBody>
          <a:bodyPr>
            <a:normAutofit fontScale="90000"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V="1">
            <a:off x="11706242" y="490137"/>
            <a:ext cx="176742" cy="88004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3000438" y="1699460"/>
            <a:ext cx="4708952" cy="1030381"/>
            <a:chOff x="5393" y="1875"/>
            <a:chExt cx="6421" cy="1405"/>
          </a:xfrm>
        </p:grpSpPr>
        <p:sp>
          <p:nvSpPr>
            <p:cNvPr id="6" name="菱形 5"/>
            <p:cNvSpPr/>
            <p:nvPr/>
          </p:nvSpPr>
          <p:spPr>
            <a:xfrm>
              <a:off x="6934" y="1875"/>
              <a:ext cx="3495" cy="113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80"/>
                <a:t>加法还是减法</a:t>
              </a:r>
              <a:endParaRPr lang="zh-CN" altLang="en-US" sz="2080"/>
            </a:p>
          </p:txBody>
        </p:sp>
        <p:cxnSp>
          <p:nvCxnSpPr>
            <p:cNvPr id="8" name="直接连接符 7"/>
            <p:cNvCxnSpPr>
              <a:stCxn id="6" idx="1"/>
            </p:cNvCxnSpPr>
            <p:nvPr/>
          </p:nvCxnSpPr>
          <p:spPr>
            <a:xfrm flipH="1">
              <a:off x="5440" y="2445"/>
              <a:ext cx="1494" cy="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5393" y="2489"/>
              <a:ext cx="15" cy="7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3"/>
            </p:cNvCxnSpPr>
            <p:nvPr/>
          </p:nvCxnSpPr>
          <p:spPr>
            <a:xfrm>
              <a:off x="10429" y="2445"/>
              <a:ext cx="1353" cy="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1798" y="2442"/>
              <a:ext cx="16" cy="7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平行四边形 12"/>
          <p:cNvSpPr/>
          <p:nvPr/>
        </p:nvSpPr>
        <p:spPr>
          <a:xfrm>
            <a:off x="4101956" y="187990"/>
            <a:ext cx="2740594" cy="40628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输入算式的数量</a:t>
            </a:r>
            <a:endParaRPr lang="zh-CN" altLang="en-US" sz="2080"/>
          </a:p>
        </p:txBody>
      </p:sp>
      <p:sp>
        <p:nvSpPr>
          <p:cNvPr id="14" name="圆角矩形 13"/>
          <p:cNvSpPr/>
          <p:nvPr/>
        </p:nvSpPr>
        <p:spPr>
          <a:xfrm>
            <a:off x="4531709" y="-529244"/>
            <a:ext cx="1832685" cy="43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开始</a:t>
            </a:r>
            <a:endParaRPr lang="zh-CN" altLang="en-US" sz="2080"/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>
          <a:xfrm flipH="1">
            <a:off x="5447685" y="-93624"/>
            <a:ext cx="733" cy="27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205781" y="1642257"/>
            <a:ext cx="777369" cy="47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加法</a:t>
            </a:r>
            <a:endParaRPr lang="zh-CN" altLang="en-US" sz="2080"/>
          </a:p>
        </p:txBody>
      </p:sp>
      <p:sp>
        <p:nvSpPr>
          <p:cNvPr id="17" name="矩形 16"/>
          <p:cNvSpPr/>
          <p:nvPr/>
        </p:nvSpPr>
        <p:spPr>
          <a:xfrm>
            <a:off x="6841817" y="1640057"/>
            <a:ext cx="742168" cy="47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减法</a:t>
            </a:r>
            <a:endParaRPr lang="zh-CN" altLang="en-US" sz="2080"/>
          </a:p>
        </p:txBody>
      </p:sp>
      <p:cxnSp>
        <p:nvCxnSpPr>
          <p:cNvPr id="18" name="直接箭头连接符 17"/>
          <p:cNvCxnSpPr>
            <a:endCxn id="19" idx="0"/>
          </p:cNvCxnSpPr>
          <p:nvPr/>
        </p:nvCxnSpPr>
        <p:spPr>
          <a:xfrm>
            <a:off x="5435951" y="619943"/>
            <a:ext cx="11734" cy="197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平行四边形 18"/>
          <p:cNvSpPr/>
          <p:nvPr/>
        </p:nvSpPr>
        <p:spPr>
          <a:xfrm>
            <a:off x="4101223" y="817219"/>
            <a:ext cx="2692192" cy="5448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获取</a:t>
            </a:r>
            <a:r>
              <a:rPr lang="en-US" altLang="zh-CN" sz="2080"/>
              <a:t>0</a:t>
            </a:r>
            <a:r>
              <a:rPr lang="zh-CN" altLang="en-US" sz="2080"/>
              <a:t>到</a:t>
            </a:r>
            <a:r>
              <a:rPr lang="en-US" altLang="zh-CN" sz="2080"/>
              <a:t>100</a:t>
            </a:r>
            <a:r>
              <a:rPr lang="zh-CN" altLang="en-US" sz="2080"/>
              <a:t>随机数和</a:t>
            </a:r>
            <a:r>
              <a:rPr lang="en-US" altLang="zh-CN" sz="2080"/>
              <a:t>+-</a:t>
            </a:r>
            <a:r>
              <a:rPr lang="zh-CN" altLang="en-US" sz="2080"/>
              <a:t>随机符</a:t>
            </a:r>
            <a:endParaRPr lang="zh-CN" altLang="en-US" sz="2080"/>
          </a:p>
        </p:txBody>
      </p:sp>
      <p:sp>
        <p:nvSpPr>
          <p:cNvPr id="20" name="流程图: 决策 19"/>
          <p:cNvSpPr/>
          <p:nvPr/>
        </p:nvSpPr>
        <p:spPr>
          <a:xfrm>
            <a:off x="1625374" y="2695373"/>
            <a:ext cx="2760395" cy="10560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相加是否大于</a:t>
            </a:r>
            <a:r>
              <a:rPr lang="en-US" altLang="zh-CN" sz="2080"/>
              <a:t>100</a:t>
            </a:r>
            <a:endParaRPr lang="en-US" altLang="zh-CN" sz="208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179487" y="3223397"/>
            <a:ext cx="445887" cy="1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202221" y="3252732"/>
            <a:ext cx="11001" cy="591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0" idx="3"/>
          </p:cNvCxnSpPr>
          <p:nvPr/>
        </p:nvCxnSpPr>
        <p:spPr>
          <a:xfrm>
            <a:off x="4385769" y="3223397"/>
            <a:ext cx="423886" cy="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774454" y="3206530"/>
            <a:ext cx="15875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决策 24"/>
          <p:cNvSpPr/>
          <p:nvPr/>
        </p:nvSpPr>
        <p:spPr>
          <a:xfrm>
            <a:off x="6254389" y="2681439"/>
            <a:ext cx="2828598" cy="10699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被减数是否大于减数</a:t>
            </a:r>
            <a:endParaRPr lang="zh-CN" altLang="en-US" sz="2080"/>
          </a:p>
        </p:txBody>
      </p:sp>
      <p:cxnSp>
        <p:nvCxnSpPr>
          <p:cNvPr id="26" name="直接连接符 25"/>
          <p:cNvCxnSpPr>
            <a:stCxn id="25" idx="1"/>
          </p:cNvCxnSpPr>
          <p:nvPr/>
        </p:nvCxnSpPr>
        <p:spPr>
          <a:xfrm flipH="1">
            <a:off x="5969109" y="3216797"/>
            <a:ext cx="285280" cy="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5" idx="0"/>
          </p:cNvCxnSpPr>
          <p:nvPr/>
        </p:nvCxnSpPr>
        <p:spPr>
          <a:xfrm flipH="1">
            <a:off x="5952752" y="3227154"/>
            <a:ext cx="3175" cy="33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5" idx="3"/>
          </p:cNvCxnSpPr>
          <p:nvPr/>
        </p:nvCxnSpPr>
        <p:spPr>
          <a:xfrm>
            <a:off x="9082987" y="3216797"/>
            <a:ext cx="481822" cy="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553809" y="3206530"/>
            <a:ext cx="11734" cy="55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942565" y="2823712"/>
            <a:ext cx="308014" cy="39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是</a:t>
            </a:r>
            <a:endParaRPr lang="zh-CN" altLang="en-US" sz="2080"/>
          </a:p>
        </p:txBody>
      </p:sp>
      <p:sp>
        <p:nvSpPr>
          <p:cNvPr id="31" name="流程图: 过程 30"/>
          <p:cNvSpPr/>
          <p:nvPr/>
        </p:nvSpPr>
        <p:spPr>
          <a:xfrm>
            <a:off x="9157057" y="2845713"/>
            <a:ext cx="315348" cy="3703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否</a:t>
            </a:r>
            <a:endParaRPr lang="zh-CN" altLang="en-US" sz="2080"/>
          </a:p>
        </p:txBody>
      </p:sp>
      <p:sp>
        <p:nvSpPr>
          <p:cNvPr id="32" name="流程图: 可选过程 31"/>
          <p:cNvSpPr/>
          <p:nvPr/>
        </p:nvSpPr>
        <p:spPr>
          <a:xfrm>
            <a:off x="109855" y="3815715"/>
            <a:ext cx="2287905" cy="730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减到</a:t>
            </a:r>
            <a:r>
              <a:rPr lang="en-US" altLang="zh-CN" sz="2080"/>
              <a:t>100</a:t>
            </a:r>
            <a:r>
              <a:rPr lang="zh-CN" altLang="en-US" sz="2080"/>
              <a:t>以下，再输出算式</a:t>
            </a:r>
            <a:endParaRPr lang="en-US" altLang="zh-CN" sz="2080"/>
          </a:p>
        </p:txBody>
      </p:sp>
      <p:sp>
        <p:nvSpPr>
          <p:cNvPr id="34" name="流程图: 可选过程 33"/>
          <p:cNvSpPr/>
          <p:nvPr/>
        </p:nvSpPr>
        <p:spPr>
          <a:xfrm>
            <a:off x="4130675" y="3557905"/>
            <a:ext cx="1120775" cy="9874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直接输出算式</a:t>
            </a:r>
            <a:endParaRPr lang="en-US" altLang="zh-CN" sz="2080"/>
          </a:p>
        </p:txBody>
      </p:sp>
      <p:sp>
        <p:nvSpPr>
          <p:cNvPr id="35" name="流程图: 可选过程 34"/>
          <p:cNvSpPr/>
          <p:nvPr/>
        </p:nvSpPr>
        <p:spPr>
          <a:xfrm>
            <a:off x="5320665" y="3558540"/>
            <a:ext cx="1263015" cy="9874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直接输出算式</a:t>
            </a:r>
            <a:endParaRPr lang="en-US" altLang="zh-CN" sz="2080"/>
          </a:p>
        </p:txBody>
      </p:sp>
      <p:sp>
        <p:nvSpPr>
          <p:cNvPr id="37" name="流程图: 可选过程 36"/>
          <p:cNvSpPr/>
          <p:nvPr/>
        </p:nvSpPr>
        <p:spPr>
          <a:xfrm>
            <a:off x="8268335" y="3763010"/>
            <a:ext cx="2436495" cy="7842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交换两数位置，再输出算式</a:t>
            </a:r>
            <a:endParaRPr lang="en-US" altLang="zh-CN" sz="2080"/>
          </a:p>
        </p:txBody>
      </p:sp>
      <p:cxnSp>
        <p:nvCxnSpPr>
          <p:cNvPr id="38" name="直接连接符 37"/>
          <p:cNvCxnSpPr>
            <a:stCxn id="32" idx="2"/>
          </p:cNvCxnSpPr>
          <p:nvPr/>
        </p:nvCxnSpPr>
        <p:spPr>
          <a:xfrm>
            <a:off x="1254156" y="4545757"/>
            <a:ext cx="16134" cy="24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759787" y="4547125"/>
            <a:ext cx="14667" cy="29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5" idx="2"/>
          </p:cNvCxnSpPr>
          <p:nvPr/>
        </p:nvCxnSpPr>
        <p:spPr>
          <a:xfrm flipH="1">
            <a:off x="5946375" y="4545757"/>
            <a:ext cx="5867" cy="30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7" idx="2"/>
          </p:cNvCxnSpPr>
          <p:nvPr/>
        </p:nvCxnSpPr>
        <p:spPr>
          <a:xfrm flipH="1">
            <a:off x="9479265" y="4547125"/>
            <a:ext cx="7334" cy="23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1271891" y="4806737"/>
            <a:ext cx="823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424951" y="4817738"/>
            <a:ext cx="11001" cy="487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13955" y="2789244"/>
            <a:ext cx="394552" cy="45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是</a:t>
            </a:r>
            <a:endParaRPr lang="zh-CN" altLang="en-US" sz="2080"/>
          </a:p>
        </p:txBody>
      </p:sp>
      <p:sp>
        <p:nvSpPr>
          <p:cNvPr id="7" name="矩形 6"/>
          <p:cNvSpPr/>
          <p:nvPr/>
        </p:nvSpPr>
        <p:spPr>
          <a:xfrm>
            <a:off x="4365235" y="2771643"/>
            <a:ext cx="394552" cy="45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否</a:t>
            </a:r>
            <a:endParaRPr lang="zh-CN" altLang="en-US" sz="2080"/>
          </a:p>
        </p:txBody>
      </p:sp>
      <p:sp>
        <p:nvSpPr>
          <p:cNvPr id="33" name="流程图: 数据 32"/>
          <p:cNvSpPr/>
          <p:nvPr/>
        </p:nvSpPr>
        <p:spPr>
          <a:xfrm>
            <a:off x="3778250" y="5294630"/>
            <a:ext cx="3411855" cy="6718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80"/>
              <a:t>再次输入算式数量，得到答案</a:t>
            </a:r>
            <a:endParaRPr lang="zh-CN" altLang="en-US" sz="208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5441818" y="1390712"/>
            <a:ext cx="11001" cy="27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3" idx="4"/>
          </p:cNvCxnSpPr>
          <p:nvPr/>
        </p:nvCxnSpPr>
        <p:spPr>
          <a:xfrm flipH="1">
            <a:off x="5483225" y="5966460"/>
            <a:ext cx="1270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555490" y="6280150"/>
            <a:ext cx="1858010" cy="47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</a:t>
            </a:r>
            <a:r>
              <a:rPr lang="zh-CN" altLang="en-US"/>
              <a:t>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PP_MARK_KEY" val="e024f865-c9cf-4893-ae20-98a5ef1cfa4a"/>
  <p:tag name="COMMONDATA" val="eyJoZGlkIjoiMzBhZjBkYzFiNjE0Y2Y5Mjk4MTdkODk3OTk4ZTJiZT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40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WPS_1634047604</cp:lastModifiedBy>
  <cp:revision>176</cp:revision>
  <dcterms:created xsi:type="dcterms:W3CDTF">2019-06-19T02:08:00Z</dcterms:created>
  <dcterms:modified xsi:type="dcterms:W3CDTF">2022-10-03T01:52:53Z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E7F2C2933327439CA75DA9D7FE41B771</vt:lpwstr>
  </property>
</Properties>
</file>