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903283-BBFA-8B90-6466-FDA3301E0A1F}" v="180" dt="2020-07-02T01:25:18.043"/>
    <p1510:client id="{3DDB5555-C83F-074C-A86E-F6DCDF7C57F2}" v="34" dt="2020-08-13T07:34:07.851"/>
    <p1510:client id="{651988B7-5C5D-1471-84AB-2DF6BFB9B67E}" v="24" dt="2020-07-02T04:56:48.459"/>
    <p1510:client id="{A7934D92-481D-4AC1-AFEF-7FEEFC951367}" v="1" dt="2020-07-02T01:12:24.742"/>
    <p1510:client id="{CFA1AB9A-2F88-92D2-F6DA-C33F80513731}" v="248" dt="2020-07-02T08:42:24.748"/>
    <p1510:client id="{D0D24C40-8303-A5D0-042F-3E883F1B0CE9}" v="6" dt="2020-08-13T07:17:46.7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, Ankit" userId="S::ankit.roy@mavs.uta.edu::f3c1a8ea-fb12-4df4-8510-b284c8ad5b43" providerId="AD" clId="Web-{D0D24C40-8303-A5D0-042F-3E883F1B0CE9}"/>
    <pc:docChg chg="modSld">
      <pc:chgData name="Roy, Ankit" userId="S::ankit.roy@mavs.uta.edu::f3c1a8ea-fb12-4df4-8510-b284c8ad5b43" providerId="AD" clId="Web-{D0D24C40-8303-A5D0-042F-3E883F1B0CE9}" dt="2020-08-13T07:17:42.750" v="1"/>
      <pc:docMkLst>
        <pc:docMk/>
      </pc:docMkLst>
      <pc:sldChg chg="modSp">
        <pc:chgData name="Roy, Ankit" userId="S::ankit.roy@mavs.uta.edu::f3c1a8ea-fb12-4df4-8510-b284c8ad5b43" providerId="AD" clId="Web-{D0D24C40-8303-A5D0-042F-3E883F1B0CE9}" dt="2020-08-13T07:17:42.750" v="1"/>
        <pc:sldMkLst>
          <pc:docMk/>
          <pc:sldMk cId="2102353599" sldId="259"/>
        </pc:sldMkLst>
        <pc:graphicFrameChg chg="mod modGraphic">
          <ac:chgData name="Roy, Ankit" userId="S::ankit.roy@mavs.uta.edu::f3c1a8ea-fb12-4df4-8510-b284c8ad5b43" providerId="AD" clId="Web-{D0D24C40-8303-A5D0-042F-3E883F1B0CE9}" dt="2020-08-13T07:17:42.750" v="1"/>
          <ac:graphicFrameMkLst>
            <pc:docMk/>
            <pc:sldMk cId="2102353599" sldId="259"/>
            <ac:graphicFrameMk id="4" creationId="{7A2A9D69-6657-4395-956D-0D669AA3263C}"/>
          </ac:graphicFrameMkLst>
        </pc:graphicFrameChg>
      </pc:sldChg>
    </pc:docChg>
  </pc:docChgLst>
  <pc:docChgLst>
    <pc:chgData name="Roy, Ankit" userId="S::ankit.roy@mavs.uta.edu::f3c1a8ea-fb12-4df4-8510-b284c8ad5b43" providerId="AD" clId="Web-{3DDB5555-C83F-074C-A86E-F6DCDF7C57F2}"/>
    <pc:docChg chg="modSld">
      <pc:chgData name="Roy, Ankit" userId="S::ankit.roy@mavs.uta.edu::f3c1a8ea-fb12-4df4-8510-b284c8ad5b43" providerId="AD" clId="Web-{3DDB5555-C83F-074C-A86E-F6DCDF7C57F2}" dt="2020-08-13T07:34:03.663" v="20"/>
      <pc:docMkLst>
        <pc:docMk/>
      </pc:docMkLst>
      <pc:sldChg chg="modSp">
        <pc:chgData name="Roy, Ankit" userId="S::ankit.roy@mavs.uta.edu::f3c1a8ea-fb12-4df4-8510-b284c8ad5b43" providerId="AD" clId="Web-{3DDB5555-C83F-074C-A86E-F6DCDF7C57F2}" dt="2020-08-13T07:34:03.663" v="20"/>
        <pc:sldMkLst>
          <pc:docMk/>
          <pc:sldMk cId="2102353599" sldId="259"/>
        </pc:sldMkLst>
        <pc:graphicFrameChg chg="mod modGraphic">
          <ac:chgData name="Roy, Ankit" userId="S::ankit.roy@mavs.uta.edu::f3c1a8ea-fb12-4df4-8510-b284c8ad5b43" providerId="AD" clId="Web-{3DDB5555-C83F-074C-A86E-F6DCDF7C57F2}" dt="2020-08-13T07:34:03.663" v="20"/>
          <ac:graphicFrameMkLst>
            <pc:docMk/>
            <pc:sldMk cId="2102353599" sldId="259"/>
            <ac:graphicFrameMk id="4" creationId="{7A2A9D69-6657-4395-956D-0D669AA3263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8/13/2020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1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7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3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9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2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9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3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3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26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2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39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4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E04F3E-BFFC-4CDC-B20C-80F232B7C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06" r="-1" b="2245"/>
          <a:stretch/>
        </p:blipFill>
        <p:spPr>
          <a:xfrm>
            <a:off x="20" y="28291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E5CC7A-86BA-43DE-9337-F32C5FD9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cap="none" spc="0"/>
              <a:t>CSE 5324-001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C77BE-CBDC-47FD-97B7-4A89781A4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b="1">
                <a:solidFill>
                  <a:schemeClr val="tx1"/>
                </a:solidFill>
              </a:rPr>
              <a:t>TEAM 4</a:t>
            </a:r>
          </a:p>
          <a:p>
            <a:pPr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b="1">
                <a:solidFill>
                  <a:schemeClr val="tx1"/>
                </a:solidFill>
              </a:rPr>
              <a:t>Team Members:</a:t>
            </a:r>
          </a:p>
          <a:p>
            <a:pPr marL="742950"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b="1">
                <a:solidFill>
                  <a:schemeClr val="tx1"/>
                </a:solidFill>
              </a:rPr>
              <a:t>Ankit Roy</a:t>
            </a:r>
          </a:p>
          <a:p>
            <a:pPr marL="742950">
              <a:lnSpc>
                <a:spcPct val="100000"/>
              </a:lnSpc>
              <a:spcAft>
                <a:spcPts val="600"/>
              </a:spcAft>
            </a:pPr>
            <a:r>
              <a:rPr lang="en-US" b="1">
                <a:ea typeface="+mn-lt"/>
                <a:cs typeface="+mn-lt"/>
              </a:rPr>
              <a:t>Alay Parikh</a:t>
            </a:r>
          </a:p>
          <a:p>
            <a:pPr marL="742950">
              <a:lnSpc>
                <a:spcPct val="100000"/>
              </a:lnSpc>
              <a:spcAft>
                <a:spcPts val="600"/>
              </a:spcAft>
            </a:pPr>
            <a:r>
              <a:rPr lang="en-US" b="1">
                <a:ea typeface="+mn-lt"/>
                <a:cs typeface="+mn-lt"/>
              </a:rPr>
              <a:t>Bipin</a:t>
            </a:r>
            <a:r>
              <a:rPr lang="en-US" b="1"/>
              <a:t> </a:t>
            </a:r>
            <a:r>
              <a:rPr lang="en-US" b="1" err="1"/>
              <a:t>Supe</a:t>
            </a:r>
          </a:p>
          <a:p>
            <a:pPr marL="742950">
              <a:lnSpc>
                <a:spcPct val="100000"/>
              </a:lnSpc>
              <a:spcAft>
                <a:spcPts val="600"/>
              </a:spcAft>
            </a:pPr>
            <a:r>
              <a:rPr lang="en-US" b="1"/>
              <a:t>Sagar Giri</a:t>
            </a:r>
          </a:p>
          <a:p>
            <a:pPr marL="742950">
              <a:lnSpc>
                <a:spcPct val="100000"/>
              </a:lnSpc>
              <a:spcAft>
                <a:spcPts val="600"/>
              </a:spcAft>
            </a:pPr>
            <a:r>
              <a:rPr lang="en-US" b="1"/>
              <a:t>Tirth Kelkar</a:t>
            </a:r>
          </a:p>
          <a:p>
            <a:pPr marL="742950">
              <a:lnSpc>
                <a:spcPct val="100000"/>
              </a:lnSpc>
              <a:spcAft>
                <a:spcPts val="600"/>
              </a:spcAft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25409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2A9D69-6657-4395-956D-0D669AA32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924321"/>
              </p:ext>
            </p:extLst>
          </p:nvPr>
        </p:nvGraphicFramePr>
        <p:xfrm>
          <a:off x="784086" y="1225826"/>
          <a:ext cx="10331959" cy="47622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12214">
                  <a:extLst>
                    <a:ext uri="{9D8B030D-6E8A-4147-A177-3AD203B41FA5}">
                      <a16:colId xmlns:a16="http://schemas.microsoft.com/office/drawing/2014/main" val="775105468"/>
                    </a:ext>
                  </a:extLst>
                </a:gridCol>
                <a:gridCol w="3240652">
                  <a:extLst>
                    <a:ext uri="{9D8B030D-6E8A-4147-A177-3AD203B41FA5}">
                      <a16:colId xmlns:a16="http://schemas.microsoft.com/office/drawing/2014/main" val="4110794935"/>
                    </a:ext>
                  </a:extLst>
                </a:gridCol>
                <a:gridCol w="3679093">
                  <a:extLst>
                    <a:ext uri="{9D8B030D-6E8A-4147-A177-3AD203B41FA5}">
                      <a16:colId xmlns:a16="http://schemas.microsoft.com/office/drawing/2014/main" val="4056240145"/>
                    </a:ext>
                  </a:extLst>
                </a:gridCol>
              </a:tblGrid>
              <a:tr h="85897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/>
                        </a:rPr>
                        <a:t>Activity/Task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/>
                        </a:rPr>
                        <a:t>Done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/>
                        </a:rPr>
                        <a:t>Reviewed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82700"/>
                  </a:ext>
                </a:extLst>
              </a:tr>
              <a:tr h="60633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/>
                        </a:rPr>
                        <a:t>Functional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/>
                        </a:rPr>
                        <a:t>All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/>
                        </a:rPr>
                        <a:t>Everyone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115101"/>
                  </a:ext>
                </a:extLst>
              </a:tr>
              <a:tr h="60633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/>
                        </a:rPr>
                        <a:t>Domain Model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/>
                        </a:rPr>
                        <a:t>Ankit Roy</a:t>
                      </a:r>
                    </a:p>
                    <a:p>
                      <a:pPr algn="l"/>
                      <a:r>
                        <a:rPr lang="en-US" sz="1400">
                          <a:latin typeface="Times New Roman"/>
                        </a:rPr>
                        <a:t>Bipin Supe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/>
                        </a:rPr>
                        <a:t>Tirth, Sagar, Alay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122956"/>
                  </a:ext>
                </a:extLst>
              </a:tr>
              <a:tr h="85897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/>
                        </a:rPr>
                        <a:t>Use Case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/>
                        </a:rPr>
                        <a:t>Alay Parikh,</a:t>
                      </a:r>
                    </a:p>
                    <a:p>
                      <a:pPr algn="l"/>
                      <a:r>
                        <a:rPr lang="en-US" sz="1400">
                          <a:latin typeface="Times New Roman"/>
                        </a:rPr>
                        <a:t>Ankit 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/>
                        </a:rPr>
                        <a:t>Sagar, Bipin, Tirth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25220"/>
                  </a:ext>
                </a:extLst>
              </a:tr>
              <a:tr h="85897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/>
                        </a:rPr>
                        <a:t>Android App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/>
                        </a:rPr>
                        <a:t>Sagar Giri,</a:t>
                      </a:r>
                    </a:p>
                    <a:p>
                      <a:pPr algn="l"/>
                      <a:r>
                        <a:rPr lang="en-US" sz="1400">
                          <a:latin typeface="Times New Roman"/>
                        </a:rPr>
                        <a:t>Tirth Kelkar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/>
                        </a:rPr>
                        <a:t>Alay, Ankit, Bipin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634509"/>
                  </a:ext>
                </a:extLst>
              </a:tr>
              <a:tr h="97266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/>
                        </a:rPr>
                        <a:t>Android App Demonstration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/>
                        </a:rPr>
                        <a:t>Sagar Giri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/>
                        </a:rPr>
                        <a:t>Tirth, Alay, Bipin, Ankit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2775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2231DF-D1EF-42BB-8716-8D57C249B91E}"/>
              </a:ext>
            </a:extLst>
          </p:cNvPr>
          <p:cNvSpPr txBox="1"/>
          <p:nvPr/>
        </p:nvSpPr>
        <p:spPr>
          <a:xfrm>
            <a:off x="1208292" y="452214"/>
            <a:ext cx="9304255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b="1" u="sng">
                <a:latin typeface="Times New Roman"/>
                <a:cs typeface="Times New Roman"/>
              </a:rPr>
              <a:t>Task Assignment Matrix(Iteration 1)</a:t>
            </a:r>
          </a:p>
        </p:txBody>
      </p:sp>
    </p:spTree>
    <p:extLst>
      <p:ext uri="{BB962C8B-B14F-4D97-AF65-F5344CB8AC3E}">
        <p14:creationId xmlns:p14="http://schemas.microsoft.com/office/powerpoint/2010/main" val="290381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2A9D69-6657-4395-956D-0D669AA32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979023"/>
              </p:ext>
            </p:extLst>
          </p:nvPr>
        </p:nvGraphicFramePr>
        <p:xfrm>
          <a:off x="784086" y="1225826"/>
          <a:ext cx="10331959" cy="46800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12214">
                  <a:extLst>
                    <a:ext uri="{9D8B030D-6E8A-4147-A177-3AD203B41FA5}">
                      <a16:colId xmlns:a16="http://schemas.microsoft.com/office/drawing/2014/main" val="775105468"/>
                    </a:ext>
                  </a:extLst>
                </a:gridCol>
                <a:gridCol w="3240652">
                  <a:extLst>
                    <a:ext uri="{9D8B030D-6E8A-4147-A177-3AD203B41FA5}">
                      <a16:colId xmlns:a16="http://schemas.microsoft.com/office/drawing/2014/main" val="4110794935"/>
                    </a:ext>
                  </a:extLst>
                </a:gridCol>
                <a:gridCol w="3679093">
                  <a:extLst>
                    <a:ext uri="{9D8B030D-6E8A-4147-A177-3AD203B41FA5}">
                      <a16:colId xmlns:a16="http://schemas.microsoft.com/office/drawing/2014/main" val="4056240145"/>
                    </a:ext>
                  </a:extLst>
                </a:gridCol>
              </a:tblGrid>
              <a:tr h="85897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/>
                        </a:rPr>
                        <a:t>Activity/Task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/>
                        </a:rPr>
                        <a:t>Done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/>
                        </a:rPr>
                        <a:t>Reviewed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82700"/>
                  </a:ext>
                </a:extLst>
              </a:tr>
              <a:tr h="60633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/>
                        </a:rPr>
                        <a:t>Expanded Use Cases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/>
                        </a:rPr>
                        <a:t>Alay Parikh,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Times New Roman"/>
                        </a:rPr>
                        <a:t>Bipin Supe,</a:t>
                      </a:r>
                    </a:p>
                    <a:p>
                      <a:pPr algn="l"/>
                      <a:r>
                        <a:rPr lang="en-US" sz="1400">
                          <a:latin typeface="Times New Roman"/>
                        </a:rPr>
                        <a:t>Tirth Kelkar,</a:t>
                      </a:r>
                    </a:p>
                    <a:p>
                      <a:pPr algn="l"/>
                      <a:r>
                        <a:rPr lang="en-US" sz="1400">
                          <a:latin typeface="Times New Roman"/>
                        </a:rPr>
                        <a:t>Sagar </a:t>
                      </a:r>
                      <a:r>
                        <a:rPr lang="en-US" sz="1400" err="1">
                          <a:latin typeface="Times New Roman"/>
                        </a:rPr>
                        <a:t>Giri</a:t>
                      </a:r>
                      <a:endParaRPr lang="en-US" sz="14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/>
                        </a:rPr>
                        <a:t>Everyone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115101"/>
                  </a:ext>
                </a:extLst>
              </a:tr>
              <a:tr h="76181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/>
                        </a:rPr>
                        <a:t>User Interface 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/>
                        </a:rPr>
                        <a:t>Alay Parikh,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Times New Roman"/>
                        </a:rPr>
                        <a:t>Bipin Supe,</a:t>
                      </a:r>
                    </a:p>
                    <a:p>
                      <a:pPr algn="l"/>
                      <a:r>
                        <a:rPr lang="en-US" sz="1400">
                          <a:latin typeface="Times New Roman"/>
                        </a:rPr>
                        <a:t>Tirth Kelkar,</a:t>
                      </a:r>
                    </a:p>
                    <a:p>
                      <a:pPr algn="l"/>
                      <a:r>
                        <a:rPr lang="en-US" sz="1400">
                          <a:latin typeface="Times New Roman"/>
                        </a:rPr>
                        <a:t>Sagar </a:t>
                      </a:r>
                      <a:r>
                        <a:rPr lang="en-US" sz="1400" err="1">
                          <a:latin typeface="Times New Roman"/>
                        </a:rPr>
                        <a:t>Giri</a:t>
                      </a:r>
                      <a:endParaRPr lang="en-US" sz="1400">
                        <a:latin typeface="Times New Roman"/>
                      </a:endParaRPr>
                    </a:p>
                    <a:p>
                      <a:pPr algn="l"/>
                      <a:endParaRPr lang="en-US" sz="14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Times New Roman"/>
                        </a:rPr>
                        <a:t>Everyone</a:t>
                      </a:r>
                    </a:p>
                    <a:p>
                      <a:pPr algn="l"/>
                      <a:endParaRPr lang="en-US" sz="140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122956"/>
                  </a:ext>
                </a:extLst>
              </a:tr>
              <a:tr h="85897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/>
                        </a:rPr>
                        <a:t>Sequence Diagrams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/>
                        </a:rPr>
                        <a:t>Ankit 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/>
                        </a:rPr>
                        <a:t>Sagar, Bipin, Tirth, Alay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25220"/>
                  </a:ext>
                </a:extLst>
              </a:tr>
              <a:tr h="85897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/>
                        </a:rPr>
                        <a:t>Design Class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Times New Roman"/>
                        </a:rPr>
                        <a:t>Ankit Roy</a:t>
                      </a:r>
                    </a:p>
                    <a:p>
                      <a:pPr algn="l"/>
                      <a:endParaRPr lang="en-US" sz="14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/>
                        </a:rPr>
                        <a:t>Alay, Tirth, Bipin, Sagar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634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2231DF-D1EF-42BB-8716-8D57C249B91E}"/>
              </a:ext>
            </a:extLst>
          </p:cNvPr>
          <p:cNvSpPr txBox="1"/>
          <p:nvPr/>
        </p:nvSpPr>
        <p:spPr>
          <a:xfrm>
            <a:off x="1208292" y="452214"/>
            <a:ext cx="9304255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b="1" u="sng">
                <a:latin typeface="Times New Roman"/>
                <a:cs typeface="Times New Roman"/>
              </a:rPr>
              <a:t>Task Assignment Matrix(Iteration 2)</a:t>
            </a:r>
          </a:p>
        </p:txBody>
      </p:sp>
    </p:spTree>
    <p:extLst>
      <p:ext uri="{BB962C8B-B14F-4D97-AF65-F5344CB8AC3E}">
        <p14:creationId xmlns:p14="http://schemas.microsoft.com/office/powerpoint/2010/main" val="231802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2A9D69-6657-4395-956D-0D669AA32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078835"/>
              </p:ext>
            </p:extLst>
          </p:nvPr>
        </p:nvGraphicFramePr>
        <p:xfrm>
          <a:off x="506896" y="705156"/>
          <a:ext cx="11266003" cy="58196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05893">
                  <a:extLst>
                    <a:ext uri="{9D8B030D-6E8A-4147-A177-3AD203B41FA5}">
                      <a16:colId xmlns:a16="http://schemas.microsoft.com/office/drawing/2014/main" val="775105468"/>
                    </a:ext>
                  </a:extLst>
                </a:gridCol>
                <a:gridCol w="3661382">
                  <a:extLst>
                    <a:ext uri="{9D8B030D-6E8A-4147-A177-3AD203B41FA5}">
                      <a16:colId xmlns:a16="http://schemas.microsoft.com/office/drawing/2014/main" val="4110794935"/>
                    </a:ext>
                  </a:extLst>
                </a:gridCol>
                <a:gridCol w="3998728">
                  <a:extLst>
                    <a:ext uri="{9D8B030D-6E8A-4147-A177-3AD203B41FA5}">
                      <a16:colId xmlns:a16="http://schemas.microsoft.com/office/drawing/2014/main" val="4056240145"/>
                    </a:ext>
                  </a:extLst>
                </a:gridCol>
              </a:tblGrid>
              <a:tr h="30619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/>
                        </a:rPr>
                        <a:t>Activity/Task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/>
                        </a:rPr>
                        <a:t>Done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/>
                        </a:rPr>
                        <a:t>Reviewed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82700"/>
                  </a:ext>
                </a:extLst>
              </a:tr>
              <a:tr h="297118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/>
                        </a:rPr>
                        <a:t>Expanded Use Cases </a:t>
                      </a:r>
                      <a:endParaRPr lang="en-US" sz="14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/>
                        </a:rPr>
                        <a:t>Alay Parikh, Tirth Kelkar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/>
                        </a:rPr>
                        <a:t>Ankit Roy, Bipin Supe, Sagar Giri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115101"/>
                  </a:ext>
                </a:extLst>
              </a:tr>
              <a:tr h="4313197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/>
                        </a:rPr>
                        <a:t>User Interface Prototype </a:t>
                      </a:r>
                      <a:endParaRPr lang="en-US" sz="1400">
                        <a:latin typeface="Times New Roman"/>
                      </a:endParaRPr>
                    </a:p>
                    <a:p>
                      <a:pPr algn="l"/>
                      <a:r>
                        <a:rPr lang="en-US" sz="1400" dirty="0">
                          <a:latin typeface="Times New Roman"/>
                        </a:rPr>
                        <a:t>And</a:t>
                      </a:r>
                    </a:p>
                    <a:p>
                      <a:pPr algn="l"/>
                      <a:r>
                        <a:rPr lang="en-US" sz="1400" dirty="0">
                          <a:latin typeface="Times New Roman"/>
                        </a:rPr>
                        <a:t>Android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/>
                        </a:rPr>
                        <a:t>Guest-Request Room For Reservation(Ankit)</a:t>
                      </a:r>
                    </a:p>
                    <a:p>
                      <a:pPr algn="l"/>
                      <a:r>
                        <a:rPr lang="en-US" sz="1400" dirty="0">
                          <a:latin typeface="Times New Roman"/>
                        </a:rPr>
                        <a:t>Guest-Reservation Summary List(Bipin)</a:t>
                      </a:r>
                    </a:p>
                    <a:p>
                      <a:pPr algn="l"/>
                      <a:r>
                        <a:rPr lang="en-US" sz="1400" dirty="0">
                          <a:latin typeface="Times New Roman"/>
                        </a:rPr>
                        <a:t>Guest-Reservation Details(Tirth)</a:t>
                      </a:r>
                    </a:p>
                    <a:p>
                      <a:pPr algn="l"/>
                      <a:r>
                        <a:rPr lang="en-US" sz="1400" dirty="0">
                          <a:latin typeface="Times New Roman"/>
                        </a:rPr>
                        <a:t>Guest-Reservation Modify(Tirth)</a:t>
                      </a:r>
                    </a:p>
                    <a:p>
                      <a:pPr algn="l"/>
                      <a:r>
                        <a:rPr lang="en-US" sz="1400" dirty="0">
                          <a:latin typeface="Times New Roman"/>
                        </a:rPr>
                        <a:t>Guest-Reservation Cancel(Tirth)</a:t>
                      </a:r>
                    </a:p>
                    <a:p>
                      <a:pPr algn="l"/>
                      <a:r>
                        <a:rPr lang="en-US" sz="1400" dirty="0">
                          <a:latin typeface="Times New Roman"/>
                        </a:rPr>
                        <a:t>Guest-Request Reservation(Bipin &amp; Alay)</a:t>
                      </a:r>
                    </a:p>
                    <a:p>
                      <a:pPr algn="l"/>
                      <a:r>
                        <a:rPr lang="en-US" sz="1400" dirty="0">
                          <a:latin typeface="Times New Roman"/>
                        </a:rPr>
                        <a:t>Guest-Pay For Reservation(Ankit)</a:t>
                      </a:r>
                    </a:p>
                    <a:p>
                      <a:pPr algn="l"/>
                      <a:r>
                        <a:rPr lang="en-US" sz="1400" dirty="0">
                          <a:latin typeface="Times New Roman"/>
                        </a:rPr>
                        <a:t>Guest-Pending Reservation(Ankit, Bipin, Sagar)</a:t>
                      </a:r>
                    </a:p>
                    <a:p>
                      <a:pPr algn="l"/>
                      <a:r>
                        <a:rPr lang="en-US" sz="1400" dirty="0">
                          <a:latin typeface="Times New Roman"/>
                        </a:rPr>
                        <a:t>Manager- View Available Room(Sagar) </a:t>
                      </a:r>
                    </a:p>
                    <a:p>
                      <a:pPr algn="l"/>
                      <a:r>
                        <a:rPr lang="en-US" sz="1400" dirty="0">
                          <a:latin typeface="Times New Roman"/>
                        </a:rPr>
                        <a:t>Manager- Search Room (Sagar)</a:t>
                      </a:r>
                    </a:p>
                    <a:p>
                      <a:pPr algn="l"/>
                      <a:r>
                        <a:rPr lang="en-US" sz="1400" dirty="0">
                          <a:latin typeface="Times New Roman"/>
                        </a:rPr>
                        <a:t>Manager-Room Details(Sagar)</a:t>
                      </a:r>
                    </a:p>
                    <a:p>
                      <a:pPr algn="l"/>
                      <a:r>
                        <a:rPr lang="en-US" sz="1400" dirty="0">
                          <a:latin typeface="Times New Roman"/>
                        </a:rPr>
                        <a:t>Manager-Modify Room(Sagar)</a:t>
                      </a:r>
                    </a:p>
                    <a:p>
                      <a:pPr algn="l"/>
                      <a:r>
                        <a:rPr lang="en-US" sz="1400" dirty="0">
                          <a:latin typeface="Times New Roman"/>
                        </a:rPr>
                        <a:t>Manager-View Reservation Listing(Sagar)</a:t>
                      </a:r>
                    </a:p>
                    <a:p>
                      <a:pPr algn="l"/>
                      <a:r>
                        <a:rPr lang="en-US" sz="1400" dirty="0">
                          <a:latin typeface="Times New Roman"/>
                        </a:rPr>
                        <a:t>Manager-View Specific Reservation(Sagar)</a:t>
                      </a:r>
                    </a:p>
                    <a:p>
                      <a:pPr algn="l"/>
                      <a:r>
                        <a:rPr lang="en-US" sz="1400" dirty="0">
                          <a:latin typeface="Times New Roman"/>
                        </a:rPr>
                        <a:t>System User – System User Access Use case(Sagar)</a:t>
                      </a:r>
                    </a:p>
                    <a:p>
                      <a:pPr algn="l"/>
                      <a:r>
                        <a:rPr lang="en-US" sz="1400" dirty="0">
                          <a:latin typeface="Times New Roman"/>
                        </a:rPr>
                        <a:t>Admin-Search User (Bipin)</a:t>
                      </a:r>
                    </a:p>
                    <a:p>
                      <a:pPr algn="l"/>
                      <a:r>
                        <a:rPr lang="en-US" sz="1400" dirty="0">
                          <a:latin typeface="Times New Roman"/>
                        </a:rPr>
                        <a:t>Admin Edit Other User Profile (Alay &amp;Bipin) </a:t>
                      </a:r>
                    </a:p>
                    <a:p>
                      <a:pPr algn="l"/>
                      <a:r>
                        <a:rPr lang="en-US" sz="1400" dirty="0">
                          <a:latin typeface="Times New Roman"/>
                        </a:rPr>
                        <a:t>Admin View Selected User Profile(Bipin)</a:t>
                      </a:r>
                    </a:p>
                    <a:p>
                      <a:pPr algn="l"/>
                      <a:r>
                        <a:rPr lang="en-US" sz="1400" dirty="0">
                          <a:latin typeface="Times New Roman"/>
                        </a:rPr>
                        <a:t>Admin-Remove Guest/ Manager </a:t>
                      </a:r>
                      <a:r>
                        <a:rPr lang="en-US" sz="1400" dirty="0">
                          <a:latin typeface="Times New Roman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sz="1400" dirty="0">
                          <a:latin typeface="Times New Roman"/>
                        </a:rPr>
                        <a:t>Alay)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/>
                        </a:rPr>
                        <a:t>Everybody reviewed each other's work.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122956"/>
                  </a:ext>
                </a:extLst>
              </a:tr>
              <a:tr h="849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/>
                        </a:rPr>
                        <a:t>Sequence Diagrams &amp; Design Class Diagram</a:t>
                      </a:r>
                    </a:p>
                    <a:p>
                      <a:pPr algn="l"/>
                      <a:endParaRPr lang="en-US" sz="14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/>
                        </a:rPr>
                        <a:t>Ankit Roy</a:t>
                      </a:r>
                    </a:p>
                    <a:p>
                      <a:pPr algn="l"/>
                      <a:endParaRPr lang="en-US" sz="14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/>
                        </a:rPr>
                        <a:t>Alay, Tirth, Bipin, Sagar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634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2231DF-D1EF-42BB-8716-8D57C249B91E}"/>
              </a:ext>
            </a:extLst>
          </p:cNvPr>
          <p:cNvSpPr txBox="1"/>
          <p:nvPr/>
        </p:nvSpPr>
        <p:spPr>
          <a:xfrm>
            <a:off x="1168536" y="243492"/>
            <a:ext cx="930425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u="sng">
                <a:latin typeface="Times New Roman"/>
                <a:cs typeface="Times New Roman"/>
              </a:rPr>
              <a:t>Task Assignment Matrix(Iteration 3)</a:t>
            </a:r>
          </a:p>
        </p:txBody>
      </p:sp>
    </p:spTree>
    <p:extLst>
      <p:ext uri="{BB962C8B-B14F-4D97-AF65-F5344CB8AC3E}">
        <p14:creationId xmlns:p14="http://schemas.microsoft.com/office/powerpoint/2010/main" val="2102353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242D41"/>
      </a:dk2>
      <a:lt2>
        <a:srgbClr val="E2E8E3"/>
      </a:lt2>
      <a:accent1>
        <a:srgbClr val="E729C7"/>
      </a:accent1>
      <a:accent2>
        <a:srgbClr val="A617D5"/>
      </a:accent2>
      <a:accent3>
        <a:srgbClr val="6929E7"/>
      </a:accent3>
      <a:accent4>
        <a:srgbClr val="3947DB"/>
      </a:accent4>
      <a:accent5>
        <a:srgbClr val="2988E7"/>
      </a:accent5>
      <a:accent6>
        <a:srgbClr val="15B4C3"/>
      </a:accent6>
      <a:hlink>
        <a:srgbClr val="4E75C4"/>
      </a:hlink>
      <a:folHlink>
        <a:srgbClr val="7F7F7F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B3BA20BB679E4FA8A20A1C2787D295" ma:contentTypeVersion="9" ma:contentTypeDescription="Create a new document." ma:contentTypeScope="" ma:versionID="682485d273e88a86e647d0b130e31b40">
  <xsd:schema xmlns:xsd="http://www.w3.org/2001/XMLSchema" xmlns:xs="http://www.w3.org/2001/XMLSchema" xmlns:p="http://schemas.microsoft.com/office/2006/metadata/properties" xmlns:ns3="7e221271-b256-45ec-835a-ff2df7fbc4b9" xmlns:ns4="fa0a30d1-5233-40b6-a207-bb7bc5d8245f" targetNamespace="http://schemas.microsoft.com/office/2006/metadata/properties" ma:root="true" ma:fieldsID="1ec1629d23371ab77f78ce26402bad19" ns3:_="" ns4:_="">
    <xsd:import namespace="7e221271-b256-45ec-835a-ff2df7fbc4b9"/>
    <xsd:import namespace="fa0a30d1-5233-40b6-a207-bb7bc5d8245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221271-b256-45ec-835a-ff2df7fbc4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0a30d1-5233-40b6-a207-bb7bc5d8245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D6E5B6-08C5-4F02-84C8-A773B422A5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6AD334-762C-4F7B-9C35-8CE871E16740}">
  <ds:schemaRefs>
    <ds:schemaRef ds:uri="7e221271-b256-45ec-835a-ff2df7fbc4b9"/>
    <ds:schemaRef ds:uri="fa0a30d1-5233-40b6-a207-bb7bc5d8245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82F9A1F-AD26-44F6-A70E-A59161DD5E6A}">
  <ds:schemaRefs>
    <ds:schemaRef ds:uri="7e221271-b256-45ec-835a-ff2df7fbc4b9"/>
    <ds:schemaRef ds:uri="fa0a30d1-5233-40b6-a207-bb7bc5d8245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SavonVTI</vt:lpstr>
      <vt:lpstr>CSE 5324-001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5324-001</dc:title>
  <dc:creator>Kelkar, Tirth Sharad</dc:creator>
  <cp:revision>7</cp:revision>
  <dcterms:created xsi:type="dcterms:W3CDTF">2020-07-01T18:14:35Z</dcterms:created>
  <dcterms:modified xsi:type="dcterms:W3CDTF">2020-08-13T07:34:12Z</dcterms:modified>
</cp:coreProperties>
</file>