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5A2F2-C1C8-4F60-AC5D-8FB24E26AD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0A6ED29-D0B9-4027-B58D-BF89B9765BB7}">
      <dgm:prSet phldrT="[Texto]"/>
      <dgm:spPr/>
      <dgm:t>
        <a:bodyPr/>
        <a:lstStyle/>
        <a:p>
          <a:pPr algn="ctr"/>
          <a:r>
            <a:rPr lang="es-MX" dirty="0" err="1"/>
            <a:t>Bateria</a:t>
          </a:r>
          <a:r>
            <a:rPr lang="es-MX" dirty="0"/>
            <a:t> 9 V </a:t>
          </a:r>
        </a:p>
      </dgm:t>
    </dgm:pt>
    <dgm:pt modelId="{3C13E874-F96F-4ABC-BA96-77929D2E8427}" type="parTrans" cxnId="{128ECAB5-07F5-4ED8-826A-E8639008BC0E}">
      <dgm:prSet/>
      <dgm:spPr/>
      <dgm:t>
        <a:bodyPr/>
        <a:lstStyle/>
        <a:p>
          <a:pPr algn="ctr"/>
          <a:endParaRPr lang="es-MX"/>
        </a:p>
      </dgm:t>
    </dgm:pt>
    <dgm:pt modelId="{A823140A-0CAF-4C36-BAA7-553AD24338FB}" type="sibTrans" cxnId="{128ECAB5-07F5-4ED8-826A-E8639008BC0E}">
      <dgm:prSet/>
      <dgm:spPr/>
      <dgm:t>
        <a:bodyPr/>
        <a:lstStyle/>
        <a:p>
          <a:pPr algn="ctr"/>
          <a:endParaRPr lang="es-MX"/>
        </a:p>
      </dgm:t>
    </dgm:pt>
    <dgm:pt modelId="{784F5E5A-1C8A-4A4B-90EC-39C71F9B43B9}">
      <dgm:prSet phldrT="[Texto]"/>
      <dgm:spPr/>
      <dgm:t>
        <a:bodyPr/>
        <a:lstStyle/>
        <a:p>
          <a:pPr algn="ctr"/>
          <a:r>
            <a:rPr lang="es-MX" dirty="0"/>
            <a:t>Interruptor</a:t>
          </a:r>
        </a:p>
      </dgm:t>
    </dgm:pt>
    <dgm:pt modelId="{F3366AFE-9D89-41D8-9F97-9EB8152522D3}" type="parTrans" cxnId="{EE8D3BBB-EBF5-4CEC-B4A6-36A4F0497313}">
      <dgm:prSet/>
      <dgm:spPr/>
      <dgm:t>
        <a:bodyPr/>
        <a:lstStyle/>
        <a:p>
          <a:pPr algn="ctr"/>
          <a:endParaRPr lang="es-MX"/>
        </a:p>
      </dgm:t>
    </dgm:pt>
    <dgm:pt modelId="{CDE81073-1A8D-4F07-8105-1DCCDCB9102D}" type="sibTrans" cxnId="{EE8D3BBB-EBF5-4CEC-B4A6-36A4F0497313}">
      <dgm:prSet/>
      <dgm:spPr/>
      <dgm:t>
        <a:bodyPr/>
        <a:lstStyle/>
        <a:p>
          <a:pPr algn="ctr"/>
          <a:endParaRPr lang="es-MX"/>
        </a:p>
      </dgm:t>
    </dgm:pt>
    <dgm:pt modelId="{E3BCB8F4-8D7D-403B-B3A2-E61DC04F39DF}">
      <dgm:prSet phldrT="[Texto]"/>
      <dgm:spPr/>
      <dgm:t>
        <a:bodyPr/>
        <a:lstStyle/>
        <a:p>
          <a:pPr algn="ctr"/>
          <a:r>
            <a:rPr lang="es-MX" dirty="0"/>
            <a:t>           Arduino (ATMEGA328P)</a:t>
          </a:r>
        </a:p>
      </dgm:t>
    </dgm:pt>
    <dgm:pt modelId="{C815D650-9F60-46FB-AC43-AA340071B394}" type="parTrans" cxnId="{25702CE7-D16A-4FA0-87F5-84C5687AAFC3}">
      <dgm:prSet/>
      <dgm:spPr/>
      <dgm:t>
        <a:bodyPr/>
        <a:lstStyle/>
        <a:p>
          <a:pPr algn="ctr"/>
          <a:endParaRPr lang="es-MX"/>
        </a:p>
      </dgm:t>
    </dgm:pt>
    <dgm:pt modelId="{B67C858A-5A5A-4970-9731-F99513C641A8}" type="sibTrans" cxnId="{25702CE7-D16A-4FA0-87F5-84C5687AAFC3}">
      <dgm:prSet/>
      <dgm:spPr/>
      <dgm:t>
        <a:bodyPr/>
        <a:lstStyle/>
        <a:p>
          <a:pPr algn="ctr"/>
          <a:endParaRPr lang="es-MX"/>
        </a:p>
      </dgm:t>
    </dgm:pt>
    <dgm:pt modelId="{91B30F06-A7A2-419F-8B30-ED4168FD1FCC}">
      <dgm:prSet/>
      <dgm:spPr/>
      <dgm:t>
        <a:bodyPr/>
        <a:lstStyle/>
        <a:p>
          <a:pPr algn="ctr"/>
          <a:r>
            <a:rPr lang="es-MX" dirty="0"/>
            <a:t> Buzzer</a:t>
          </a:r>
        </a:p>
      </dgm:t>
    </dgm:pt>
    <dgm:pt modelId="{50E40E19-E5CF-4170-AEE8-1D30BBAD5FF2}" type="parTrans" cxnId="{5302984E-5FD9-47C7-923A-20A1C6E5517F}">
      <dgm:prSet/>
      <dgm:spPr/>
      <dgm:t>
        <a:bodyPr/>
        <a:lstStyle/>
        <a:p>
          <a:pPr algn="ctr"/>
          <a:endParaRPr lang="es-MX"/>
        </a:p>
      </dgm:t>
    </dgm:pt>
    <dgm:pt modelId="{1313186D-95C0-475E-9FDA-83CAE4399235}" type="sibTrans" cxnId="{5302984E-5FD9-47C7-923A-20A1C6E5517F}">
      <dgm:prSet/>
      <dgm:spPr/>
      <dgm:t>
        <a:bodyPr/>
        <a:lstStyle/>
        <a:p>
          <a:pPr algn="ctr"/>
          <a:endParaRPr lang="es-MX"/>
        </a:p>
      </dgm:t>
    </dgm:pt>
    <dgm:pt modelId="{DAAE0553-8931-4B1E-855A-CCA0F2EB63E0}">
      <dgm:prSet/>
      <dgm:spPr/>
      <dgm:t>
        <a:bodyPr/>
        <a:lstStyle/>
        <a:p>
          <a:pPr algn="ctr"/>
          <a:r>
            <a:rPr lang="es-MX" dirty="0"/>
            <a:t>Leds</a:t>
          </a:r>
        </a:p>
      </dgm:t>
    </dgm:pt>
    <dgm:pt modelId="{AA1AA6F1-4893-4322-8329-AF6F1FE9A2D2}" type="parTrans" cxnId="{2D13756E-6E04-4C4A-8B7B-F4AB94AE49F5}">
      <dgm:prSet/>
      <dgm:spPr/>
      <dgm:t>
        <a:bodyPr/>
        <a:lstStyle/>
        <a:p>
          <a:pPr algn="ctr"/>
          <a:endParaRPr lang="es-MX"/>
        </a:p>
      </dgm:t>
    </dgm:pt>
    <dgm:pt modelId="{5917982B-4620-4107-AF4B-7B3D6A745110}" type="sibTrans" cxnId="{2D13756E-6E04-4C4A-8B7B-F4AB94AE49F5}">
      <dgm:prSet/>
      <dgm:spPr/>
      <dgm:t>
        <a:bodyPr/>
        <a:lstStyle/>
        <a:p>
          <a:pPr algn="ctr"/>
          <a:endParaRPr lang="es-MX"/>
        </a:p>
      </dgm:t>
    </dgm:pt>
    <dgm:pt modelId="{69CE9EAD-7FD6-46E5-9C69-F0660018CA51}">
      <dgm:prSet/>
      <dgm:spPr/>
      <dgm:t>
        <a:bodyPr/>
        <a:lstStyle/>
        <a:p>
          <a:pPr algn="ctr"/>
          <a:r>
            <a:rPr lang="es-MX" dirty="0"/>
            <a:t>Laser</a:t>
          </a:r>
        </a:p>
      </dgm:t>
    </dgm:pt>
    <dgm:pt modelId="{8B2DBDC1-461F-4B3C-90EA-3A14993A2865}" type="parTrans" cxnId="{B2B60BC4-1C06-445D-BDD2-227AB14AC747}">
      <dgm:prSet/>
      <dgm:spPr/>
      <dgm:t>
        <a:bodyPr/>
        <a:lstStyle/>
        <a:p>
          <a:pPr algn="ctr"/>
          <a:endParaRPr lang="es-MX"/>
        </a:p>
      </dgm:t>
    </dgm:pt>
    <dgm:pt modelId="{78538C92-7A98-4599-BADB-5A092A63EAA7}" type="sibTrans" cxnId="{B2B60BC4-1C06-445D-BDD2-227AB14AC747}">
      <dgm:prSet/>
      <dgm:spPr/>
      <dgm:t>
        <a:bodyPr/>
        <a:lstStyle/>
        <a:p>
          <a:pPr algn="ctr"/>
          <a:endParaRPr lang="es-MX"/>
        </a:p>
      </dgm:t>
    </dgm:pt>
    <dgm:pt modelId="{BDA6BC44-7976-4479-9E80-E3D15B1E424A}">
      <dgm:prSet/>
      <dgm:spPr/>
      <dgm:t>
        <a:bodyPr/>
        <a:lstStyle/>
        <a:p>
          <a:pPr algn="ctr"/>
          <a:r>
            <a:rPr lang="es-MX" dirty="0"/>
            <a:t>LCD</a:t>
          </a:r>
        </a:p>
      </dgm:t>
    </dgm:pt>
    <dgm:pt modelId="{2424A14C-3ACD-468E-A290-972AD2BFF0A9}" type="parTrans" cxnId="{04737535-5621-4D24-BBEC-53BFB5DC82F7}">
      <dgm:prSet/>
      <dgm:spPr/>
      <dgm:t>
        <a:bodyPr/>
        <a:lstStyle/>
        <a:p>
          <a:pPr algn="ctr"/>
          <a:endParaRPr lang="es-MX"/>
        </a:p>
      </dgm:t>
    </dgm:pt>
    <dgm:pt modelId="{3A269833-940C-4C25-9E7E-C2299147F884}" type="sibTrans" cxnId="{04737535-5621-4D24-BBEC-53BFB5DC82F7}">
      <dgm:prSet/>
      <dgm:spPr/>
      <dgm:t>
        <a:bodyPr/>
        <a:lstStyle/>
        <a:p>
          <a:pPr algn="ctr"/>
          <a:endParaRPr lang="es-MX"/>
        </a:p>
      </dgm:t>
    </dgm:pt>
    <dgm:pt modelId="{2E79A3AD-F0F8-43F4-BEA9-FEF234683B8A}">
      <dgm:prSet/>
      <dgm:spPr/>
      <dgm:t>
        <a:bodyPr/>
        <a:lstStyle/>
        <a:p>
          <a:pPr algn="ctr"/>
          <a:r>
            <a:rPr lang="es-MX" dirty="0"/>
            <a:t>Sensor </a:t>
          </a:r>
        </a:p>
      </dgm:t>
    </dgm:pt>
    <dgm:pt modelId="{CDAFABA3-3586-481B-B020-06B1A932427E}" type="parTrans" cxnId="{3AAFFB17-7153-4E35-B334-57C37333B11E}">
      <dgm:prSet/>
      <dgm:spPr/>
      <dgm:t>
        <a:bodyPr/>
        <a:lstStyle/>
        <a:p>
          <a:pPr algn="ctr"/>
          <a:endParaRPr lang="es-MX"/>
        </a:p>
      </dgm:t>
    </dgm:pt>
    <dgm:pt modelId="{FCE4C1F1-188C-4A52-86EE-7C90179D7A5A}" type="sibTrans" cxnId="{3AAFFB17-7153-4E35-B334-57C37333B11E}">
      <dgm:prSet/>
      <dgm:spPr/>
      <dgm:t>
        <a:bodyPr/>
        <a:lstStyle/>
        <a:p>
          <a:pPr algn="ctr"/>
          <a:endParaRPr lang="es-MX"/>
        </a:p>
      </dgm:t>
    </dgm:pt>
    <dgm:pt modelId="{1BE8B951-2A71-4D21-BD33-764ECF837CE8}" type="pres">
      <dgm:prSet presAssocID="{A8B5A2F2-C1C8-4F60-AC5D-8FB24E26A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652A6F-BB15-42EA-9A5E-69810530A124}" type="pres">
      <dgm:prSet presAssocID="{A0A6ED29-D0B9-4027-B58D-BF89B9765BB7}" presName="hierRoot1" presStyleCnt="0"/>
      <dgm:spPr/>
    </dgm:pt>
    <dgm:pt modelId="{2A92CF35-761B-4A4F-9236-CB3082C239D1}" type="pres">
      <dgm:prSet presAssocID="{A0A6ED29-D0B9-4027-B58D-BF89B9765BB7}" presName="composite" presStyleCnt="0"/>
      <dgm:spPr/>
    </dgm:pt>
    <dgm:pt modelId="{D9F8B9A7-C07C-4DEA-A84D-9E1C0221AAC8}" type="pres">
      <dgm:prSet presAssocID="{A0A6ED29-D0B9-4027-B58D-BF89B9765BB7}" presName="background" presStyleLbl="node0" presStyleIdx="0" presStyleCnt="1"/>
      <dgm:spPr/>
    </dgm:pt>
    <dgm:pt modelId="{F08EC596-2CCB-497C-9423-ECAF5047D93B}" type="pres">
      <dgm:prSet presAssocID="{A0A6ED29-D0B9-4027-B58D-BF89B9765BB7}" presName="text" presStyleLbl="fgAcc0" presStyleIdx="0" presStyleCnt="1" custScaleX="119180">
        <dgm:presLayoutVars>
          <dgm:chPref val="3"/>
        </dgm:presLayoutVars>
      </dgm:prSet>
      <dgm:spPr/>
    </dgm:pt>
    <dgm:pt modelId="{3AC1B630-3846-4088-9A67-FBE2DB6448B9}" type="pres">
      <dgm:prSet presAssocID="{A0A6ED29-D0B9-4027-B58D-BF89B9765BB7}" presName="hierChild2" presStyleCnt="0"/>
      <dgm:spPr/>
    </dgm:pt>
    <dgm:pt modelId="{829EB579-875A-4650-ADF6-86E4A5523F0F}" type="pres">
      <dgm:prSet presAssocID="{F3366AFE-9D89-41D8-9F97-9EB8152522D3}" presName="Name10" presStyleLbl="parChTrans1D2" presStyleIdx="0" presStyleCnt="1"/>
      <dgm:spPr/>
    </dgm:pt>
    <dgm:pt modelId="{8BB91397-221D-4D26-8C6A-64C8D83E305D}" type="pres">
      <dgm:prSet presAssocID="{784F5E5A-1C8A-4A4B-90EC-39C71F9B43B9}" presName="hierRoot2" presStyleCnt="0"/>
      <dgm:spPr/>
    </dgm:pt>
    <dgm:pt modelId="{2B386C05-4DD1-4B8A-A11F-DA4499F6D780}" type="pres">
      <dgm:prSet presAssocID="{784F5E5A-1C8A-4A4B-90EC-39C71F9B43B9}" presName="composite2" presStyleCnt="0"/>
      <dgm:spPr/>
    </dgm:pt>
    <dgm:pt modelId="{8A20F9EA-AD4F-4F00-9BB9-92D225A7B04B}" type="pres">
      <dgm:prSet presAssocID="{784F5E5A-1C8A-4A4B-90EC-39C71F9B43B9}" presName="background2" presStyleLbl="node2" presStyleIdx="0" presStyleCnt="1"/>
      <dgm:spPr/>
    </dgm:pt>
    <dgm:pt modelId="{94FDC9AC-4031-4EF5-81EF-05EB4A2273EC}" type="pres">
      <dgm:prSet presAssocID="{784F5E5A-1C8A-4A4B-90EC-39C71F9B43B9}" presName="text2" presStyleLbl="fgAcc2" presStyleIdx="0" presStyleCnt="1">
        <dgm:presLayoutVars>
          <dgm:chPref val="3"/>
        </dgm:presLayoutVars>
      </dgm:prSet>
      <dgm:spPr/>
    </dgm:pt>
    <dgm:pt modelId="{0B67D089-8332-47F1-AFF7-FD7B4DA88BF7}" type="pres">
      <dgm:prSet presAssocID="{784F5E5A-1C8A-4A4B-90EC-39C71F9B43B9}" presName="hierChild3" presStyleCnt="0"/>
      <dgm:spPr/>
    </dgm:pt>
    <dgm:pt modelId="{F6B6A6D2-785E-4EB5-A74A-00B552922DAE}" type="pres">
      <dgm:prSet presAssocID="{C815D650-9F60-46FB-AC43-AA340071B394}" presName="Name17" presStyleLbl="parChTrans1D3" presStyleIdx="0" presStyleCnt="1"/>
      <dgm:spPr/>
    </dgm:pt>
    <dgm:pt modelId="{954CEFA0-FF46-4C88-8359-B1A0747EC17A}" type="pres">
      <dgm:prSet presAssocID="{E3BCB8F4-8D7D-403B-B3A2-E61DC04F39DF}" presName="hierRoot3" presStyleCnt="0"/>
      <dgm:spPr/>
    </dgm:pt>
    <dgm:pt modelId="{EC271BEC-512A-4EB8-906A-BD94AD96E409}" type="pres">
      <dgm:prSet presAssocID="{E3BCB8F4-8D7D-403B-B3A2-E61DC04F39DF}" presName="composite3" presStyleCnt="0"/>
      <dgm:spPr/>
    </dgm:pt>
    <dgm:pt modelId="{7A75A272-AB0B-466D-817E-F29180C471A5}" type="pres">
      <dgm:prSet presAssocID="{E3BCB8F4-8D7D-403B-B3A2-E61DC04F39DF}" presName="background3" presStyleLbl="node3" presStyleIdx="0" presStyleCnt="1"/>
      <dgm:spPr/>
    </dgm:pt>
    <dgm:pt modelId="{4A8F1F37-4A10-453A-A073-391B6AA372B7}" type="pres">
      <dgm:prSet presAssocID="{E3BCB8F4-8D7D-403B-B3A2-E61DC04F39DF}" presName="text3" presStyleLbl="fgAcc3" presStyleIdx="0" presStyleCnt="1">
        <dgm:presLayoutVars>
          <dgm:chPref val="3"/>
        </dgm:presLayoutVars>
      </dgm:prSet>
      <dgm:spPr/>
    </dgm:pt>
    <dgm:pt modelId="{8DAFF2B5-115A-494B-B275-B49FF227D02A}" type="pres">
      <dgm:prSet presAssocID="{E3BCB8F4-8D7D-403B-B3A2-E61DC04F39DF}" presName="hierChild4" presStyleCnt="0"/>
      <dgm:spPr/>
    </dgm:pt>
    <dgm:pt modelId="{6DE0D2D9-A7CF-4CA0-837A-DE4F90A3FDAA}" type="pres">
      <dgm:prSet presAssocID="{50E40E19-E5CF-4170-AEE8-1D30BBAD5FF2}" presName="Name23" presStyleLbl="parChTrans1D4" presStyleIdx="0" presStyleCnt="5"/>
      <dgm:spPr/>
    </dgm:pt>
    <dgm:pt modelId="{FED188C1-33A5-4991-87A0-325586C75BC0}" type="pres">
      <dgm:prSet presAssocID="{91B30F06-A7A2-419F-8B30-ED4168FD1FCC}" presName="hierRoot4" presStyleCnt="0"/>
      <dgm:spPr/>
    </dgm:pt>
    <dgm:pt modelId="{59B4D711-0107-4345-B22D-45A6FA52A364}" type="pres">
      <dgm:prSet presAssocID="{91B30F06-A7A2-419F-8B30-ED4168FD1FCC}" presName="composite4" presStyleCnt="0"/>
      <dgm:spPr/>
    </dgm:pt>
    <dgm:pt modelId="{FC1AB0BA-267F-4E8F-9E78-7A6963937607}" type="pres">
      <dgm:prSet presAssocID="{91B30F06-A7A2-419F-8B30-ED4168FD1FCC}" presName="background4" presStyleLbl="node4" presStyleIdx="0" presStyleCnt="5"/>
      <dgm:spPr/>
    </dgm:pt>
    <dgm:pt modelId="{44BCA2A9-0FE7-4B2E-B021-56DE2E7FE743}" type="pres">
      <dgm:prSet presAssocID="{91B30F06-A7A2-419F-8B30-ED4168FD1FCC}" presName="text4" presStyleLbl="fgAcc4" presStyleIdx="0" presStyleCnt="5" custLinFactNeighborX="-2110" custLinFactNeighborY="7322">
        <dgm:presLayoutVars>
          <dgm:chPref val="3"/>
        </dgm:presLayoutVars>
      </dgm:prSet>
      <dgm:spPr/>
    </dgm:pt>
    <dgm:pt modelId="{B75474EB-7BC7-446F-8656-18E7F6474CCE}" type="pres">
      <dgm:prSet presAssocID="{91B30F06-A7A2-419F-8B30-ED4168FD1FCC}" presName="hierChild5" presStyleCnt="0"/>
      <dgm:spPr/>
    </dgm:pt>
    <dgm:pt modelId="{9EC71C0E-9576-485D-9557-A7B1AEB6178A}" type="pres">
      <dgm:prSet presAssocID="{AA1AA6F1-4893-4322-8329-AF6F1FE9A2D2}" presName="Name23" presStyleLbl="parChTrans1D4" presStyleIdx="1" presStyleCnt="5"/>
      <dgm:spPr/>
    </dgm:pt>
    <dgm:pt modelId="{021CFAA6-7536-4881-90E4-8C03CD87CE67}" type="pres">
      <dgm:prSet presAssocID="{DAAE0553-8931-4B1E-855A-CCA0F2EB63E0}" presName="hierRoot4" presStyleCnt="0"/>
      <dgm:spPr/>
    </dgm:pt>
    <dgm:pt modelId="{A1576086-2F54-438A-A3ED-28CC19AE44FC}" type="pres">
      <dgm:prSet presAssocID="{DAAE0553-8931-4B1E-855A-CCA0F2EB63E0}" presName="composite4" presStyleCnt="0"/>
      <dgm:spPr/>
    </dgm:pt>
    <dgm:pt modelId="{49D6E345-796D-4F93-AC72-53DAE7E0D0E1}" type="pres">
      <dgm:prSet presAssocID="{DAAE0553-8931-4B1E-855A-CCA0F2EB63E0}" presName="background4" presStyleLbl="node4" presStyleIdx="1" presStyleCnt="5"/>
      <dgm:spPr/>
    </dgm:pt>
    <dgm:pt modelId="{7CEE81C6-7815-4D7A-BFB2-8F98E9204062}" type="pres">
      <dgm:prSet presAssocID="{DAAE0553-8931-4B1E-855A-CCA0F2EB63E0}" presName="text4" presStyleLbl="fgAcc4" presStyleIdx="1" presStyleCnt="5">
        <dgm:presLayoutVars>
          <dgm:chPref val="3"/>
        </dgm:presLayoutVars>
      </dgm:prSet>
      <dgm:spPr/>
    </dgm:pt>
    <dgm:pt modelId="{D37E6D86-4E84-4F99-AF2A-0989B4D11824}" type="pres">
      <dgm:prSet presAssocID="{DAAE0553-8931-4B1E-855A-CCA0F2EB63E0}" presName="hierChild5" presStyleCnt="0"/>
      <dgm:spPr/>
    </dgm:pt>
    <dgm:pt modelId="{483ED9CC-766F-4124-A1F8-1D8E8553C2C3}" type="pres">
      <dgm:prSet presAssocID="{8B2DBDC1-461F-4B3C-90EA-3A14993A2865}" presName="Name23" presStyleLbl="parChTrans1D4" presStyleIdx="2" presStyleCnt="5"/>
      <dgm:spPr/>
    </dgm:pt>
    <dgm:pt modelId="{5EA16A92-C9F0-4B57-8055-A1A72E747186}" type="pres">
      <dgm:prSet presAssocID="{69CE9EAD-7FD6-46E5-9C69-F0660018CA51}" presName="hierRoot4" presStyleCnt="0"/>
      <dgm:spPr/>
    </dgm:pt>
    <dgm:pt modelId="{E2AD683D-6F7C-463E-8284-EA3A9650E889}" type="pres">
      <dgm:prSet presAssocID="{69CE9EAD-7FD6-46E5-9C69-F0660018CA51}" presName="composite4" presStyleCnt="0"/>
      <dgm:spPr/>
    </dgm:pt>
    <dgm:pt modelId="{FD86C2D5-31D9-4275-97F4-EB8316B4367C}" type="pres">
      <dgm:prSet presAssocID="{69CE9EAD-7FD6-46E5-9C69-F0660018CA51}" presName="background4" presStyleLbl="node4" presStyleIdx="2" presStyleCnt="5"/>
      <dgm:spPr/>
    </dgm:pt>
    <dgm:pt modelId="{CEFCB787-DFAC-4348-9BB4-D1DD749AF173}" type="pres">
      <dgm:prSet presAssocID="{69CE9EAD-7FD6-46E5-9C69-F0660018CA51}" presName="text4" presStyleLbl="fgAcc4" presStyleIdx="2" presStyleCnt="5">
        <dgm:presLayoutVars>
          <dgm:chPref val="3"/>
        </dgm:presLayoutVars>
      </dgm:prSet>
      <dgm:spPr/>
    </dgm:pt>
    <dgm:pt modelId="{7EE374D7-D9AB-4761-A72E-D22DD2D85D42}" type="pres">
      <dgm:prSet presAssocID="{69CE9EAD-7FD6-46E5-9C69-F0660018CA51}" presName="hierChild5" presStyleCnt="0"/>
      <dgm:spPr/>
    </dgm:pt>
    <dgm:pt modelId="{77064F0C-1AAE-4200-B7F8-D0FBFA49C438}" type="pres">
      <dgm:prSet presAssocID="{2424A14C-3ACD-468E-A290-972AD2BFF0A9}" presName="Name23" presStyleLbl="parChTrans1D4" presStyleIdx="3" presStyleCnt="5"/>
      <dgm:spPr/>
    </dgm:pt>
    <dgm:pt modelId="{55BB3BBD-A05C-4959-8ED7-AF0257547C63}" type="pres">
      <dgm:prSet presAssocID="{BDA6BC44-7976-4479-9E80-E3D15B1E424A}" presName="hierRoot4" presStyleCnt="0"/>
      <dgm:spPr/>
    </dgm:pt>
    <dgm:pt modelId="{7C8FC9E6-52DB-4B41-B10B-AEC5EDB0C860}" type="pres">
      <dgm:prSet presAssocID="{BDA6BC44-7976-4479-9E80-E3D15B1E424A}" presName="composite4" presStyleCnt="0"/>
      <dgm:spPr/>
    </dgm:pt>
    <dgm:pt modelId="{F3B86907-3AFB-402C-9BB4-A1E0A45A8136}" type="pres">
      <dgm:prSet presAssocID="{BDA6BC44-7976-4479-9E80-E3D15B1E424A}" presName="background4" presStyleLbl="node4" presStyleIdx="3" presStyleCnt="5"/>
      <dgm:spPr/>
    </dgm:pt>
    <dgm:pt modelId="{F74A3AA0-69FC-4AEE-A392-A0B2CF82E7E7}" type="pres">
      <dgm:prSet presAssocID="{BDA6BC44-7976-4479-9E80-E3D15B1E424A}" presName="text4" presStyleLbl="fgAcc4" presStyleIdx="3" presStyleCnt="5">
        <dgm:presLayoutVars>
          <dgm:chPref val="3"/>
        </dgm:presLayoutVars>
      </dgm:prSet>
      <dgm:spPr/>
    </dgm:pt>
    <dgm:pt modelId="{EAFA1F87-42E5-4595-BED7-1A7B5F0EC376}" type="pres">
      <dgm:prSet presAssocID="{BDA6BC44-7976-4479-9E80-E3D15B1E424A}" presName="hierChild5" presStyleCnt="0"/>
      <dgm:spPr/>
    </dgm:pt>
    <dgm:pt modelId="{698D1A73-CD46-4A6A-95C7-F4AB59427F71}" type="pres">
      <dgm:prSet presAssocID="{CDAFABA3-3586-481B-B020-06B1A932427E}" presName="Name23" presStyleLbl="parChTrans1D4" presStyleIdx="4" presStyleCnt="5"/>
      <dgm:spPr/>
    </dgm:pt>
    <dgm:pt modelId="{0435A6B2-1CA2-4529-A3F6-37A0205BAF81}" type="pres">
      <dgm:prSet presAssocID="{2E79A3AD-F0F8-43F4-BEA9-FEF234683B8A}" presName="hierRoot4" presStyleCnt="0"/>
      <dgm:spPr/>
    </dgm:pt>
    <dgm:pt modelId="{B5710AB6-B0C9-4FAE-B0A6-892749CD0E43}" type="pres">
      <dgm:prSet presAssocID="{2E79A3AD-F0F8-43F4-BEA9-FEF234683B8A}" presName="composite4" presStyleCnt="0"/>
      <dgm:spPr/>
    </dgm:pt>
    <dgm:pt modelId="{D0B45EAD-BAAA-465E-8FEC-63408343F684}" type="pres">
      <dgm:prSet presAssocID="{2E79A3AD-F0F8-43F4-BEA9-FEF234683B8A}" presName="background4" presStyleLbl="node4" presStyleIdx="4" presStyleCnt="5"/>
      <dgm:spPr/>
    </dgm:pt>
    <dgm:pt modelId="{8EB52753-EF0C-413F-9BEE-6F9045E37A83}" type="pres">
      <dgm:prSet presAssocID="{2E79A3AD-F0F8-43F4-BEA9-FEF234683B8A}" presName="text4" presStyleLbl="fgAcc4" presStyleIdx="4" presStyleCnt="5">
        <dgm:presLayoutVars>
          <dgm:chPref val="3"/>
        </dgm:presLayoutVars>
      </dgm:prSet>
      <dgm:spPr/>
    </dgm:pt>
    <dgm:pt modelId="{4CB2DA13-6164-418B-A172-626D308C6B6B}" type="pres">
      <dgm:prSet presAssocID="{2E79A3AD-F0F8-43F4-BEA9-FEF234683B8A}" presName="hierChild5" presStyleCnt="0"/>
      <dgm:spPr/>
    </dgm:pt>
  </dgm:ptLst>
  <dgm:cxnLst>
    <dgm:cxn modelId="{4070BD04-D42E-4BCD-B1EB-11B61FBBFFD3}" type="presOf" srcId="{69CE9EAD-7FD6-46E5-9C69-F0660018CA51}" destId="{CEFCB787-DFAC-4348-9BB4-D1DD749AF173}" srcOrd="0" destOrd="0" presId="urn:microsoft.com/office/officeart/2005/8/layout/hierarchy1"/>
    <dgm:cxn modelId="{3AAFFB17-7153-4E35-B334-57C37333B11E}" srcId="{E3BCB8F4-8D7D-403B-B3A2-E61DC04F39DF}" destId="{2E79A3AD-F0F8-43F4-BEA9-FEF234683B8A}" srcOrd="4" destOrd="0" parTransId="{CDAFABA3-3586-481B-B020-06B1A932427E}" sibTransId="{FCE4C1F1-188C-4A52-86EE-7C90179D7A5A}"/>
    <dgm:cxn modelId="{966E4928-7375-481F-91B1-E22A99CB5C99}" type="presOf" srcId="{AA1AA6F1-4893-4322-8329-AF6F1FE9A2D2}" destId="{9EC71C0E-9576-485D-9557-A7B1AEB6178A}" srcOrd="0" destOrd="0" presId="urn:microsoft.com/office/officeart/2005/8/layout/hierarchy1"/>
    <dgm:cxn modelId="{66859A29-1F92-4C2B-B5F2-780FC3CEA690}" type="presOf" srcId="{BDA6BC44-7976-4479-9E80-E3D15B1E424A}" destId="{F74A3AA0-69FC-4AEE-A392-A0B2CF82E7E7}" srcOrd="0" destOrd="0" presId="urn:microsoft.com/office/officeart/2005/8/layout/hierarchy1"/>
    <dgm:cxn modelId="{0133442D-976A-474B-B182-DCDA244297F4}" type="presOf" srcId="{2424A14C-3ACD-468E-A290-972AD2BFF0A9}" destId="{77064F0C-1AAE-4200-B7F8-D0FBFA49C438}" srcOrd="0" destOrd="0" presId="urn:microsoft.com/office/officeart/2005/8/layout/hierarchy1"/>
    <dgm:cxn modelId="{04737535-5621-4D24-BBEC-53BFB5DC82F7}" srcId="{E3BCB8F4-8D7D-403B-B3A2-E61DC04F39DF}" destId="{BDA6BC44-7976-4479-9E80-E3D15B1E424A}" srcOrd="3" destOrd="0" parTransId="{2424A14C-3ACD-468E-A290-972AD2BFF0A9}" sibTransId="{3A269833-940C-4C25-9E7E-C2299147F884}"/>
    <dgm:cxn modelId="{B56FA437-F0C5-405C-93F3-26FF0C646E75}" type="presOf" srcId="{91B30F06-A7A2-419F-8B30-ED4168FD1FCC}" destId="{44BCA2A9-0FE7-4B2E-B021-56DE2E7FE743}" srcOrd="0" destOrd="0" presId="urn:microsoft.com/office/officeart/2005/8/layout/hierarchy1"/>
    <dgm:cxn modelId="{1249C837-261F-4D02-8AE9-AD7D66F9BCC3}" type="presOf" srcId="{DAAE0553-8931-4B1E-855A-CCA0F2EB63E0}" destId="{7CEE81C6-7815-4D7A-BFB2-8F98E9204062}" srcOrd="0" destOrd="0" presId="urn:microsoft.com/office/officeart/2005/8/layout/hierarchy1"/>
    <dgm:cxn modelId="{2AEAF037-06E8-42AA-9D6D-D887396BBAD0}" type="presOf" srcId="{784F5E5A-1C8A-4A4B-90EC-39C71F9B43B9}" destId="{94FDC9AC-4031-4EF5-81EF-05EB4A2273EC}" srcOrd="0" destOrd="0" presId="urn:microsoft.com/office/officeart/2005/8/layout/hierarchy1"/>
    <dgm:cxn modelId="{2A5BBB39-0DBB-42E5-9EF2-0826EFD2F4A2}" type="presOf" srcId="{A8B5A2F2-C1C8-4F60-AC5D-8FB24E26AD8D}" destId="{1BE8B951-2A71-4D21-BD33-764ECF837CE8}" srcOrd="0" destOrd="0" presId="urn:microsoft.com/office/officeart/2005/8/layout/hierarchy1"/>
    <dgm:cxn modelId="{11A6EE5E-3A48-424E-936D-6CCCCC9FDA57}" type="presOf" srcId="{50E40E19-E5CF-4170-AEE8-1D30BBAD5FF2}" destId="{6DE0D2D9-A7CF-4CA0-837A-DE4F90A3FDAA}" srcOrd="0" destOrd="0" presId="urn:microsoft.com/office/officeart/2005/8/layout/hierarchy1"/>
    <dgm:cxn modelId="{0FFD344E-5FAB-4EC9-88F0-282142733A8B}" type="presOf" srcId="{8B2DBDC1-461F-4B3C-90EA-3A14993A2865}" destId="{483ED9CC-766F-4124-A1F8-1D8E8553C2C3}" srcOrd="0" destOrd="0" presId="urn:microsoft.com/office/officeart/2005/8/layout/hierarchy1"/>
    <dgm:cxn modelId="{2D13756E-6E04-4C4A-8B7B-F4AB94AE49F5}" srcId="{E3BCB8F4-8D7D-403B-B3A2-E61DC04F39DF}" destId="{DAAE0553-8931-4B1E-855A-CCA0F2EB63E0}" srcOrd="1" destOrd="0" parTransId="{AA1AA6F1-4893-4322-8329-AF6F1FE9A2D2}" sibTransId="{5917982B-4620-4107-AF4B-7B3D6A745110}"/>
    <dgm:cxn modelId="{5302984E-5FD9-47C7-923A-20A1C6E5517F}" srcId="{E3BCB8F4-8D7D-403B-B3A2-E61DC04F39DF}" destId="{91B30F06-A7A2-419F-8B30-ED4168FD1FCC}" srcOrd="0" destOrd="0" parTransId="{50E40E19-E5CF-4170-AEE8-1D30BBAD5FF2}" sibTransId="{1313186D-95C0-475E-9FDA-83CAE4399235}"/>
    <dgm:cxn modelId="{5BB4A652-A39A-4707-88E8-8A1F1830F514}" type="presOf" srcId="{CDAFABA3-3586-481B-B020-06B1A932427E}" destId="{698D1A73-CD46-4A6A-95C7-F4AB59427F71}" srcOrd="0" destOrd="0" presId="urn:microsoft.com/office/officeart/2005/8/layout/hierarchy1"/>
    <dgm:cxn modelId="{F5482F80-1E51-47FE-B2CE-47FC867BF5DF}" type="presOf" srcId="{C815D650-9F60-46FB-AC43-AA340071B394}" destId="{F6B6A6D2-785E-4EB5-A74A-00B552922DAE}" srcOrd="0" destOrd="0" presId="urn:microsoft.com/office/officeart/2005/8/layout/hierarchy1"/>
    <dgm:cxn modelId="{F7008B9C-318B-4407-8EA3-8C768C5EF982}" type="presOf" srcId="{F3366AFE-9D89-41D8-9F97-9EB8152522D3}" destId="{829EB579-875A-4650-ADF6-86E4A5523F0F}" srcOrd="0" destOrd="0" presId="urn:microsoft.com/office/officeart/2005/8/layout/hierarchy1"/>
    <dgm:cxn modelId="{128ECAB5-07F5-4ED8-826A-E8639008BC0E}" srcId="{A8B5A2F2-C1C8-4F60-AC5D-8FB24E26AD8D}" destId="{A0A6ED29-D0B9-4027-B58D-BF89B9765BB7}" srcOrd="0" destOrd="0" parTransId="{3C13E874-F96F-4ABC-BA96-77929D2E8427}" sibTransId="{A823140A-0CAF-4C36-BAA7-553AD24338FB}"/>
    <dgm:cxn modelId="{EE8D3BBB-EBF5-4CEC-B4A6-36A4F0497313}" srcId="{A0A6ED29-D0B9-4027-B58D-BF89B9765BB7}" destId="{784F5E5A-1C8A-4A4B-90EC-39C71F9B43B9}" srcOrd="0" destOrd="0" parTransId="{F3366AFE-9D89-41D8-9F97-9EB8152522D3}" sibTransId="{CDE81073-1A8D-4F07-8105-1DCCDCB9102D}"/>
    <dgm:cxn modelId="{B2B60BC4-1C06-445D-BDD2-227AB14AC747}" srcId="{E3BCB8F4-8D7D-403B-B3A2-E61DC04F39DF}" destId="{69CE9EAD-7FD6-46E5-9C69-F0660018CA51}" srcOrd="2" destOrd="0" parTransId="{8B2DBDC1-461F-4B3C-90EA-3A14993A2865}" sibTransId="{78538C92-7A98-4599-BADB-5A092A63EAA7}"/>
    <dgm:cxn modelId="{7FE473D8-BAC7-4FD9-9346-190223E15FF1}" type="presOf" srcId="{A0A6ED29-D0B9-4027-B58D-BF89B9765BB7}" destId="{F08EC596-2CCB-497C-9423-ECAF5047D93B}" srcOrd="0" destOrd="0" presId="urn:microsoft.com/office/officeart/2005/8/layout/hierarchy1"/>
    <dgm:cxn modelId="{25702CE7-D16A-4FA0-87F5-84C5687AAFC3}" srcId="{784F5E5A-1C8A-4A4B-90EC-39C71F9B43B9}" destId="{E3BCB8F4-8D7D-403B-B3A2-E61DC04F39DF}" srcOrd="0" destOrd="0" parTransId="{C815D650-9F60-46FB-AC43-AA340071B394}" sibTransId="{B67C858A-5A5A-4970-9731-F99513C641A8}"/>
    <dgm:cxn modelId="{1BEE1DEB-1825-4A9F-B69A-194BAEEF9B6F}" type="presOf" srcId="{2E79A3AD-F0F8-43F4-BEA9-FEF234683B8A}" destId="{8EB52753-EF0C-413F-9BEE-6F9045E37A83}" srcOrd="0" destOrd="0" presId="urn:microsoft.com/office/officeart/2005/8/layout/hierarchy1"/>
    <dgm:cxn modelId="{40A8E0F0-27E5-4300-8DEC-1B973EDF8D93}" type="presOf" srcId="{E3BCB8F4-8D7D-403B-B3A2-E61DC04F39DF}" destId="{4A8F1F37-4A10-453A-A073-391B6AA372B7}" srcOrd="0" destOrd="0" presId="urn:microsoft.com/office/officeart/2005/8/layout/hierarchy1"/>
    <dgm:cxn modelId="{4D00114D-1DA0-4C84-A04D-D150CDF8F5D7}" type="presParOf" srcId="{1BE8B951-2A71-4D21-BD33-764ECF837CE8}" destId="{85652A6F-BB15-42EA-9A5E-69810530A124}" srcOrd="0" destOrd="0" presId="urn:microsoft.com/office/officeart/2005/8/layout/hierarchy1"/>
    <dgm:cxn modelId="{D9484184-9CD4-422A-B510-6568FC96EB4E}" type="presParOf" srcId="{85652A6F-BB15-42EA-9A5E-69810530A124}" destId="{2A92CF35-761B-4A4F-9236-CB3082C239D1}" srcOrd="0" destOrd="0" presId="urn:microsoft.com/office/officeart/2005/8/layout/hierarchy1"/>
    <dgm:cxn modelId="{83D8CEB4-1479-447C-B2A5-B1347753F934}" type="presParOf" srcId="{2A92CF35-761B-4A4F-9236-CB3082C239D1}" destId="{D9F8B9A7-C07C-4DEA-A84D-9E1C0221AAC8}" srcOrd="0" destOrd="0" presId="urn:microsoft.com/office/officeart/2005/8/layout/hierarchy1"/>
    <dgm:cxn modelId="{CBC4BE9F-E37D-4A4A-8FF3-F50B578E1454}" type="presParOf" srcId="{2A92CF35-761B-4A4F-9236-CB3082C239D1}" destId="{F08EC596-2CCB-497C-9423-ECAF5047D93B}" srcOrd="1" destOrd="0" presId="urn:microsoft.com/office/officeart/2005/8/layout/hierarchy1"/>
    <dgm:cxn modelId="{9367BE9B-8530-4F01-9792-A384B92FAA44}" type="presParOf" srcId="{85652A6F-BB15-42EA-9A5E-69810530A124}" destId="{3AC1B630-3846-4088-9A67-FBE2DB6448B9}" srcOrd="1" destOrd="0" presId="urn:microsoft.com/office/officeart/2005/8/layout/hierarchy1"/>
    <dgm:cxn modelId="{7BE364EC-0647-4DD7-BA0E-EEC8317B6D48}" type="presParOf" srcId="{3AC1B630-3846-4088-9A67-FBE2DB6448B9}" destId="{829EB579-875A-4650-ADF6-86E4A5523F0F}" srcOrd="0" destOrd="0" presId="urn:microsoft.com/office/officeart/2005/8/layout/hierarchy1"/>
    <dgm:cxn modelId="{13CB47A7-B709-472F-BB3F-DC3546BA5148}" type="presParOf" srcId="{3AC1B630-3846-4088-9A67-FBE2DB6448B9}" destId="{8BB91397-221D-4D26-8C6A-64C8D83E305D}" srcOrd="1" destOrd="0" presId="urn:microsoft.com/office/officeart/2005/8/layout/hierarchy1"/>
    <dgm:cxn modelId="{EEBD269C-7A82-4EBF-8ECB-ED08A391B0CD}" type="presParOf" srcId="{8BB91397-221D-4D26-8C6A-64C8D83E305D}" destId="{2B386C05-4DD1-4B8A-A11F-DA4499F6D780}" srcOrd="0" destOrd="0" presId="urn:microsoft.com/office/officeart/2005/8/layout/hierarchy1"/>
    <dgm:cxn modelId="{38277C7C-0B9A-40AE-B46A-076A3DE50387}" type="presParOf" srcId="{2B386C05-4DD1-4B8A-A11F-DA4499F6D780}" destId="{8A20F9EA-AD4F-4F00-9BB9-92D225A7B04B}" srcOrd="0" destOrd="0" presId="urn:microsoft.com/office/officeart/2005/8/layout/hierarchy1"/>
    <dgm:cxn modelId="{2D787499-3F1A-4B85-A6BD-4205583CEDA0}" type="presParOf" srcId="{2B386C05-4DD1-4B8A-A11F-DA4499F6D780}" destId="{94FDC9AC-4031-4EF5-81EF-05EB4A2273EC}" srcOrd="1" destOrd="0" presId="urn:microsoft.com/office/officeart/2005/8/layout/hierarchy1"/>
    <dgm:cxn modelId="{2C4E74F2-FCBC-4E00-99F6-6D4EFC27E0F8}" type="presParOf" srcId="{8BB91397-221D-4D26-8C6A-64C8D83E305D}" destId="{0B67D089-8332-47F1-AFF7-FD7B4DA88BF7}" srcOrd="1" destOrd="0" presId="urn:microsoft.com/office/officeart/2005/8/layout/hierarchy1"/>
    <dgm:cxn modelId="{B3C0054A-96B5-4F01-B569-6C05F3D05D28}" type="presParOf" srcId="{0B67D089-8332-47F1-AFF7-FD7B4DA88BF7}" destId="{F6B6A6D2-785E-4EB5-A74A-00B552922DAE}" srcOrd="0" destOrd="0" presId="urn:microsoft.com/office/officeart/2005/8/layout/hierarchy1"/>
    <dgm:cxn modelId="{6C892BD1-501A-4429-A08D-EFE3D385FF7E}" type="presParOf" srcId="{0B67D089-8332-47F1-AFF7-FD7B4DA88BF7}" destId="{954CEFA0-FF46-4C88-8359-B1A0747EC17A}" srcOrd="1" destOrd="0" presId="urn:microsoft.com/office/officeart/2005/8/layout/hierarchy1"/>
    <dgm:cxn modelId="{2F0A8DC2-F47F-461B-8D83-C80ABE7963AE}" type="presParOf" srcId="{954CEFA0-FF46-4C88-8359-B1A0747EC17A}" destId="{EC271BEC-512A-4EB8-906A-BD94AD96E409}" srcOrd="0" destOrd="0" presId="urn:microsoft.com/office/officeart/2005/8/layout/hierarchy1"/>
    <dgm:cxn modelId="{77D08407-72F6-4AFB-BC94-CF4483F6ED31}" type="presParOf" srcId="{EC271BEC-512A-4EB8-906A-BD94AD96E409}" destId="{7A75A272-AB0B-466D-817E-F29180C471A5}" srcOrd="0" destOrd="0" presId="urn:microsoft.com/office/officeart/2005/8/layout/hierarchy1"/>
    <dgm:cxn modelId="{AD705A97-12AD-4560-940E-05A8C19E47E2}" type="presParOf" srcId="{EC271BEC-512A-4EB8-906A-BD94AD96E409}" destId="{4A8F1F37-4A10-453A-A073-391B6AA372B7}" srcOrd="1" destOrd="0" presId="urn:microsoft.com/office/officeart/2005/8/layout/hierarchy1"/>
    <dgm:cxn modelId="{D833CE28-544F-4D12-A2D2-61879B51AB46}" type="presParOf" srcId="{954CEFA0-FF46-4C88-8359-B1A0747EC17A}" destId="{8DAFF2B5-115A-494B-B275-B49FF227D02A}" srcOrd="1" destOrd="0" presId="urn:microsoft.com/office/officeart/2005/8/layout/hierarchy1"/>
    <dgm:cxn modelId="{B19C5379-55F3-4C7A-B912-B688247DE28D}" type="presParOf" srcId="{8DAFF2B5-115A-494B-B275-B49FF227D02A}" destId="{6DE0D2D9-A7CF-4CA0-837A-DE4F90A3FDAA}" srcOrd="0" destOrd="0" presId="urn:microsoft.com/office/officeart/2005/8/layout/hierarchy1"/>
    <dgm:cxn modelId="{FF2BA1E1-0444-4357-939C-CA50668517D5}" type="presParOf" srcId="{8DAFF2B5-115A-494B-B275-B49FF227D02A}" destId="{FED188C1-33A5-4991-87A0-325586C75BC0}" srcOrd="1" destOrd="0" presId="urn:microsoft.com/office/officeart/2005/8/layout/hierarchy1"/>
    <dgm:cxn modelId="{67415960-6014-4F8D-8185-394D6668E5C7}" type="presParOf" srcId="{FED188C1-33A5-4991-87A0-325586C75BC0}" destId="{59B4D711-0107-4345-B22D-45A6FA52A364}" srcOrd="0" destOrd="0" presId="urn:microsoft.com/office/officeart/2005/8/layout/hierarchy1"/>
    <dgm:cxn modelId="{0E2704DE-D8D9-42A8-8F34-0A46AD48DDD1}" type="presParOf" srcId="{59B4D711-0107-4345-B22D-45A6FA52A364}" destId="{FC1AB0BA-267F-4E8F-9E78-7A6963937607}" srcOrd="0" destOrd="0" presId="urn:microsoft.com/office/officeart/2005/8/layout/hierarchy1"/>
    <dgm:cxn modelId="{4E59A098-BEA8-44A3-9B14-5EABF8013FFD}" type="presParOf" srcId="{59B4D711-0107-4345-B22D-45A6FA52A364}" destId="{44BCA2A9-0FE7-4B2E-B021-56DE2E7FE743}" srcOrd="1" destOrd="0" presId="urn:microsoft.com/office/officeart/2005/8/layout/hierarchy1"/>
    <dgm:cxn modelId="{1987AA77-D381-408E-AA64-A14F678BBCAE}" type="presParOf" srcId="{FED188C1-33A5-4991-87A0-325586C75BC0}" destId="{B75474EB-7BC7-446F-8656-18E7F6474CCE}" srcOrd="1" destOrd="0" presId="urn:microsoft.com/office/officeart/2005/8/layout/hierarchy1"/>
    <dgm:cxn modelId="{CAEFB286-CE24-4DC2-9745-CB89DCB5A213}" type="presParOf" srcId="{8DAFF2B5-115A-494B-B275-B49FF227D02A}" destId="{9EC71C0E-9576-485D-9557-A7B1AEB6178A}" srcOrd="2" destOrd="0" presId="urn:microsoft.com/office/officeart/2005/8/layout/hierarchy1"/>
    <dgm:cxn modelId="{CC463FD3-6746-4212-B8B1-C262D13926A3}" type="presParOf" srcId="{8DAFF2B5-115A-494B-B275-B49FF227D02A}" destId="{021CFAA6-7536-4881-90E4-8C03CD87CE67}" srcOrd="3" destOrd="0" presId="urn:microsoft.com/office/officeart/2005/8/layout/hierarchy1"/>
    <dgm:cxn modelId="{CEE1690D-48FD-4AE1-A581-F571E51DFE24}" type="presParOf" srcId="{021CFAA6-7536-4881-90E4-8C03CD87CE67}" destId="{A1576086-2F54-438A-A3ED-28CC19AE44FC}" srcOrd="0" destOrd="0" presId="urn:microsoft.com/office/officeart/2005/8/layout/hierarchy1"/>
    <dgm:cxn modelId="{2806331D-C02D-4F8F-8E67-B696EEFB667D}" type="presParOf" srcId="{A1576086-2F54-438A-A3ED-28CC19AE44FC}" destId="{49D6E345-796D-4F93-AC72-53DAE7E0D0E1}" srcOrd="0" destOrd="0" presId="urn:microsoft.com/office/officeart/2005/8/layout/hierarchy1"/>
    <dgm:cxn modelId="{94041DEE-A428-4DD2-82FD-618B115A6A42}" type="presParOf" srcId="{A1576086-2F54-438A-A3ED-28CC19AE44FC}" destId="{7CEE81C6-7815-4D7A-BFB2-8F98E9204062}" srcOrd="1" destOrd="0" presId="urn:microsoft.com/office/officeart/2005/8/layout/hierarchy1"/>
    <dgm:cxn modelId="{BF197ED7-C6F5-470D-BF04-7CA1DE4CE98C}" type="presParOf" srcId="{021CFAA6-7536-4881-90E4-8C03CD87CE67}" destId="{D37E6D86-4E84-4F99-AF2A-0989B4D11824}" srcOrd="1" destOrd="0" presId="urn:microsoft.com/office/officeart/2005/8/layout/hierarchy1"/>
    <dgm:cxn modelId="{B2D99DB3-8D64-4DC9-B4D8-64BB3C6C8ADA}" type="presParOf" srcId="{8DAFF2B5-115A-494B-B275-B49FF227D02A}" destId="{483ED9CC-766F-4124-A1F8-1D8E8553C2C3}" srcOrd="4" destOrd="0" presId="urn:microsoft.com/office/officeart/2005/8/layout/hierarchy1"/>
    <dgm:cxn modelId="{98622309-38CF-43F5-9D87-A9BD863FE089}" type="presParOf" srcId="{8DAFF2B5-115A-494B-B275-B49FF227D02A}" destId="{5EA16A92-C9F0-4B57-8055-A1A72E747186}" srcOrd="5" destOrd="0" presId="urn:microsoft.com/office/officeart/2005/8/layout/hierarchy1"/>
    <dgm:cxn modelId="{B7D80DCE-134F-4F0B-A95A-332A1BA3765F}" type="presParOf" srcId="{5EA16A92-C9F0-4B57-8055-A1A72E747186}" destId="{E2AD683D-6F7C-463E-8284-EA3A9650E889}" srcOrd="0" destOrd="0" presId="urn:microsoft.com/office/officeart/2005/8/layout/hierarchy1"/>
    <dgm:cxn modelId="{6A8C8DFD-96EF-4AD8-8BE5-122ED47DD9FC}" type="presParOf" srcId="{E2AD683D-6F7C-463E-8284-EA3A9650E889}" destId="{FD86C2D5-31D9-4275-97F4-EB8316B4367C}" srcOrd="0" destOrd="0" presId="urn:microsoft.com/office/officeart/2005/8/layout/hierarchy1"/>
    <dgm:cxn modelId="{C1EE9A31-77DA-44C6-A55C-C4ED29359205}" type="presParOf" srcId="{E2AD683D-6F7C-463E-8284-EA3A9650E889}" destId="{CEFCB787-DFAC-4348-9BB4-D1DD749AF173}" srcOrd="1" destOrd="0" presId="urn:microsoft.com/office/officeart/2005/8/layout/hierarchy1"/>
    <dgm:cxn modelId="{287CACCA-713F-429F-929C-CCC397ADF261}" type="presParOf" srcId="{5EA16A92-C9F0-4B57-8055-A1A72E747186}" destId="{7EE374D7-D9AB-4761-A72E-D22DD2D85D42}" srcOrd="1" destOrd="0" presId="urn:microsoft.com/office/officeart/2005/8/layout/hierarchy1"/>
    <dgm:cxn modelId="{B27B26D5-C8A6-4333-81B4-3B058DF90110}" type="presParOf" srcId="{8DAFF2B5-115A-494B-B275-B49FF227D02A}" destId="{77064F0C-1AAE-4200-B7F8-D0FBFA49C438}" srcOrd="6" destOrd="0" presId="urn:microsoft.com/office/officeart/2005/8/layout/hierarchy1"/>
    <dgm:cxn modelId="{752D26ED-3F8A-4ACA-BD53-2FB679F91E74}" type="presParOf" srcId="{8DAFF2B5-115A-494B-B275-B49FF227D02A}" destId="{55BB3BBD-A05C-4959-8ED7-AF0257547C63}" srcOrd="7" destOrd="0" presId="urn:microsoft.com/office/officeart/2005/8/layout/hierarchy1"/>
    <dgm:cxn modelId="{66BA9CAF-7A97-4171-B057-C4DFBDA7FB91}" type="presParOf" srcId="{55BB3BBD-A05C-4959-8ED7-AF0257547C63}" destId="{7C8FC9E6-52DB-4B41-B10B-AEC5EDB0C860}" srcOrd="0" destOrd="0" presId="urn:microsoft.com/office/officeart/2005/8/layout/hierarchy1"/>
    <dgm:cxn modelId="{32FCAE67-B513-4C00-B986-9CD7C17DD5F3}" type="presParOf" srcId="{7C8FC9E6-52DB-4B41-B10B-AEC5EDB0C860}" destId="{F3B86907-3AFB-402C-9BB4-A1E0A45A8136}" srcOrd="0" destOrd="0" presId="urn:microsoft.com/office/officeart/2005/8/layout/hierarchy1"/>
    <dgm:cxn modelId="{CA441EB3-9D75-4839-B962-DA9982B127E8}" type="presParOf" srcId="{7C8FC9E6-52DB-4B41-B10B-AEC5EDB0C860}" destId="{F74A3AA0-69FC-4AEE-A392-A0B2CF82E7E7}" srcOrd="1" destOrd="0" presId="urn:microsoft.com/office/officeart/2005/8/layout/hierarchy1"/>
    <dgm:cxn modelId="{ED1EB11E-31D6-4A36-A85B-2B13F966613A}" type="presParOf" srcId="{55BB3BBD-A05C-4959-8ED7-AF0257547C63}" destId="{EAFA1F87-42E5-4595-BED7-1A7B5F0EC376}" srcOrd="1" destOrd="0" presId="urn:microsoft.com/office/officeart/2005/8/layout/hierarchy1"/>
    <dgm:cxn modelId="{D415278C-7CDB-4782-8671-908E2BE935DA}" type="presParOf" srcId="{8DAFF2B5-115A-494B-B275-B49FF227D02A}" destId="{698D1A73-CD46-4A6A-95C7-F4AB59427F71}" srcOrd="8" destOrd="0" presId="urn:microsoft.com/office/officeart/2005/8/layout/hierarchy1"/>
    <dgm:cxn modelId="{AAF1C616-631C-4170-B92B-5E0FBD5B2B16}" type="presParOf" srcId="{8DAFF2B5-115A-494B-B275-B49FF227D02A}" destId="{0435A6B2-1CA2-4529-A3F6-37A0205BAF81}" srcOrd="9" destOrd="0" presId="urn:microsoft.com/office/officeart/2005/8/layout/hierarchy1"/>
    <dgm:cxn modelId="{83914320-BED4-4B74-BDEA-0B61DE22ECEE}" type="presParOf" srcId="{0435A6B2-1CA2-4529-A3F6-37A0205BAF81}" destId="{B5710AB6-B0C9-4FAE-B0A6-892749CD0E43}" srcOrd="0" destOrd="0" presId="urn:microsoft.com/office/officeart/2005/8/layout/hierarchy1"/>
    <dgm:cxn modelId="{E48B13F8-A8AE-4DC6-B303-652D700D2829}" type="presParOf" srcId="{B5710AB6-B0C9-4FAE-B0A6-892749CD0E43}" destId="{D0B45EAD-BAAA-465E-8FEC-63408343F684}" srcOrd="0" destOrd="0" presId="urn:microsoft.com/office/officeart/2005/8/layout/hierarchy1"/>
    <dgm:cxn modelId="{4998AD32-7C1E-4673-B509-D9960115BD8F}" type="presParOf" srcId="{B5710AB6-B0C9-4FAE-B0A6-892749CD0E43}" destId="{8EB52753-EF0C-413F-9BEE-6F9045E37A83}" srcOrd="1" destOrd="0" presId="urn:microsoft.com/office/officeart/2005/8/layout/hierarchy1"/>
    <dgm:cxn modelId="{D0DBDD09-A946-4AB0-B291-99110708E5A1}" type="presParOf" srcId="{0435A6B2-1CA2-4529-A3F6-37A0205BAF81}" destId="{4CB2DA13-6164-418B-A172-626D308C6B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9C133-19B7-4843-90B1-7E5754E2853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389EED-9EE6-467C-A6DF-82828D98D191}">
      <dgm:prSet phldrT="[Texto]"/>
      <dgm:spPr/>
      <dgm:t>
        <a:bodyPr/>
        <a:lstStyle/>
        <a:p>
          <a:r>
            <a:rPr lang="es-MX" dirty="0"/>
            <a:t>Inicio </a:t>
          </a:r>
        </a:p>
      </dgm:t>
    </dgm:pt>
    <dgm:pt modelId="{704135B3-D921-4E6E-8C57-55654884AD61}" type="parTrans" cxnId="{EEF17AB1-CFCB-494D-B4B5-8A2F41ECBA13}">
      <dgm:prSet/>
      <dgm:spPr/>
      <dgm:t>
        <a:bodyPr/>
        <a:lstStyle/>
        <a:p>
          <a:endParaRPr lang="es-MX"/>
        </a:p>
      </dgm:t>
    </dgm:pt>
    <dgm:pt modelId="{469E26B3-7F3F-4D61-B090-C3FDE47EC44B}" type="sibTrans" cxnId="{EEF17AB1-CFCB-494D-B4B5-8A2F41ECBA13}">
      <dgm:prSet/>
      <dgm:spPr/>
      <dgm:t>
        <a:bodyPr/>
        <a:lstStyle/>
        <a:p>
          <a:endParaRPr lang="es-MX"/>
        </a:p>
      </dgm:t>
    </dgm:pt>
    <dgm:pt modelId="{5ABCED9E-2E6D-48C7-AECD-267379DFA5ED}">
      <dgm:prSet phldrT="[Texto]"/>
      <dgm:spPr/>
      <dgm:t>
        <a:bodyPr/>
        <a:lstStyle/>
        <a:p>
          <a:r>
            <a:rPr lang="es-MX" dirty="0"/>
            <a:t>Definiciones </a:t>
          </a:r>
        </a:p>
      </dgm:t>
    </dgm:pt>
    <dgm:pt modelId="{A62EE144-8D3C-491E-865F-21A72D73C95A}" type="parTrans" cxnId="{D41FB97A-C7FB-475A-B159-129D6278BB04}">
      <dgm:prSet/>
      <dgm:spPr/>
      <dgm:t>
        <a:bodyPr/>
        <a:lstStyle/>
        <a:p>
          <a:endParaRPr lang="es-MX"/>
        </a:p>
      </dgm:t>
    </dgm:pt>
    <dgm:pt modelId="{DC76D2C5-5D42-4910-9C95-D0198C6531B6}" type="sibTrans" cxnId="{D41FB97A-C7FB-475A-B159-129D6278BB04}">
      <dgm:prSet/>
      <dgm:spPr/>
      <dgm:t>
        <a:bodyPr/>
        <a:lstStyle/>
        <a:p>
          <a:endParaRPr lang="es-MX"/>
        </a:p>
      </dgm:t>
    </dgm:pt>
    <dgm:pt modelId="{16ADFE4C-0F8A-4026-8D6C-0E49E40AAA70}">
      <dgm:prSet phldrT="[Texto]"/>
      <dgm:spPr/>
      <dgm:t>
        <a:bodyPr/>
        <a:lstStyle/>
        <a:p>
          <a:r>
            <a:rPr lang="es-MX" dirty="0"/>
            <a:t>Incluir </a:t>
          </a:r>
          <a:r>
            <a:rPr lang="es-MX" dirty="0" err="1"/>
            <a:t>librerias</a:t>
          </a:r>
          <a:endParaRPr lang="es-MX" dirty="0"/>
        </a:p>
      </dgm:t>
    </dgm:pt>
    <dgm:pt modelId="{AC877861-F0DD-4B92-84DF-FC41D9C8D076}" type="parTrans" cxnId="{CAC7B101-CCBE-402A-A135-BFEE6539E5E4}">
      <dgm:prSet/>
      <dgm:spPr/>
      <dgm:t>
        <a:bodyPr/>
        <a:lstStyle/>
        <a:p>
          <a:endParaRPr lang="es-MX"/>
        </a:p>
      </dgm:t>
    </dgm:pt>
    <dgm:pt modelId="{D15CE19C-6EC4-4D5A-8CB6-452D600ECD09}" type="sibTrans" cxnId="{CAC7B101-CCBE-402A-A135-BFEE6539E5E4}">
      <dgm:prSet/>
      <dgm:spPr/>
      <dgm:t>
        <a:bodyPr/>
        <a:lstStyle/>
        <a:p>
          <a:endParaRPr lang="es-MX"/>
        </a:p>
      </dgm:t>
    </dgm:pt>
    <dgm:pt modelId="{905C91CD-DDB7-456F-A3B1-07CA457DAB6F}">
      <dgm:prSet phldrT="[Texto]"/>
      <dgm:spPr/>
      <dgm:t>
        <a:bodyPr/>
        <a:lstStyle/>
        <a:p>
          <a:r>
            <a:rPr lang="es-MX" dirty="0"/>
            <a:t>Funciones de la LCD</a:t>
          </a:r>
        </a:p>
      </dgm:t>
    </dgm:pt>
    <dgm:pt modelId="{60D9A6CB-CE74-4012-A4A8-674151A6D28F}" type="parTrans" cxnId="{44A6796E-CBA8-4B10-B806-2F483C709ABB}">
      <dgm:prSet/>
      <dgm:spPr/>
      <dgm:t>
        <a:bodyPr/>
        <a:lstStyle/>
        <a:p>
          <a:endParaRPr lang="es-MX"/>
        </a:p>
      </dgm:t>
    </dgm:pt>
    <dgm:pt modelId="{26F22E54-DA4C-424F-BCA3-C66BA6F7988A}" type="sibTrans" cxnId="{44A6796E-CBA8-4B10-B806-2F483C709ABB}">
      <dgm:prSet/>
      <dgm:spPr/>
      <dgm:t>
        <a:bodyPr/>
        <a:lstStyle/>
        <a:p>
          <a:endParaRPr lang="es-MX"/>
        </a:p>
      </dgm:t>
    </dgm:pt>
    <dgm:pt modelId="{9F836E57-5D19-4A05-A803-43DAFA861FF1}">
      <dgm:prSet phldrT="[Texto]"/>
      <dgm:spPr/>
      <dgm:t>
        <a:bodyPr/>
        <a:lstStyle/>
        <a:p>
          <a:r>
            <a:rPr lang="es-MX" dirty="0"/>
            <a:t>De comandos </a:t>
          </a:r>
        </a:p>
      </dgm:t>
    </dgm:pt>
    <dgm:pt modelId="{EB2AD66D-F5EA-4A2E-86D4-5977C248FD8B}" type="parTrans" cxnId="{FDB56956-7174-41D4-9BE2-C95FD3CD8939}">
      <dgm:prSet/>
      <dgm:spPr/>
      <dgm:t>
        <a:bodyPr/>
        <a:lstStyle/>
        <a:p>
          <a:endParaRPr lang="es-MX"/>
        </a:p>
      </dgm:t>
    </dgm:pt>
    <dgm:pt modelId="{7E9FA3EE-6ABD-4D5C-8D6B-B9487F51CF06}" type="sibTrans" cxnId="{FDB56956-7174-41D4-9BE2-C95FD3CD8939}">
      <dgm:prSet/>
      <dgm:spPr/>
      <dgm:t>
        <a:bodyPr/>
        <a:lstStyle/>
        <a:p>
          <a:endParaRPr lang="es-MX"/>
        </a:p>
      </dgm:t>
    </dgm:pt>
    <dgm:pt modelId="{FBB1584A-BCCC-4FDA-A592-37B85856B5CE}">
      <dgm:prSet phldrT="[Texto]"/>
      <dgm:spPr/>
      <dgm:t>
        <a:bodyPr/>
        <a:lstStyle/>
        <a:p>
          <a:r>
            <a:rPr lang="es-MX" dirty="0"/>
            <a:t>De datos</a:t>
          </a:r>
        </a:p>
      </dgm:t>
    </dgm:pt>
    <dgm:pt modelId="{FCBC88E3-FFB3-4E6D-851C-C62291D412BE}" type="parTrans" cxnId="{E476A1C1-8C36-4781-899F-E9E3BB2E92F1}">
      <dgm:prSet/>
      <dgm:spPr/>
      <dgm:t>
        <a:bodyPr/>
        <a:lstStyle/>
        <a:p>
          <a:endParaRPr lang="es-MX"/>
        </a:p>
      </dgm:t>
    </dgm:pt>
    <dgm:pt modelId="{DF7EDFD3-0EE1-4EF1-9976-B0FCEE6E7E62}" type="sibTrans" cxnId="{E476A1C1-8C36-4781-899F-E9E3BB2E92F1}">
      <dgm:prSet/>
      <dgm:spPr/>
      <dgm:t>
        <a:bodyPr/>
        <a:lstStyle/>
        <a:p>
          <a:endParaRPr lang="es-MX"/>
        </a:p>
      </dgm:t>
    </dgm:pt>
    <dgm:pt modelId="{CC1AF6F1-FCB4-40C0-8D25-FCF0E4E53190}">
      <dgm:prSet phldrT="[Texto]"/>
      <dgm:spPr/>
      <dgm:t>
        <a:bodyPr/>
        <a:lstStyle/>
        <a:p>
          <a:r>
            <a:rPr lang="es-MX" dirty="0" err="1"/>
            <a:t>int</a:t>
          </a:r>
          <a:r>
            <a:rPr lang="es-MX" dirty="0"/>
            <a:t> </a:t>
          </a:r>
          <a:r>
            <a:rPr lang="es-MX" dirty="0" err="1"/>
            <a:t>main</a:t>
          </a:r>
          <a:r>
            <a:rPr lang="es-MX" dirty="0"/>
            <a:t>(</a:t>
          </a:r>
          <a:r>
            <a:rPr lang="es-MX" dirty="0" err="1"/>
            <a:t>void</a:t>
          </a:r>
          <a:r>
            <a:rPr lang="es-MX" dirty="0"/>
            <a:t>)</a:t>
          </a:r>
        </a:p>
      </dgm:t>
    </dgm:pt>
    <dgm:pt modelId="{01515C8B-1BCA-4D42-A1EE-D4F19AA1DFC1}" type="parTrans" cxnId="{8C2A8659-F640-4608-9508-F8F94369E00E}">
      <dgm:prSet/>
      <dgm:spPr/>
      <dgm:t>
        <a:bodyPr/>
        <a:lstStyle/>
        <a:p>
          <a:endParaRPr lang="es-MX"/>
        </a:p>
      </dgm:t>
    </dgm:pt>
    <dgm:pt modelId="{4AF7B1C4-36FB-4AFD-B8C5-83EDA987FF98}" type="sibTrans" cxnId="{8C2A8659-F640-4608-9508-F8F94369E00E}">
      <dgm:prSet/>
      <dgm:spPr/>
      <dgm:t>
        <a:bodyPr/>
        <a:lstStyle/>
        <a:p>
          <a:endParaRPr lang="es-MX"/>
        </a:p>
      </dgm:t>
    </dgm:pt>
    <dgm:pt modelId="{5EA54360-7209-4A77-B86C-4D49527057CA}">
      <dgm:prSet phldrT="[Texto]"/>
      <dgm:spPr/>
      <dgm:t>
        <a:bodyPr/>
        <a:lstStyle/>
        <a:p>
          <a:r>
            <a:rPr lang="es-MX" dirty="0"/>
            <a:t>Configurar puertos</a:t>
          </a:r>
        </a:p>
      </dgm:t>
    </dgm:pt>
    <dgm:pt modelId="{06EA80B4-4370-425C-8804-F02978636B88}" type="parTrans" cxnId="{0CBBD041-CAB7-41E1-9706-0C0A132C3FA5}">
      <dgm:prSet/>
      <dgm:spPr/>
      <dgm:t>
        <a:bodyPr/>
        <a:lstStyle/>
        <a:p>
          <a:endParaRPr lang="es-MX"/>
        </a:p>
      </dgm:t>
    </dgm:pt>
    <dgm:pt modelId="{4A7482C0-6097-4A65-A0A4-3A122A3B7AA6}" type="sibTrans" cxnId="{0CBBD041-CAB7-41E1-9706-0C0A132C3FA5}">
      <dgm:prSet/>
      <dgm:spPr/>
      <dgm:t>
        <a:bodyPr/>
        <a:lstStyle/>
        <a:p>
          <a:endParaRPr lang="es-MX"/>
        </a:p>
      </dgm:t>
    </dgm:pt>
    <dgm:pt modelId="{0F604683-9042-4FA2-9680-F62D5BD5244A}">
      <dgm:prSet phldrT="[Texto]"/>
      <dgm:spPr/>
      <dgm:t>
        <a:bodyPr/>
        <a:lstStyle/>
        <a:p>
          <a:r>
            <a:rPr lang="es-MX" dirty="0"/>
            <a:t>Configurar velocidad</a:t>
          </a:r>
        </a:p>
      </dgm:t>
    </dgm:pt>
    <dgm:pt modelId="{193DB323-5972-4D8C-962C-1A448F28E467}" type="parTrans" cxnId="{C82EBA9C-F745-45EE-AE92-73EC7A23A205}">
      <dgm:prSet/>
      <dgm:spPr/>
      <dgm:t>
        <a:bodyPr/>
        <a:lstStyle/>
        <a:p>
          <a:endParaRPr lang="es-MX"/>
        </a:p>
      </dgm:t>
    </dgm:pt>
    <dgm:pt modelId="{5AD5F366-E759-4B17-986F-F6D96CB4F9E5}" type="sibTrans" cxnId="{C82EBA9C-F745-45EE-AE92-73EC7A23A205}">
      <dgm:prSet/>
      <dgm:spPr/>
      <dgm:t>
        <a:bodyPr/>
        <a:lstStyle/>
        <a:p>
          <a:endParaRPr lang="es-MX"/>
        </a:p>
      </dgm:t>
    </dgm:pt>
    <dgm:pt modelId="{8AC5F0F6-DC7B-450F-BB20-E1D79DECA0DA}">
      <dgm:prSet/>
      <dgm:spPr/>
      <dgm:t>
        <a:bodyPr/>
        <a:lstStyle/>
        <a:p>
          <a:r>
            <a:rPr lang="es-MX" dirty="0"/>
            <a:t>De inicializar </a:t>
          </a:r>
        </a:p>
      </dgm:t>
    </dgm:pt>
    <dgm:pt modelId="{0E9D0AEE-BFD1-4649-B9FE-4DD423216DF7}" type="parTrans" cxnId="{DE0AC80D-3B1E-4329-933F-D539041772AE}">
      <dgm:prSet/>
      <dgm:spPr/>
      <dgm:t>
        <a:bodyPr/>
        <a:lstStyle/>
        <a:p>
          <a:endParaRPr lang="es-MX"/>
        </a:p>
      </dgm:t>
    </dgm:pt>
    <dgm:pt modelId="{E07E2A40-CC84-4E81-BD4A-DA9FFE91765C}" type="sibTrans" cxnId="{DE0AC80D-3B1E-4329-933F-D539041772AE}">
      <dgm:prSet/>
      <dgm:spPr/>
      <dgm:t>
        <a:bodyPr/>
        <a:lstStyle/>
        <a:p>
          <a:endParaRPr lang="es-MX"/>
        </a:p>
      </dgm:t>
    </dgm:pt>
    <dgm:pt modelId="{75D85909-198F-4744-83F2-1EACFB283139}">
      <dgm:prSet/>
      <dgm:spPr/>
      <dgm:t>
        <a:bodyPr/>
        <a:lstStyle/>
        <a:p>
          <a:r>
            <a:rPr lang="es-MX" dirty="0"/>
            <a:t>De posicionamiento del cursor</a:t>
          </a:r>
        </a:p>
      </dgm:t>
    </dgm:pt>
    <dgm:pt modelId="{E84B93C1-A20C-4D88-8BA4-7196F09D26D2}" type="parTrans" cxnId="{2BCD896C-554D-4C33-B96F-9676E72F4416}">
      <dgm:prSet/>
      <dgm:spPr/>
      <dgm:t>
        <a:bodyPr/>
        <a:lstStyle/>
        <a:p>
          <a:endParaRPr lang="es-MX"/>
        </a:p>
      </dgm:t>
    </dgm:pt>
    <dgm:pt modelId="{9DFB4D1F-6543-4E8A-8CD3-8C6606377AF8}" type="sibTrans" cxnId="{2BCD896C-554D-4C33-B96F-9676E72F4416}">
      <dgm:prSet/>
      <dgm:spPr/>
      <dgm:t>
        <a:bodyPr/>
        <a:lstStyle/>
        <a:p>
          <a:endParaRPr lang="es-MX"/>
        </a:p>
      </dgm:t>
    </dgm:pt>
    <dgm:pt modelId="{95A101B6-7773-48A4-B6D5-CF123619CF0D}">
      <dgm:prSet/>
      <dgm:spPr/>
      <dgm:t>
        <a:bodyPr/>
        <a:lstStyle/>
        <a:p>
          <a:r>
            <a:rPr lang="es-MX" dirty="0"/>
            <a:t>De imprimir</a:t>
          </a:r>
        </a:p>
      </dgm:t>
    </dgm:pt>
    <dgm:pt modelId="{D3E058A3-AFBE-4240-BF3C-48BF65368216}" type="parTrans" cxnId="{516430E3-2053-4F83-8E58-F97670F8E956}">
      <dgm:prSet/>
      <dgm:spPr/>
      <dgm:t>
        <a:bodyPr/>
        <a:lstStyle/>
        <a:p>
          <a:endParaRPr lang="es-MX"/>
        </a:p>
      </dgm:t>
    </dgm:pt>
    <dgm:pt modelId="{4FE939C6-05EA-4FA8-B468-18120842C7D8}" type="sibTrans" cxnId="{516430E3-2053-4F83-8E58-F97670F8E956}">
      <dgm:prSet/>
      <dgm:spPr/>
      <dgm:t>
        <a:bodyPr/>
        <a:lstStyle/>
        <a:p>
          <a:endParaRPr lang="es-MX"/>
        </a:p>
      </dgm:t>
    </dgm:pt>
    <dgm:pt modelId="{FB916522-F427-4C1A-B968-F6FC47F757F1}">
      <dgm:prSet/>
      <dgm:spPr/>
      <dgm:t>
        <a:bodyPr/>
        <a:lstStyle/>
        <a:p>
          <a:r>
            <a:rPr lang="es-MX" dirty="0" err="1"/>
            <a:t>while</a:t>
          </a:r>
          <a:r>
            <a:rPr lang="es-MX" dirty="0"/>
            <a:t> (1) </a:t>
          </a:r>
        </a:p>
      </dgm:t>
    </dgm:pt>
    <dgm:pt modelId="{3923D453-23EE-416A-973A-13B420CC714D}" type="parTrans" cxnId="{98A75B69-CCA6-4883-A69D-8DE6F348DF47}">
      <dgm:prSet/>
      <dgm:spPr/>
      <dgm:t>
        <a:bodyPr/>
        <a:lstStyle/>
        <a:p>
          <a:endParaRPr lang="es-MX"/>
        </a:p>
      </dgm:t>
    </dgm:pt>
    <dgm:pt modelId="{49DE7812-074A-42CC-B3E8-635607458C87}" type="sibTrans" cxnId="{98A75B69-CCA6-4883-A69D-8DE6F348DF47}">
      <dgm:prSet/>
      <dgm:spPr/>
      <dgm:t>
        <a:bodyPr/>
        <a:lstStyle/>
        <a:p>
          <a:endParaRPr lang="es-MX"/>
        </a:p>
      </dgm:t>
    </dgm:pt>
    <dgm:pt modelId="{C4E11DC1-B611-4988-8428-BD0806678D23}">
      <dgm:prSet/>
      <dgm:spPr/>
      <dgm:t>
        <a:bodyPr/>
        <a:lstStyle/>
        <a:p>
          <a:r>
            <a:rPr lang="es-MX" dirty="0"/>
            <a:t>Configurar ADC</a:t>
          </a:r>
        </a:p>
      </dgm:t>
    </dgm:pt>
    <dgm:pt modelId="{8E45014E-BFAB-47F2-B97C-D8A91338BDD7}" type="parTrans" cxnId="{90872033-5B8B-44A6-89D0-C0F3D3630285}">
      <dgm:prSet/>
      <dgm:spPr/>
      <dgm:t>
        <a:bodyPr/>
        <a:lstStyle/>
        <a:p>
          <a:endParaRPr lang="es-MX"/>
        </a:p>
      </dgm:t>
    </dgm:pt>
    <dgm:pt modelId="{76D7ABFA-3220-4829-9421-6B8C4189809F}" type="sibTrans" cxnId="{90872033-5B8B-44A6-89D0-C0F3D3630285}">
      <dgm:prSet/>
      <dgm:spPr/>
      <dgm:t>
        <a:bodyPr/>
        <a:lstStyle/>
        <a:p>
          <a:endParaRPr lang="es-MX"/>
        </a:p>
      </dgm:t>
    </dgm:pt>
    <dgm:pt modelId="{1B403147-928B-4E38-AFF9-284FCD95CB1A}">
      <dgm:prSet/>
      <dgm:spPr/>
      <dgm:t>
        <a:bodyPr/>
        <a:lstStyle/>
        <a:p>
          <a:r>
            <a:rPr lang="es-MX" dirty="0"/>
            <a:t>Conversión ADC</a:t>
          </a:r>
        </a:p>
      </dgm:t>
    </dgm:pt>
    <dgm:pt modelId="{1A541FDD-FEDB-4376-BDB9-E0E875247A62}" type="parTrans" cxnId="{FDCB1E22-8C70-490C-8CCB-A264B7053BA0}">
      <dgm:prSet/>
      <dgm:spPr/>
      <dgm:t>
        <a:bodyPr/>
        <a:lstStyle/>
        <a:p>
          <a:endParaRPr lang="es-MX"/>
        </a:p>
      </dgm:t>
    </dgm:pt>
    <dgm:pt modelId="{A7B18207-66B1-45EB-AC65-29CC47E7B889}" type="sibTrans" cxnId="{FDCB1E22-8C70-490C-8CCB-A264B7053BA0}">
      <dgm:prSet/>
      <dgm:spPr/>
      <dgm:t>
        <a:bodyPr/>
        <a:lstStyle/>
        <a:p>
          <a:endParaRPr lang="es-MX"/>
        </a:p>
      </dgm:t>
    </dgm:pt>
    <dgm:pt modelId="{FDA062BA-2D3A-439A-8996-7C5986F771B4}">
      <dgm:prSet/>
      <dgm:spPr/>
      <dgm:t>
        <a:bodyPr/>
        <a:lstStyle/>
        <a:p>
          <a:r>
            <a:rPr lang="es-MX" dirty="0"/>
            <a:t>Operaciones necesarias</a:t>
          </a:r>
        </a:p>
      </dgm:t>
    </dgm:pt>
    <dgm:pt modelId="{F5941CBC-FA1D-415B-B517-8746EFAC84C4}" type="parTrans" cxnId="{8B3B8731-1B17-485C-9A5C-2A07D0DD4922}">
      <dgm:prSet/>
      <dgm:spPr/>
    </dgm:pt>
    <dgm:pt modelId="{B06627F6-6F5F-4902-B8A3-271A9D7A79D4}" type="sibTrans" cxnId="{8B3B8731-1B17-485C-9A5C-2A07D0DD4922}">
      <dgm:prSet/>
      <dgm:spPr/>
    </dgm:pt>
    <dgm:pt modelId="{FA810EEB-088C-4386-8558-2760646C188D}">
      <dgm:prSet/>
      <dgm:spPr/>
      <dgm:t>
        <a:bodyPr/>
        <a:lstStyle/>
        <a:p>
          <a:r>
            <a:rPr lang="es-MX" dirty="0"/>
            <a:t>Imprimir en la LCD</a:t>
          </a:r>
        </a:p>
      </dgm:t>
    </dgm:pt>
    <dgm:pt modelId="{55766423-27A8-419C-8FF4-6C34968DFA0A}" type="parTrans" cxnId="{B0F7C501-0370-4978-AF7B-FE8A432CF9E2}">
      <dgm:prSet/>
      <dgm:spPr/>
    </dgm:pt>
    <dgm:pt modelId="{EFE48E88-BB1A-4CB7-A7A7-FE8E21FA8A2D}" type="sibTrans" cxnId="{B0F7C501-0370-4978-AF7B-FE8A432CF9E2}">
      <dgm:prSet/>
      <dgm:spPr/>
    </dgm:pt>
    <dgm:pt modelId="{B8FC89A2-4922-4614-9175-505BB95308CC}" type="pres">
      <dgm:prSet presAssocID="{EFB9C133-19B7-4843-90B1-7E5754E28531}" presName="Name0" presStyleCnt="0">
        <dgm:presLayoutVars>
          <dgm:dir/>
          <dgm:animLvl val="lvl"/>
          <dgm:resizeHandles val="exact"/>
        </dgm:presLayoutVars>
      </dgm:prSet>
      <dgm:spPr/>
    </dgm:pt>
    <dgm:pt modelId="{AB9EF014-EB22-4E8E-B189-99F5555B7627}" type="pres">
      <dgm:prSet presAssocID="{FB916522-F427-4C1A-B968-F6FC47F757F1}" presName="boxAndChildren" presStyleCnt="0"/>
      <dgm:spPr/>
    </dgm:pt>
    <dgm:pt modelId="{D8379C48-8DF7-47D2-9070-9E9822A8C49F}" type="pres">
      <dgm:prSet presAssocID="{FB916522-F427-4C1A-B968-F6FC47F757F1}" presName="parentTextBox" presStyleLbl="node1" presStyleIdx="0" presStyleCnt="4"/>
      <dgm:spPr/>
    </dgm:pt>
    <dgm:pt modelId="{6B89ECC2-8F02-492B-B222-46A5A9898867}" type="pres">
      <dgm:prSet presAssocID="{FB916522-F427-4C1A-B968-F6FC47F757F1}" presName="entireBox" presStyleLbl="node1" presStyleIdx="0" presStyleCnt="4"/>
      <dgm:spPr/>
    </dgm:pt>
    <dgm:pt modelId="{33C8B9D9-F90C-43FC-8C9E-6991CBDCA84F}" type="pres">
      <dgm:prSet presAssocID="{FB916522-F427-4C1A-B968-F6FC47F757F1}" presName="descendantBox" presStyleCnt="0"/>
      <dgm:spPr/>
    </dgm:pt>
    <dgm:pt modelId="{7FA48C34-6231-4EFE-9C4D-72F9D6226551}" type="pres">
      <dgm:prSet presAssocID="{1B403147-928B-4E38-AFF9-284FCD95CB1A}" presName="childTextBox" presStyleLbl="fgAccFollowNode1" presStyleIdx="0" presStyleCnt="13">
        <dgm:presLayoutVars>
          <dgm:bulletEnabled val="1"/>
        </dgm:presLayoutVars>
      </dgm:prSet>
      <dgm:spPr/>
    </dgm:pt>
    <dgm:pt modelId="{240C83B1-F8D5-4936-B02D-816F231A3B79}" type="pres">
      <dgm:prSet presAssocID="{FDA062BA-2D3A-439A-8996-7C5986F771B4}" presName="childTextBox" presStyleLbl="fgAccFollowNode1" presStyleIdx="1" presStyleCnt="13">
        <dgm:presLayoutVars>
          <dgm:bulletEnabled val="1"/>
        </dgm:presLayoutVars>
      </dgm:prSet>
      <dgm:spPr/>
    </dgm:pt>
    <dgm:pt modelId="{950F3BE9-04BC-4F6B-B9AA-B43D6A3E28C3}" type="pres">
      <dgm:prSet presAssocID="{FA810EEB-088C-4386-8558-2760646C188D}" presName="childTextBox" presStyleLbl="fgAccFollowNode1" presStyleIdx="2" presStyleCnt="13">
        <dgm:presLayoutVars>
          <dgm:bulletEnabled val="1"/>
        </dgm:presLayoutVars>
      </dgm:prSet>
      <dgm:spPr/>
    </dgm:pt>
    <dgm:pt modelId="{743581B0-470A-457C-9EAC-47BF0F64BFE5}" type="pres">
      <dgm:prSet presAssocID="{4AF7B1C4-36FB-4AFD-B8C5-83EDA987FF98}" presName="sp" presStyleCnt="0"/>
      <dgm:spPr/>
    </dgm:pt>
    <dgm:pt modelId="{75E7AA7A-6E8D-4C5C-9855-CEA2919AB135}" type="pres">
      <dgm:prSet presAssocID="{CC1AF6F1-FCB4-40C0-8D25-FCF0E4E53190}" presName="arrowAndChildren" presStyleCnt="0"/>
      <dgm:spPr/>
    </dgm:pt>
    <dgm:pt modelId="{60A0A2CA-AA53-45FB-BFC3-FE8B2311529F}" type="pres">
      <dgm:prSet presAssocID="{CC1AF6F1-FCB4-40C0-8D25-FCF0E4E53190}" presName="parentTextArrow" presStyleLbl="node1" presStyleIdx="0" presStyleCnt="4"/>
      <dgm:spPr/>
    </dgm:pt>
    <dgm:pt modelId="{35FAF9E4-0683-4817-9B7D-674FEA94AE55}" type="pres">
      <dgm:prSet presAssocID="{CC1AF6F1-FCB4-40C0-8D25-FCF0E4E53190}" presName="arrow" presStyleLbl="node1" presStyleIdx="1" presStyleCnt="4"/>
      <dgm:spPr/>
    </dgm:pt>
    <dgm:pt modelId="{9C9FCF8D-47A2-4B53-B54A-374C3FCC9060}" type="pres">
      <dgm:prSet presAssocID="{CC1AF6F1-FCB4-40C0-8D25-FCF0E4E53190}" presName="descendantArrow" presStyleCnt="0"/>
      <dgm:spPr/>
    </dgm:pt>
    <dgm:pt modelId="{FFAA5614-EB56-4E74-B2CE-3BA234BF643F}" type="pres">
      <dgm:prSet presAssocID="{5EA54360-7209-4A77-B86C-4D49527057CA}" presName="childTextArrow" presStyleLbl="fgAccFollowNode1" presStyleIdx="3" presStyleCnt="13">
        <dgm:presLayoutVars>
          <dgm:bulletEnabled val="1"/>
        </dgm:presLayoutVars>
      </dgm:prSet>
      <dgm:spPr/>
    </dgm:pt>
    <dgm:pt modelId="{E93145EA-0659-420E-96B5-49A98D78703A}" type="pres">
      <dgm:prSet presAssocID="{0F604683-9042-4FA2-9680-F62D5BD5244A}" presName="childTextArrow" presStyleLbl="fgAccFollowNode1" presStyleIdx="4" presStyleCnt="13">
        <dgm:presLayoutVars>
          <dgm:bulletEnabled val="1"/>
        </dgm:presLayoutVars>
      </dgm:prSet>
      <dgm:spPr/>
    </dgm:pt>
    <dgm:pt modelId="{80BD085B-D3CC-4357-A617-C377908AD774}" type="pres">
      <dgm:prSet presAssocID="{C4E11DC1-B611-4988-8428-BD0806678D23}" presName="childTextArrow" presStyleLbl="fgAccFollowNode1" presStyleIdx="5" presStyleCnt="13">
        <dgm:presLayoutVars>
          <dgm:bulletEnabled val="1"/>
        </dgm:presLayoutVars>
      </dgm:prSet>
      <dgm:spPr/>
    </dgm:pt>
    <dgm:pt modelId="{D98F3229-033F-47E0-AA56-3B6F4AA30E88}" type="pres">
      <dgm:prSet presAssocID="{26F22E54-DA4C-424F-BCA3-C66BA6F7988A}" presName="sp" presStyleCnt="0"/>
      <dgm:spPr/>
    </dgm:pt>
    <dgm:pt modelId="{A4D34036-1631-4768-A32A-669FC2F671E6}" type="pres">
      <dgm:prSet presAssocID="{905C91CD-DDB7-456F-A3B1-07CA457DAB6F}" presName="arrowAndChildren" presStyleCnt="0"/>
      <dgm:spPr/>
    </dgm:pt>
    <dgm:pt modelId="{165AA134-3D75-4AD9-AC1D-147CF9B724F2}" type="pres">
      <dgm:prSet presAssocID="{905C91CD-DDB7-456F-A3B1-07CA457DAB6F}" presName="parentTextArrow" presStyleLbl="node1" presStyleIdx="1" presStyleCnt="4"/>
      <dgm:spPr/>
    </dgm:pt>
    <dgm:pt modelId="{86CBCF0E-1C5B-4E70-BFC4-871F90A50839}" type="pres">
      <dgm:prSet presAssocID="{905C91CD-DDB7-456F-A3B1-07CA457DAB6F}" presName="arrow" presStyleLbl="node1" presStyleIdx="2" presStyleCnt="4"/>
      <dgm:spPr/>
    </dgm:pt>
    <dgm:pt modelId="{2838A10C-0269-43A5-B0C3-825C52106519}" type="pres">
      <dgm:prSet presAssocID="{905C91CD-DDB7-456F-A3B1-07CA457DAB6F}" presName="descendantArrow" presStyleCnt="0"/>
      <dgm:spPr/>
    </dgm:pt>
    <dgm:pt modelId="{5E48684D-E25B-404C-B945-8E5F6CA45616}" type="pres">
      <dgm:prSet presAssocID="{9F836E57-5D19-4A05-A803-43DAFA861FF1}" presName="childTextArrow" presStyleLbl="fgAccFollowNode1" presStyleIdx="6" presStyleCnt="13">
        <dgm:presLayoutVars>
          <dgm:bulletEnabled val="1"/>
        </dgm:presLayoutVars>
      </dgm:prSet>
      <dgm:spPr/>
    </dgm:pt>
    <dgm:pt modelId="{E2F0A9A3-8120-4432-924C-D86496388E80}" type="pres">
      <dgm:prSet presAssocID="{FBB1584A-BCCC-4FDA-A592-37B85856B5CE}" presName="childTextArrow" presStyleLbl="fgAccFollowNode1" presStyleIdx="7" presStyleCnt="13">
        <dgm:presLayoutVars>
          <dgm:bulletEnabled val="1"/>
        </dgm:presLayoutVars>
      </dgm:prSet>
      <dgm:spPr/>
    </dgm:pt>
    <dgm:pt modelId="{0BBE7C01-8E3F-4350-8610-0270C52F5C08}" type="pres">
      <dgm:prSet presAssocID="{8AC5F0F6-DC7B-450F-BB20-E1D79DECA0DA}" presName="childTextArrow" presStyleLbl="fgAccFollowNode1" presStyleIdx="8" presStyleCnt="13">
        <dgm:presLayoutVars>
          <dgm:bulletEnabled val="1"/>
        </dgm:presLayoutVars>
      </dgm:prSet>
      <dgm:spPr/>
    </dgm:pt>
    <dgm:pt modelId="{C9665F78-7BAD-4423-A458-95A3720E9B8F}" type="pres">
      <dgm:prSet presAssocID="{75D85909-198F-4744-83F2-1EACFB283139}" presName="childTextArrow" presStyleLbl="fgAccFollowNode1" presStyleIdx="9" presStyleCnt="13">
        <dgm:presLayoutVars>
          <dgm:bulletEnabled val="1"/>
        </dgm:presLayoutVars>
      </dgm:prSet>
      <dgm:spPr/>
    </dgm:pt>
    <dgm:pt modelId="{7489EEEE-25C1-4454-B029-4CCC16A2C0D5}" type="pres">
      <dgm:prSet presAssocID="{95A101B6-7773-48A4-B6D5-CF123619CF0D}" presName="childTextArrow" presStyleLbl="fgAccFollowNode1" presStyleIdx="10" presStyleCnt="13">
        <dgm:presLayoutVars>
          <dgm:bulletEnabled val="1"/>
        </dgm:presLayoutVars>
      </dgm:prSet>
      <dgm:spPr/>
    </dgm:pt>
    <dgm:pt modelId="{F2F3498D-7924-4281-BA1E-FF295B9F4206}" type="pres">
      <dgm:prSet presAssocID="{469E26B3-7F3F-4D61-B090-C3FDE47EC44B}" presName="sp" presStyleCnt="0"/>
      <dgm:spPr/>
    </dgm:pt>
    <dgm:pt modelId="{4A8B03C6-56AB-4FD0-B875-FF734DFE2B97}" type="pres">
      <dgm:prSet presAssocID="{35389EED-9EE6-467C-A6DF-82828D98D191}" presName="arrowAndChildren" presStyleCnt="0"/>
      <dgm:spPr/>
    </dgm:pt>
    <dgm:pt modelId="{DAB8380A-0122-4AC4-A67C-A4B356B5EEC8}" type="pres">
      <dgm:prSet presAssocID="{35389EED-9EE6-467C-A6DF-82828D98D191}" presName="parentTextArrow" presStyleLbl="node1" presStyleIdx="2" presStyleCnt="4"/>
      <dgm:spPr/>
    </dgm:pt>
    <dgm:pt modelId="{BDF89F39-AA2A-4FBB-9928-2F99558C265D}" type="pres">
      <dgm:prSet presAssocID="{35389EED-9EE6-467C-A6DF-82828D98D191}" presName="arrow" presStyleLbl="node1" presStyleIdx="3" presStyleCnt="4" custLinFactNeighborX="0" custLinFactNeighborY="-6385"/>
      <dgm:spPr/>
    </dgm:pt>
    <dgm:pt modelId="{8E4D9539-8010-4A1C-A523-519DF1BE32AB}" type="pres">
      <dgm:prSet presAssocID="{35389EED-9EE6-467C-A6DF-82828D98D191}" presName="descendantArrow" presStyleCnt="0"/>
      <dgm:spPr/>
    </dgm:pt>
    <dgm:pt modelId="{12FCBF6F-E39C-4BC8-9985-656562B51266}" type="pres">
      <dgm:prSet presAssocID="{5ABCED9E-2E6D-48C7-AECD-267379DFA5ED}" presName="childTextArrow" presStyleLbl="fgAccFollowNode1" presStyleIdx="11" presStyleCnt="13">
        <dgm:presLayoutVars>
          <dgm:bulletEnabled val="1"/>
        </dgm:presLayoutVars>
      </dgm:prSet>
      <dgm:spPr/>
    </dgm:pt>
    <dgm:pt modelId="{D2D72573-5B63-4E33-AD81-1482C1C0E621}" type="pres">
      <dgm:prSet presAssocID="{16ADFE4C-0F8A-4026-8D6C-0E49E40AAA70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CAC7B101-CCBE-402A-A135-BFEE6539E5E4}" srcId="{35389EED-9EE6-467C-A6DF-82828D98D191}" destId="{16ADFE4C-0F8A-4026-8D6C-0E49E40AAA70}" srcOrd="1" destOrd="0" parTransId="{AC877861-F0DD-4B92-84DF-FC41D9C8D076}" sibTransId="{D15CE19C-6EC4-4D5A-8CB6-452D600ECD09}"/>
    <dgm:cxn modelId="{B0F7C501-0370-4978-AF7B-FE8A432CF9E2}" srcId="{FB916522-F427-4C1A-B968-F6FC47F757F1}" destId="{FA810EEB-088C-4386-8558-2760646C188D}" srcOrd="2" destOrd="0" parTransId="{55766423-27A8-419C-8FF4-6C34968DFA0A}" sibTransId="{EFE48E88-BB1A-4CB7-A7A7-FE8E21FA8A2D}"/>
    <dgm:cxn modelId="{D397B706-B9F7-4CA6-9DC0-07F7E2CEAB70}" type="presOf" srcId="{EFB9C133-19B7-4843-90B1-7E5754E28531}" destId="{B8FC89A2-4922-4614-9175-505BB95308CC}" srcOrd="0" destOrd="0" presId="urn:microsoft.com/office/officeart/2005/8/layout/process4"/>
    <dgm:cxn modelId="{DE0AC80D-3B1E-4329-933F-D539041772AE}" srcId="{905C91CD-DDB7-456F-A3B1-07CA457DAB6F}" destId="{8AC5F0F6-DC7B-450F-BB20-E1D79DECA0DA}" srcOrd="2" destOrd="0" parTransId="{0E9D0AEE-BFD1-4649-B9FE-4DD423216DF7}" sibTransId="{E07E2A40-CC84-4E81-BD4A-DA9FFE91765C}"/>
    <dgm:cxn modelId="{5C182718-C516-4A0F-8DDF-39C05D41DDBB}" type="presOf" srcId="{FDA062BA-2D3A-439A-8996-7C5986F771B4}" destId="{240C83B1-F8D5-4936-B02D-816F231A3B79}" srcOrd="0" destOrd="0" presId="urn:microsoft.com/office/officeart/2005/8/layout/process4"/>
    <dgm:cxn modelId="{56F5981E-48D6-4442-A5DB-146178B06178}" type="presOf" srcId="{1B403147-928B-4E38-AFF9-284FCD95CB1A}" destId="{7FA48C34-6231-4EFE-9C4D-72F9D6226551}" srcOrd="0" destOrd="0" presId="urn:microsoft.com/office/officeart/2005/8/layout/process4"/>
    <dgm:cxn modelId="{FDCB1E22-8C70-490C-8CCB-A264B7053BA0}" srcId="{FB916522-F427-4C1A-B968-F6FC47F757F1}" destId="{1B403147-928B-4E38-AFF9-284FCD95CB1A}" srcOrd="0" destOrd="0" parTransId="{1A541FDD-FEDB-4376-BDB9-E0E875247A62}" sibTransId="{A7B18207-66B1-45EB-AC65-29CC47E7B889}"/>
    <dgm:cxn modelId="{49218025-C1A4-4E2C-8BF4-523D5E6F0DDB}" type="presOf" srcId="{905C91CD-DDB7-456F-A3B1-07CA457DAB6F}" destId="{86CBCF0E-1C5B-4E70-BFC4-871F90A50839}" srcOrd="1" destOrd="0" presId="urn:microsoft.com/office/officeart/2005/8/layout/process4"/>
    <dgm:cxn modelId="{8B3B8731-1B17-485C-9A5C-2A07D0DD4922}" srcId="{FB916522-F427-4C1A-B968-F6FC47F757F1}" destId="{FDA062BA-2D3A-439A-8996-7C5986F771B4}" srcOrd="1" destOrd="0" parTransId="{F5941CBC-FA1D-415B-B517-8746EFAC84C4}" sibTransId="{B06627F6-6F5F-4902-B8A3-271A9D7A79D4}"/>
    <dgm:cxn modelId="{4DA4B732-F697-4CF8-8789-BECF8DFC638D}" type="presOf" srcId="{FB916522-F427-4C1A-B968-F6FC47F757F1}" destId="{D8379C48-8DF7-47D2-9070-9E9822A8C49F}" srcOrd="0" destOrd="0" presId="urn:microsoft.com/office/officeart/2005/8/layout/process4"/>
    <dgm:cxn modelId="{90872033-5B8B-44A6-89D0-C0F3D3630285}" srcId="{CC1AF6F1-FCB4-40C0-8D25-FCF0E4E53190}" destId="{C4E11DC1-B611-4988-8428-BD0806678D23}" srcOrd="2" destOrd="0" parTransId="{8E45014E-BFAB-47F2-B97C-D8A91338BDD7}" sibTransId="{76D7ABFA-3220-4829-9421-6B8C4189809F}"/>
    <dgm:cxn modelId="{1EBEC635-1E01-4EBE-AEF7-68609CE4900E}" type="presOf" srcId="{8AC5F0F6-DC7B-450F-BB20-E1D79DECA0DA}" destId="{0BBE7C01-8E3F-4350-8610-0270C52F5C08}" srcOrd="0" destOrd="0" presId="urn:microsoft.com/office/officeart/2005/8/layout/process4"/>
    <dgm:cxn modelId="{B7E38B5F-323B-4003-945D-3442C63FB729}" type="presOf" srcId="{5ABCED9E-2E6D-48C7-AECD-267379DFA5ED}" destId="{12FCBF6F-E39C-4BC8-9985-656562B51266}" srcOrd="0" destOrd="0" presId="urn:microsoft.com/office/officeart/2005/8/layout/process4"/>
    <dgm:cxn modelId="{0CBBD041-CAB7-41E1-9706-0C0A132C3FA5}" srcId="{CC1AF6F1-FCB4-40C0-8D25-FCF0E4E53190}" destId="{5EA54360-7209-4A77-B86C-4D49527057CA}" srcOrd="0" destOrd="0" parTransId="{06EA80B4-4370-425C-8804-F02978636B88}" sibTransId="{4A7482C0-6097-4A65-A0A4-3A122A3B7AA6}"/>
    <dgm:cxn modelId="{2455ED65-CB65-41C2-8964-4AA3DD6F7B4D}" type="presOf" srcId="{FA810EEB-088C-4386-8558-2760646C188D}" destId="{950F3BE9-04BC-4F6B-B9AA-B43D6A3E28C3}" srcOrd="0" destOrd="0" presId="urn:microsoft.com/office/officeart/2005/8/layout/process4"/>
    <dgm:cxn modelId="{8AE9F268-0277-4B75-ABBD-D73C034A72A0}" type="presOf" srcId="{CC1AF6F1-FCB4-40C0-8D25-FCF0E4E53190}" destId="{60A0A2CA-AA53-45FB-BFC3-FE8B2311529F}" srcOrd="0" destOrd="0" presId="urn:microsoft.com/office/officeart/2005/8/layout/process4"/>
    <dgm:cxn modelId="{98A75B69-CCA6-4883-A69D-8DE6F348DF47}" srcId="{EFB9C133-19B7-4843-90B1-7E5754E28531}" destId="{FB916522-F427-4C1A-B968-F6FC47F757F1}" srcOrd="3" destOrd="0" parTransId="{3923D453-23EE-416A-973A-13B420CC714D}" sibTransId="{49DE7812-074A-42CC-B3E8-635607458C87}"/>
    <dgm:cxn modelId="{2BCD896C-554D-4C33-B96F-9676E72F4416}" srcId="{905C91CD-DDB7-456F-A3B1-07CA457DAB6F}" destId="{75D85909-198F-4744-83F2-1EACFB283139}" srcOrd="3" destOrd="0" parTransId="{E84B93C1-A20C-4D88-8BA4-7196F09D26D2}" sibTransId="{9DFB4D1F-6543-4E8A-8CD3-8C6606377AF8}"/>
    <dgm:cxn modelId="{44A6796E-CBA8-4B10-B806-2F483C709ABB}" srcId="{EFB9C133-19B7-4843-90B1-7E5754E28531}" destId="{905C91CD-DDB7-456F-A3B1-07CA457DAB6F}" srcOrd="1" destOrd="0" parTransId="{60D9A6CB-CE74-4012-A4A8-674151A6D28F}" sibTransId="{26F22E54-DA4C-424F-BCA3-C66BA6F7988A}"/>
    <dgm:cxn modelId="{50F03951-9D21-404D-B27D-3A1A8CDB8E8D}" type="presOf" srcId="{35389EED-9EE6-467C-A6DF-82828D98D191}" destId="{DAB8380A-0122-4AC4-A67C-A4B356B5EEC8}" srcOrd="0" destOrd="0" presId="urn:microsoft.com/office/officeart/2005/8/layout/process4"/>
    <dgm:cxn modelId="{FDB56956-7174-41D4-9BE2-C95FD3CD8939}" srcId="{905C91CD-DDB7-456F-A3B1-07CA457DAB6F}" destId="{9F836E57-5D19-4A05-A803-43DAFA861FF1}" srcOrd="0" destOrd="0" parTransId="{EB2AD66D-F5EA-4A2E-86D4-5977C248FD8B}" sibTransId="{7E9FA3EE-6ABD-4D5C-8D6B-B9487F51CF06}"/>
    <dgm:cxn modelId="{8C2A8659-F640-4608-9508-F8F94369E00E}" srcId="{EFB9C133-19B7-4843-90B1-7E5754E28531}" destId="{CC1AF6F1-FCB4-40C0-8D25-FCF0E4E53190}" srcOrd="2" destOrd="0" parTransId="{01515C8B-1BCA-4D42-A1EE-D4F19AA1DFC1}" sibTransId="{4AF7B1C4-36FB-4AFD-B8C5-83EDA987FF98}"/>
    <dgm:cxn modelId="{D41FB97A-C7FB-475A-B159-129D6278BB04}" srcId="{35389EED-9EE6-467C-A6DF-82828D98D191}" destId="{5ABCED9E-2E6D-48C7-AECD-267379DFA5ED}" srcOrd="0" destOrd="0" parTransId="{A62EE144-8D3C-491E-865F-21A72D73C95A}" sibTransId="{DC76D2C5-5D42-4910-9C95-D0198C6531B6}"/>
    <dgm:cxn modelId="{20B7FC7C-BF0B-4492-AC41-A7F5F94982BD}" type="presOf" srcId="{95A101B6-7773-48A4-B6D5-CF123619CF0D}" destId="{7489EEEE-25C1-4454-B029-4CCC16A2C0D5}" srcOrd="0" destOrd="0" presId="urn:microsoft.com/office/officeart/2005/8/layout/process4"/>
    <dgm:cxn modelId="{EBB2F187-5E26-4C51-A96B-14C4D752AB6C}" type="presOf" srcId="{35389EED-9EE6-467C-A6DF-82828D98D191}" destId="{BDF89F39-AA2A-4FBB-9928-2F99558C265D}" srcOrd="1" destOrd="0" presId="urn:microsoft.com/office/officeart/2005/8/layout/process4"/>
    <dgm:cxn modelId="{8695DC91-7785-4ECA-9E52-6506C9A47108}" type="presOf" srcId="{16ADFE4C-0F8A-4026-8D6C-0E49E40AAA70}" destId="{D2D72573-5B63-4E33-AD81-1482C1C0E621}" srcOrd="0" destOrd="0" presId="urn:microsoft.com/office/officeart/2005/8/layout/process4"/>
    <dgm:cxn modelId="{C82EBA9C-F745-45EE-AE92-73EC7A23A205}" srcId="{CC1AF6F1-FCB4-40C0-8D25-FCF0E4E53190}" destId="{0F604683-9042-4FA2-9680-F62D5BD5244A}" srcOrd="1" destOrd="0" parTransId="{193DB323-5972-4D8C-962C-1A448F28E467}" sibTransId="{5AD5F366-E759-4B17-986F-F6D96CB4F9E5}"/>
    <dgm:cxn modelId="{2CEE0EA2-53CF-428F-AAF9-98E2EF91767D}" type="presOf" srcId="{905C91CD-DDB7-456F-A3B1-07CA457DAB6F}" destId="{165AA134-3D75-4AD9-AC1D-147CF9B724F2}" srcOrd="0" destOrd="0" presId="urn:microsoft.com/office/officeart/2005/8/layout/process4"/>
    <dgm:cxn modelId="{C5BD55A7-B59B-45EA-A836-D889DD5817B0}" type="presOf" srcId="{5EA54360-7209-4A77-B86C-4D49527057CA}" destId="{FFAA5614-EB56-4E74-B2CE-3BA234BF643F}" srcOrd="0" destOrd="0" presId="urn:microsoft.com/office/officeart/2005/8/layout/process4"/>
    <dgm:cxn modelId="{EEF17AB1-CFCB-494D-B4B5-8A2F41ECBA13}" srcId="{EFB9C133-19B7-4843-90B1-7E5754E28531}" destId="{35389EED-9EE6-467C-A6DF-82828D98D191}" srcOrd="0" destOrd="0" parTransId="{704135B3-D921-4E6E-8C57-55654884AD61}" sibTransId="{469E26B3-7F3F-4D61-B090-C3FDE47EC44B}"/>
    <dgm:cxn modelId="{9F3A9BB1-EEFA-47EA-9278-7D49D13FAD27}" type="presOf" srcId="{C4E11DC1-B611-4988-8428-BD0806678D23}" destId="{80BD085B-D3CC-4357-A617-C377908AD774}" srcOrd="0" destOrd="0" presId="urn:microsoft.com/office/officeart/2005/8/layout/process4"/>
    <dgm:cxn modelId="{E476A1C1-8C36-4781-899F-E9E3BB2E92F1}" srcId="{905C91CD-DDB7-456F-A3B1-07CA457DAB6F}" destId="{FBB1584A-BCCC-4FDA-A592-37B85856B5CE}" srcOrd="1" destOrd="0" parTransId="{FCBC88E3-FFB3-4E6D-851C-C62291D412BE}" sibTransId="{DF7EDFD3-0EE1-4EF1-9976-B0FCEE6E7E62}"/>
    <dgm:cxn modelId="{C93CC4C8-F9AF-451E-88A4-4A0B27904830}" type="presOf" srcId="{FB916522-F427-4C1A-B968-F6FC47F757F1}" destId="{6B89ECC2-8F02-492B-B222-46A5A9898867}" srcOrd="1" destOrd="0" presId="urn:microsoft.com/office/officeart/2005/8/layout/process4"/>
    <dgm:cxn modelId="{7F428FCB-B50D-4632-9B24-79B11AC267B7}" type="presOf" srcId="{75D85909-198F-4744-83F2-1EACFB283139}" destId="{C9665F78-7BAD-4423-A458-95A3720E9B8F}" srcOrd="0" destOrd="0" presId="urn:microsoft.com/office/officeart/2005/8/layout/process4"/>
    <dgm:cxn modelId="{8ACA9CCD-7E05-4B89-BDC5-1F2E47773E31}" type="presOf" srcId="{CC1AF6F1-FCB4-40C0-8D25-FCF0E4E53190}" destId="{35FAF9E4-0683-4817-9B7D-674FEA94AE55}" srcOrd="1" destOrd="0" presId="urn:microsoft.com/office/officeart/2005/8/layout/process4"/>
    <dgm:cxn modelId="{349DC7CD-8CC8-4CC2-AB57-CE4F7C006D38}" type="presOf" srcId="{FBB1584A-BCCC-4FDA-A592-37B85856B5CE}" destId="{E2F0A9A3-8120-4432-924C-D86496388E80}" srcOrd="0" destOrd="0" presId="urn:microsoft.com/office/officeart/2005/8/layout/process4"/>
    <dgm:cxn modelId="{13E59BD2-5EDC-44F4-8A4A-51B67F6460B5}" type="presOf" srcId="{9F836E57-5D19-4A05-A803-43DAFA861FF1}" destId="{5E48684D-E25B-404C-B945-8E5F6CA45616}" srcOrd="0" destOrd="0" presId="urn:microsoft.com/office/officeart/2005/8/layout/process4"/>
    <dgm:cxn modelId="{516430E3-2053-4F83-8E58-F97670F8E956}" srcId="{905C91CD-DDB7-456F-A3B1-07CA457DAB6F}" destId="{95A101B6-7773-48A4-B6D5-CF123619CF0D}" srcOrd="4" destOrd="0" parTransId="{D3E058A3-AFBE-4240-BF3C-48BF65368216}" sibTransId="{4FE939C6-05EA-4FA8-B468-18120842C7D8}"/>
    <dgm:cxn modelId="{57DAD3F0-1287-4667-989F-32DD1CD30C0A}" type="presOf" srcId="{0F604683-9042-4FA2-9680-F62D5BD5244A}" destId="{E93145EA-0659-420E-96B5-49A98D78703A}" srcOrd="0" destOrd="0" presId="urn:microsoft.com/office/officeart/2005/8/layout/process4"/>
    <dgm:cxn modelId="{A582CFFE-23E5-4BB3-8223-F8D5B53B6CB3}" type="presParOf" srcId="{B8FC89A2-4922-4614-9175-505BB95308CC}" destId="{AB9EF014-EB22-4E8E-B189-99F5555B7627}" srcOrd="0" destOrd="0" presId="urn:microsoft.com/office/officeart/2005/8/layout/process4"/>
    <dgm:cxn modelId="{5CDA3464-94BA-4682-9B5D-5C112D912277}" type="presParOf" srcId="{AB9EF014-EB22-4E8E-B189-99F5555B7627}" destId="{D8379C48-8DF7-47D2-9070-9E9822A8C49F}" srcOrd="0" destOrd="0" presId="urn:microsoft.com/office/officeart/2005/8/layout/process4"/>
    <dgm:cxn modelId="{B1DF4891-A1C8-458E-A243-C30F668CC9F7}" type="presParOf" srcId="{AB9EF014-EB22-4E8E-B189-99F5555B7627}" destId="{6B89ECC2-8F02-492B-B222-46A5A9898867}" srcOrd="1" destOrd="0" presId="urn:microsoft.com/office/officeart/2005/8/layout/process4"/>
    <dgm:cxn modelId="{EC1488A4-3405-4E97-B7EF-453947A13615}" type="presParOf" srcId="{AB9EF014-EB22-4E8E-B189-99F5555B7627}" destId="{33C8B9D9-F90C-43FC-8C9E-6991CBDCA84F}" srcOrd="2" destOrd="0" presId="urn:microsoft.com/office/officeart/2005/8/layout/process4"/>
    <dgm:cxn modelId="{1AEB9908-8123-4EB3-A3D4-21A04C813FCE}" type="presParOf" srcId="{33C8B9D9-F90C-43FC-8C9E-6991CBDCA84F}" destId="{7FA48C34-6231-4EFE-9C4D-72F9D6226551}" srcOrd="0" destOrd="0" presId="urn:microsoft.com/office/officeart/2005/8/layout/process4"/>
    <dgm:cxn modelId="{562CF309-4FA4-4E9A-B15D-7013AED99152}" type="presParOf" srcId="{33C8B9D9-F90C-43FC-8C9E-6991CBDCA84F}" destId="{240C83B1-F8D5-4936-B02D-816F231A3B79}" srcOrd="1" destOrd="0" presId="urn:microsoft.com/office/officeart/2005/8/layout/process4"/>
    <dgm:cxn modelId="{198BCF1E-D16B-4576-BD32-3A89A68D269C}" type="presParOf" srcId="{33C8B9D9-F90C-43FC-8C9E-6991CBDCA84F}" destId="{950F3BE9-04BC-4F6B-B9AA-B43D6A3E28C3}" srcOrd="2" destOrd="0" presId="urn:microsoft.com/office/officeart/2005/8/layout/process4"/>
    <dgm:cxn modelId="{FD197CA1-86A1-4C95-BF47-4FEFE32085F4}" type="presParOf" srcId="{B8FC89A2-4922-4614-9175-505BB95308CC}" destId="{743581B0-470A-457C-9EAC-47BF0F64BFE5}" srcOrd="1" destOrd="0" presId="urn:microsoft.com/office/officeart/2005/8/layout/process4"/>
    <dgm:cxn modelId="{799941B7-DB2B-4649-8D46-B2A095682459}" type="presParOf" srcId="{B8FC89A2-4922-4614-9175-505BB95308CC}" destId="{75E7AA7A-6E8D-4C5C-9855-CEA2919AB135}" srcOrd="2" destOrd="0" presId="urn:microsoft.com/office/officeart/2005/8/layout/process4"/>
    <dgm:cxn modelId="{28F77FDB-4ACF-44A0-A7E3-5A6BB5689E18}" type="presParOf" srcId="{75E7AA7A-6E8D-4C5C-9855-CEA2919AB135}" destId="{60A0A2CA-AA53-45FB-BFC3-FE8B2311529F}" srcOrd="0" destOrd="0" presId="urn:microsoft.com/office/officeart/2005/8/layout/process4"/>
    <dgm:cxn modelId="{E2D062D5-69B0-4B54-82E0-91689A5B259F}" type="presParOf" srcId="{75E7AA7A-6E8D-4C5C-9855-CEA2919AB135}" destId="{35FAF9E4-0683-4817-9B7D-674FEA94AE55}" srcOrd="1" destOrd="0" presId="urn:microsoft.com/office/officeart/2005/8/layout/process4"/>
    <dgm:cxn modelId="{7CFFF6B0-9EB3-40E4-A802-90970654E335}" type="presParOf" srcId="{75E7AA7A-6E8D-4C5C-9855-CEA2919AB135}" destId="{9C9FCF8D-47A2-4B53-B54A-374C3FCC9060}" srcOrd="2" destOrd="0" presId="urn:microsoft.com/office/officeart/2005/8/layout/process4"/>
    <dgm:cxn modelId="{D866FF92-EA19-4B8B-BBE6-C9E42BBF8597}" type="presParOf" srcId="{9C9FCF8D-47A2-4B53-B54A-374C3FCC9060}" destId="{FFAA5614-EB56-4E74-B2CE-3BA234BF643F}" srcOrd="0" destOrd="0" presId="urn:microsoft.com/office/officeart/2005/8/layout/process4"/>
    <dgm:cxn modelId="{0457A85C-F8B1-43A8-A733-A8D28AF7D532}" type="presParOf" srcId="{9C9FCF8D-47A2-4B53-B54A-374C3FCC9060}" destId="{E93145EA-0659-420E-96B5-49A98D78703A}" srcOrd="1" destOrd="0" presId="urn:microsoft.com/office/officeart/2005/8/layout/process4"/>
    <dgm:cxn modelId="{3A49CFDA-BFDB-4FDF-B650-E67ED4776358}" type="presParOf" srcId="{9C9FCF8D-47A2-4B53-B54A-374C3FCC9060}" destId="{80BD085B-D3CC-4357-A617-C377908AD774}" srcOrd="2" destOrd="0" presId="urn:microsoft.com/office/officeart/2005/8/layout/process4"/>
    <dgm:cxn modelId="{04A81693-DE25-40C3-8839-92FD07B2B7F2}" type="presParOf" srcId="{B8FC89A2-4922-4614-9175-505BB95308CC}" destId="{D98F3229-033F-47E0-AA56-3B6F4AA30E88}" srcOrd="3" destOrd="0" presId="urn:microsoft.com/office/officeart/2005/8/layout/process4"/>
    <dgm:cxn modelId="{58047389-3BE3-406F-90F5-B7B2EC098F16}" type="presParOf" srcId="{B8FC89A2-4922-4614-9175-505BB95308CC}" destId="{A4D34036-1631-4768-A32A-669FC2F671E6}" srcOrd="4" destOrd="0" presId="urn:microsoft.com/office/officeart/2005/8/layout/process4"/>
    <dgm:cxn modelId="{9D3A57CD-D5C1-4237-814B-65CAB66E6EE9}" type="presParOf" srcId="{A4D34036-1631-4768-A32A-669FC2F671E6}" destId="{165AA134-3D75-4AD9-AC1D-147CF9B724F2}" srcOrd="0" destOrd="0" presId="urn:microsoft.com/office/officeart/2005/8/layout/process4"/>
    <dgm:cxn modelId="{BE70E559-C60B-4EB1-B498-137DFAC4FC0F}" type="presParOf" srcId="{A4D34036-1631-4768-A32A-669FC2F671E6}" destId="{86CBCF0E-1C5B-4E70-BFC4-871F90A50839}" srcOrd="1" destOrd="0" presId="urn:microsoft.com/office/officeart/2005/8/layout/process4"/>
    <dgm:cxn modelId="{B5212EC7-6965-4DF9-80E4-6E6ED5931A06}" type="presParOf" srcId="{A4D34036-1631-4768-A32A-669FC2F671E6}" destId="{2838A10C-0269-43A5-B0C3-825C52106519}" srcOrd="2" destOrd="0" presId="urn:microsoft.com/office/officeart/2005/8/layout/process4"/>
    <dgm:cxn modelId="{94A03E24-9341-4B18-8DDD-E7592A16B5EE}" type="presParOf" srcId="{2838A10C-0269-43A5-B0C3-825C52106519}" destId="{5E48684D-E25B-404C-B945-8E5F6CA45616}" srcOrd="0" destOrd="0" presId="urn:microsoft.com/office/officeart/2005/8/layout/process4"/>
    <dgm:cxn modelId="{0E59BC83-05BF-45CE-9933-48F373543C12}" type="presParOf" srcId="{2838A10C-0269-43A5-B0C3-825C52106519}" destId="{E2F0A9A3-8120-4432-924C-D86496388E80}" srcOrd="1" destOrd="0" presId="urn:microsoft.com/office/officeart/2005/8/layout/process4"/>
    <dgm:cxn modelId="{742EB48B-901A-4D87-AD97-8D5D0E2CEA13}" type="presParOf" srcId="{2838A10C-0269-43A5-B0C3-825C52106519}" destId="{0BBE7C01-8E3F-4350-8610-0270C52F5C08}" srcOrd="2" destOrd="0" presId="urn:microsoft.com/office/officeart/2005/8/layout/process4"/>
    <dgm:cxn modelId="{FA089EE1-FEA0-4CEF-90C4-B50617F3CA30}" type="presParOf" srcId="{2838A10C-0269-43A5-B0C3-825C52106519}" destId="{C9665F78-7BAD-4423-A458-95A3720E9B8F}" srcOrd="3" destOrd="0" presId="urn:microsoft.com/office/officeart/2005/8/layout/process4"/>
    <dgm:cxn modelId="{8D48B800-9839-4582-B01B-877656452AAD}" type="presParOf" srcId="{2838A10C-0269-43A5-B0C3-825C52106519}" destId="{7489EEEE-25C1-4454-B029-4CCC16A2C0D5}" srcOrd="4" destOrd="0" presId="urn:microsoft.com/office/officeart/2005/8/layout/process4"/>
    <dgm:cxn modelId="{FB7F937F-86D8-4BB7-B199-67965C8B396C}" type="presParOf" srcId="{B8FC89A2-4922-4614-9175-505BB95308CC}" destId="{F2F3498D-7924-4281-BA1E-FF295B9F4206}" srcOrd="5" destOrd="0" presId="urn:microsoft.com/office/officeart/2005/8/layout/process4"/>
    <dgm:cxn modelId="{F7833D7E-20F1-4C86-8A06-2D6CFFACC36A}" type="presParOf" srcId="{B8FC89A2-4922-4614-9175-505BB95308CC}" destId="{4A8B03C6-56AB-4FD0-B875-FF734DFE2B97}" srcOrd="6" destOrd="0" presId="urn:microsoft.com/office/officeart/2005/8/layout/process4"/>
    <dgm:cxn modelId="{E35C4112-3CF4-47DE-9582-72995B4C559C}" type="presParOf" srcId="{4A8B03C6-56AB-4FD0-B875-FF734DFE2B97}" destId="{DAB8380A-0122-4AC4-A67C-A4B356B5EEC8}" srcOrd="0" destOrd="0" presId="urn:microsoft.com/office/officeart/2005/8/layout/process4"/>
    <dgm:cxn modelId="{9D4C4510-3D5C-47FB-B643-AB511597EC02}" type="presParOf" srcId="{4A8B03C6-56AB-4FD0-B875-FF734DFE2B97}" destId="{BDF89F39-AA2A-4FBB-9928-2F99558C265D}" srcOrd="1" destOrd="0" presId="urn:microsoft.com/office/officeart/2005/8/layout/process4"/>
    <dgm:cxn modelId="{21676DC2-8857-4F70-A6B3-4E426836F9F9}" type="presParOf" srcId="{4A8B03C6-56AB-4FD0-B875-FF734DFE2B97}" destId="{8E4D9539-8010-4A1C-A523-519DF1BE32AB}" srcOrd="2" destOrd="0" presId="urn:microsoft.com/office/officeart/2005/8/layout/process4"/>
    <dgm:cxn modelId="{EFDA6044-BADD-4986-BE3E-1D94F751FD15}" type="presParOf" srcId="{8E4D9539-8010-4A1C-A523-519DF1BE32AB}" destId="{12FCBF6F-E39C-4BC8-9985-656562B51266}" srcOrd="0" destOrd="0" presId="urn:microsoft.com/office/officeart/2005/8/layout/process4"/>
    <dgm:cxn modelId="{A576CCFD-97E0-4E1C-B6FB-E0A91D521697}" type="presParOf" srcId="{8E4D9539-8010-4A1C-A523-519DF1BE32AB}" destId="{D2D72573-5B63-4E33-AD81-1482C1C0E62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D1A73-CD46-4A6A-95C7-F4AB59427F71}">
      <dsp:nvSpPr>
        <dsp:cNvPr id="0" name=""/>
        <dsp:cNvSpPr/>
      </dsp:nvSpPr>
      <dsp:spPr>
        <a:xfrm>
          <a:off x="5341453" y="3616257"/>
          <a:ext cx="3553026" cy="422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77"/>
              </a:lnTo>
              <a:lnTo>
                <a:pt x="3553026" y="288077"/>
              </a:lnTo>
              <a:lnTo>
                <a:pt x="3553026" y="42272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64F0C-1AAE-4200-B7F8-D0FBFA49C438}">
      <dsp:nvSpPr>
        <dsp:cNvPr id="0" name=""/>
        <dsp:cNvSpPr/>
      </dsp:nvSpPr>
      <dsp:spPr>
        <a:xfrm>
          <a:off x="5341453" y="3616257"/>
          <a:ext cx="1776513" cy="422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77"/>
              </a:lnTo>
              <a:lnTo>
                <a:pt x="1776513" y="288077"/>
              </a:lnTo>
              <a:lnTo>
                <a:pt x="1776513" y="42272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ED9CC-766F-4124-A1F8-1D8E8553C2C3}">
      <dsp:nvSpPr>
        <dsp:cNvPr id="0" name=""/>
        <dsp:cNvSpPr/>
      </dsp:nvSpPr>
      <dsp:spPr>
        <a:xfrm>
          <a:off x="5295733" y="3616257"/>
          <a:ext cx="91440" cy="422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72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71C0E-9576-485D-9557-A7B1AEB6178A}">
      <dsp:nvSpPr>
        <dsp:cNvPr id="0" name=""/>
        <dsp:cNvSpPr/>
      </dsp:nvSpPr>
      <dsp:spPr>
        <a:xfrm>
          <a:off x="3564940" y="3616257"/>
          <a:ext cx="1776513" cy="422729"/>
        </a:xfrm>
        <a:custGeom>
          <a:avLst/>
          <a:gdLst/>
          <a:ahLst/>
          <a:cxnLst/>
          <a:rect l="0" t="0" r="0" b="0"/>
          <a:pathLst>
            <a:path>
              <a:moveTo>
                <a:pt x="1776513" y="0"/>
              </a:moveTo>
              <a:lnTo>
                <a:pt x="1776513" y="288077"/>
              </a:lnTo>
              <a:lnTo>
                <a:pt x="0" y="288077"/>
              </a:lnTo>
              <a:lnTo>
                <a:pt x="0" y="42272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0D2D9-A7CF-4CA0-837A-DE4F90A3FDAA}">
      <dsp:nvSpPr>
        <dsp:cNvPr id="0" name=""/>
        <dsp:cNvSpPr/>
      </dsp:nvSpPr>
      <dsp:spPr>
        <a:xfrm>
          <a:off x="1757758" y="3616257"/>
          <a:ext cx="3583695" cy="424590"/>
        </a:xfrm>
        <a:custGeom>
          <a:avLst/>
          <a:gdLst/>
          <a:ahLst/>
          <a:cxnLst/>
          <a:rect l="0" t="0" r="0" b="0"/>
          <a:pathLst>
            <a:path>
              <a:moveTo>
                <a:pt x="3583695" y="0"/>
              </a:moveTo>
              <a:lnTo>
                <a:pt x="3583695" y="289938"/>
              </a:lnTo>
              <a:lnTo>
                <a:pt x="0" y="289938"/>
              </a:lnTo>
              <a:lnTo>
                <a:pt x="0" y="42459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6A6D2-785E-4EB5-A74A-00B552922DAE}">
      <dsp:nvSpPr>
        <dsp:cNvPr id="0" name=""/>
        <dsp:cNvSpPr/>
      </dsp:nvSpPr>
      <dsp:spPr>
        <a:xfrm>
          <a:off x="5295733" y="2270548"/>
          <a:ext cx="91440" cy="422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72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EB579-875A-4650-ADF6-86E4A5523F0F}">
      <dsp:nvSpPr>
        <dsp:cNvPr id="0" name=""/>
        <dsp:cNvSpPr/>
      </dsp:nvSpPr>
      <dsp:spPr>
        <a:xfrm>
          <a:off x="5295733" y="924840"/>
          <a:ext cx="91440" cy="422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72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8B9A7-C07C-4DEA-A84D-9E1C0221AAC8}">
      <dsp:nvSpPr>
        <dsp:cNvPr id="0" name=""/>
        <dsp:cNvSpPr/>
      </dsp:nvSpPr>
      <dsp:spPr>
        <a:xfrm>
          <a:off x="4475306" y="1860"/>
          <a:ext cx="1732294" cy="922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EC596-2CCB-497C-9423-ECAF5047D93B}">
      <dsp:nvSpPr>
        <dsp:cNvPr id="0" name=""/>
        <dsp:cNvSpPr/>
      </dsp:nvSpPr>
      <dsp:spPr>
        <a:xfrm>
          <a:off x="4636807" y="155286"/>
          <a:ext cx="1732294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Bateria</a:t>
          </a:r>
          <a:r>
            <a:rPr lang="es-MX" sz="1500" kern="1200" dirty="0"/>
            <a:t> 9 V </a:t>
          </a:r>
        </a:p>
      </dsp:txBody>
      <dsp:txXfrm>
        <a:off x="4663840" y="182319"/>
        <a:ext cx="1678228" cy="868913"/>
      </dsp:txXfrm>
    </dsp:sp>
    <dsp:sp modelId="{8A20F9EA-AD4F-4F00-9BB9-92D225A7B04B}">
      <dsp:nvSpPr>
        <dsp:cNvPr id="0" name=""/>
        <dsp:cNvSpPr/>
      </dsp:nvSpPr>
      <dsp:spPr>
        <a:xfrm>
          <a:off x="4614698" y="1347569"/>
          <a:ext cx="1453510" cy="922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DC9AC-4031-4EF5-81EF-05EB4A2273EC}">
      <dsp:nvSpPr>
        <dsp:cNvPr id="0" name=""/>
        <dsp:cNvSpPr/>
      </dsp:nvSpPr>
      <dsp:spPr>
        <a:xfrm>
          <a:off x="4776199" y="1500995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Interruptor</a:t>
          </a:r>
        </a:p>
      </dsp:txBody>
      <dsp:txXfrm>
        <a:off x="4803232" y="1528028"/>
        <a:ext cx="1399444" cy="868913"/>
      </dsp:txXfrm>
    </dsp:sp>
    <dsp:sp modelId="{7A75A272-AB0B-466D-817E-F29180C471A5}">
      <dsp:nvSpPr>
        <dsp:cNvPr id="0" name=""/>
        <dsp:cNvSpPr/>
      </dsp:nvSpPr>
      <dsp:spPr>
        <a:xfrm>
          <a:off x="4614698" y="2693278"/>
          <a:ext cx="1453510" cy="922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F1F37-4A10-453A-A073-391B6AA372B7}">
      <dsp:nvSpPr>
        <dsp:cNvPr id="0" name=""/>
        <dsp:cNvSpPr/>
      </dsp:nvSpPr>
      <dsp:spPr>
        <a:xfrm>
          <a:off x="4776199" y="2846704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           Arduino (ATMEGA328P)</a:t>
          </a:r>
        </a:p>
      </dsp:txBody>
      <dsp:txXfrm>
        <a:off x="4803232" y="2873737"/>
        <a:ext cx="1399444" cy="868913"/>
      </dsp:txXfrm>
    </dsp:sp>
    <dsp:sp modelId="{FC1AB0BA-267F-4E8F-9E78-7A6963937607}">
      <dsp:nvSpPr>
        <dsp:cNvPr id="0" name=""/>
        <dsp:cNvSpPr/>
      </dsp:nvSpPr>
      <dsp:spPr>
        <a:xfrm>
          <a:off x="1031002" y="4040847"/>
          <a:ext cx="1453510" cy="92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CA2A9-0FE7-4B2E-B021-56DE2E7FE743}">
      <dsp:nvSpPr>
        <dsp:cNvPr id="0" name=""/>
        <dsp:cNvSpPr/>
      </dsp:nvSpPr>
      <dsp:spPr>
        <a:xfrm>
          <a:off x="1192503" y="4194273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 Buzzer</a:t>
          </a:r>
        </a:p>
      </dsp:txBody>
      <dsp:txXfrm>
        <a:off x="1219536" y="4221306"/>
        <a:ext cx="1399444" cy="868913"/>
      </dsp:txXfrm>
    </dsp:sp>
    <dsp:sp modelId="{49D6E345-796D-4F93-AC72-53DAE7E0D0E1}">
      <dsp:nvSpPr>
        <dsp:cNvPr id="0" name=""/>
        <dsp:cNvSpPr/>
      </dsp:nvSpPr>
      <dsp:spPr>
        <a:xfrm>
          <a:off x="2838184" y="4038986"/>
          <a:ext cx="1453510" cy="92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81C6-7815-4D7A-BFB2-8F98E9204062}">
      <dsp:nvSpPr>
        <dsp:cNvPr id="0" name=""/>
        <dsp:cNvSpPr/>
      </dsp:nvSpPr>
      <dsp:spPr>
        <a:xfrm>
          <a:off x="2999686" y="4192412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Leds</a:t>
          </a:r>
        </a:p>
      </dsp:txBody>
      <dsp:txXfrm>
        <a:off x="3026719" y="4219445"/>
        <a:ext cx="1399444" cy="868913"/>
      </dsp:txXfrm>
    </dsp:sp>
    <dsp:sp modelId="{FD86C2D5-31D9-4275-97F4-EB8316B4367C}">
      <dsp:nvSpPr>
        <dsp:cNvPr id="0" name=""/>
        <dsp:cNvSpPr/>
      </dsp:nvSpPr>
      <dsp:spPr>
        <a:xfrm>
          <a:off x="4614698" y="4038986"/>
          <a:ext cx="1453510" cy="92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CB787-DFAC-4348-9BB4-D1DD749AF173}">
      <dsp:nvSpPr>
        <dsp:cNvPr id="0" name=""/>
        <dsp:cNvSpPr/>
      </dsp:nvSpPr>
      <dsp:spPr>
        <a:xfrm>
          <a:off x="4776199" y="4192412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Laser</a:t>
          </a:r>
        </a:p>
      </dsp:txBody>
      <dsp:txXfrm>
        <a:off x="4803232" y="4219445"/>
        <a:ext cx="1399444" cy="868913"/>
      </dsp:txXfrm>
    </dsp:sp>
    <dsp:sp modelId="{F3B86907-3AFB-402C-9BB4-A1E0A45A8136}">
      <dsp:nvSpPr>
        <dsp:cNvPr id="0" name=""/>
        <dsp:cNvSpPr/>
      </dsp:nvSpPr>
      <dsp:spPr>
        <a:xfrm>
          <a:off x="6391211" y="4038986"/>
          <a:ext cx="1453510" cy="92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3AA0-69FC-4AEE-A392-A0B2CF82E7E7}">
      <dsp:nvSpPr>
        <dsp:cNvPr id="0" name=""/>
        <dsp:cNvSpPr/>
      </dsp:nvSpPr>
      <dsp:spPr>
        <a:xfrm>
          <a:off x="6552712" y="4192412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LCD</a:t>
          </a:r>
        </a:p>
      </dsp:txBody>
      <dsp:txXfrm>
        <a:off x="6579745" y="4219445"/>
        <a:ext cx="1399444" cy="868913"/>
      </dsp:txXfrm>
    </dsp:sp>
    <dsp:sp modelId="{D0B45EAD-BAAA-465E-8FEC-63408343F684}">
      <dsp:nvSpPr>
        <dsp:cNvPr id="0" name=""/>
        <dsp:cNvSpPr/>
      </dsp:nvSpPr>
      <dsp:spPr>
        <a:xfrm>
          <a:off x="8167724" y="4038986"/>
          <a:ext cx="1453510" cy="922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52753-EF0C-413F-9BEE-6F9045E37A83}">
      <dsp:nvSpPr>
        <dsp:cNvPr id="0" name=""/>
        <dsp:cNvSpPr/>
      </dsp:nvSpPr>
      <dsp:spPr>
        <a:xfrm>
          <a:off x="8329225" y="4192412"/>
          <a:ext cx="1453510" cy="92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Sensor </a:t>
          </a:r>
        </a:p>
      </dsp:txBody>
      <dsp:txXfrm>
        <a:off x="8356258" y="4219445"/>
        <a:ext cx="1399444" cy="868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9ECC2-8F02-492B-B222-46A5A9898867}">
      <dsp:nvSpPr>
        <dsp:cNvPr id="0" name=""/>
        <dsp:cNvSpPr/>
      </dsp:nvSpPr>
      <dsp:spPr>
        <a:xfrm>
          <a:off x="0" y="4703292"/>
          <a:ext cx="11019773" cy="1028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/>
            <a:t>while</a:t>
          </a:r>
          <a:r>
            <a:rPr lang="es-MX" sz="1900" kern="1200" dirty="0"/>
            <a:t> (1) </a:t>
          </a:r>
        </a:p>
      </dsp:txBody>
      <dsp:txXfrm>
        <a:off x="0" y="4703292"/>
        <a:ext cx="11019773" cy="555641"/>
      </dsp:txXfrm>
    </dsp:sp>
    <dsp:sp modelId="{7FA48C34-6231-4EFE-9C4D-72F9D6226551}">
      <dsp:nvSpPr>
        <dsp:cNvPr id="0" name=""/>
        <dsp:cNvSpPr/>
      </dsp:nvSpPr>
      <dsp:spPr>
        <a:xfrm>
          <a:off x="5380" y="5238354"/>
          <a:ext cx="3669670" cy="473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Conversión ADC</a:t>
          </a:r>
        </a:p>
      </dsp:txBody>
      <dsp:txXfrm>
        <a:off x="5380" y="5238354"/>
        <a:ext cx="3669670" cy="473324"/>
      </dsp:txXfrm>
    </dsp:sp>
    <dsp:sp modelId="{240C83B1-F8D5-4936-B02D-816F231A3B79}">
      <dsp:nvSpPr>
        <dsp:cNvPr id="0" name=""/>
        <dsp:cNvSpPr/>
      </dsp:nvSpPr>
      <dsp:spPr>
        <a:xfrm>
          <a:off x="3675051" y="5238354"/>
          <a:ext cx="3669670" cy="473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Operaciones necesarias</a:t>
          </a:r>
        </a:p>
      </dsp:txBody>
      <dsp:txXfrm>
        <a:off x="3675051" y="5238354"/>
        <a:ext cx="3669670" cy="473324"/>
      </dsp:txXfrm>
    </dsp:sp>
    <dsp:sp modelId="{950F3BE9-04BC-4F6B-B9AA-B43D6A3E28C3}">
      <dsp:nvSpPr>
        <dsp:cNvPr id="0" name=""/>
        <dsp:cNvSpPr/>
      </dsp:nvSpPr>
      <dsp:spPr>
        <a:xfrm>
          <a:off x="7344721" y="5238354"/>
          <a:ext cx="3669670" cy="473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Imprimir en la LCD</a:t>
          </a:r>
        </a:p>
      </dsp:txBody>
      <dsp:txXfrm>
        <a:off x="7344721" y="5238354"/>
        <a:ext cx="3669670" cy="473324"/>
      </dsp:txXfrm>
    </dsp:sp>
    <dsp:sp modelId="{35FAF9E4-0683-4817-9B7D-674FEA94AE55}">
      <dsp:nvSpPr>
        <dsp:cNvPr id="0" name=""/>
        <dsp:cNvSpPr/>
      </dsp:nvSpPr>
      <dsp:spPr>
        <a:xfrm rot="10800000">
          <a:off x="0" y="3136177"/>
          <a:ext cx="11019773" cy="1582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/>
            <a:t>int</a:t>
          </a:r>
          <a:r>
            <a:rPr lang="es-MX" sz="1900" kern="1200" dirty="0"/>
            <a:t> </a:t>
          </a:r>
          <a:r>
            <a:rPr lang="es-MX" sz="1900" kern="1200" dirty="0" err="1"/>
            <a:t>main</a:t>
          </a:r>
          <a:r>
            <a:rPr lang="es-MX" sz="1900" kern="1200" dirty="0"/>
            <a:t>(</a:t>
          </a:r>
          <a:r>
            <a:rPr lang="es-MX" sz="1900" kern="1200" dirty="0" err="1"/>
            <a:t>void</a:t>
          </a:r>
          <a:r>
            <a:rPr lang="es-MX" sz="1900" kern="1200" dirty="0"/>
            <a:t>)</a:t>
          </a:r>
        </a:p>
      </dsp:txBody>
      <dsp:txXfrm rot="-10800000">
        <a:off x="0" y="3136177"/>
        <a:ext cx="11019773" cy="555474"/>
      </dsp:txXfrm>
    </dsp:sp>
    <dsp:sp modelId="{FFAA5614-EB56-4E74-B2CE-3BA234BF643F}">
      <dsp:nvSpPr>
        <dsp:cNvPr id="0" name=""/>
        <dsp:cNvSpPr/>
      </dsp:nvSpPr>
      <dsp:spPr>
        <a:xfrm>
          <a:off x="5380" y="3691652"/>
          <a:ext cx="3669670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Configurar puertos</a:t>
          </a:r>
        </a:p>
      </dsp:txBody>
      <dsp:txXfrm>
        <a:off x="5380" y="3691652"/>
        <a:ext cx="3669670" cy="473182"/>
      </dsp:txXfrm>
    </dsp:sp>
    <dsp:sp modelId="{E93145EA-0659-420E-96B5-49A98D78703A}">
      <dsp:nvSpPr>
        <dsp:cNvPr id="0" name=""/>
        <dsp:cNvSpPr/>
      </dsp:nvSpPr>
      <dsp:spPr>
        <a:xfrm>
          <a:off x="3675051" y="3691652"/>
          <a:ext cx="3669670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Configurar velocidad</a:t>
          </a:r>
        </a:p>
      </dsp:txBody>
      <dsp:txXfrm>
        <a:off x="3675051" y="3691652"/>
        <a:ext cx="3669670" cy="473182"/>
      </dsp:txXfrm>
    </dsp:sp>
    <dsp:sp modelId="{80BD085B-D3CC-4357-A617-C377908AD774}">
      <dsp:nvSpPr>
        <dsp:cNvPr id="0" name=""/>
        <dsp:cNvSpPr/>
      </dsp:nvSpPr>
      <dsp:spPr>
        <a:xfrm>
          <a:off x="7344721" y="3691652"/>
          <a:ext cx="3669670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Configurar ADC</a:t>
          </a:r>
        </a:p>
      </dsp:txBody>
      <dsp:txXfrm>
        <a:off x="7344721" y="3691652"/>
        <a:ext cx="3669670" cy="473182"/>
      </dsp:txXfrm>
    </dsp:sp>
    <dsp:sp modelId="{86CBCF0E-1C5B-4E70-BFC4-871F90A50839}">
      <dsp:nvSpPr>
        <dsp:cNvPr id="0" name=""/>
        <dsp:cNvSpPr/>
      </dsp:nvSpPr>
      <dsp:spPr>
        <a:xfrm rot="10800000">
          <a:off x="0" y="1569063"/>
          <a:ext cx="11019773" cy="1582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Funciones de la LCD</a:t>
          </a:r>
        </a:p>
      </dsp:txBody>
      <dsp:txXfrm rot="-10800000">
        <a:off x="0" y="1569063"/>
        <a:ext cx="11019773" cy="555474"/>
      </dsp:txXfrm>
    </dsp:sp>
    <dsp:sp modelId="{5E48684D-E25B-404C-B945-8E5F6CA45616}">
      <dsp:nvSpPr>
        <dsp:cNvPr id="0" name=""/>
        <dsp:cNvSpPr/>
      </dsp:nvSpPr>
      <dsp:spPr>
        <a:xfrm>
          <a:off x="1345" y="2124538"/>
          <a:ext cx="220341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 comandos </a:t>
          </a:r>
        </a:p>
      </dsp:txBody>
      <dsp:txXfrm>
        <a:off x="1345" y="2124538"/>
        <a:ext cx="2203416" cy="473182"/>
      </dsp:txXfrm>
    </dsp:sp>
    <dsp:sp modelId="{E2F0A9A3-8120-4432-924C-D86496388E80}">
      <dsp:nvSpPr>
        <dsp:cNvPr id="0" name=""/>
        <dsp:cNvSpPr/>
      </dsp:nvSpPr>
      <dsp:spPr>
        <a:xfrm>
          <a:off x="2204761" y="2124538"/>
          <a:ext cx="220341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 datos</a:t>
          </a:r>
        </a:p>
      </dsp:txBody>
      <dsp:txXfrm>
        <a:off x="2204761" y="2124538"/>
        <a:ext cx="2203416" cy="473182"/>
      </dsp:txXfrm>
    </dsp:sp>
    <dsp:sp modelId="{0BBE7C01-8E3F-4350-8610-0270C52F5C08}">
      <dsp:nvSpPr>
        <dsp:cNvPr id="0" name=""/>
        <dsp:cNvSpPr/>
      </dsp:nvSpPr>
      <dsp:spPr>
        <a:xfrm>
          <a:off x="4408178" y="2124538"/>
          <a:ext cx="220341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 inicializar </a:t>
          </a:r>
        </a:p>
      </dsp:txBody>
      <dsp:txXfrm>
        <a:off x="4408178" y="2124538"/>
        <a:ext cx="2203416" cy="473182"/>
      </dsp:txXfrm>
    </dsp:sp>
    <dsp:sp modelId="{C9665F78-7BAD-4423-A458-95A3720E9B8F}">
      <dsp:nvSpPr>
        <dsp:cNvPr id="0" name=""/>
        <dsp:cNvSpPr/>
      </dsp:nvSpPr>
      <dsp:spPr>
        <a:xfrm>
          <a:off x="6611594" y="2124538"/>
          <a:ext cx="220341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 posicionamiento del cursor</a:t>
          </a:r>
        </a:p>
      </dsp:txBody>
      <dsp:txXfrm>
        <a:off x="6611594" y="2124538"/>
        <a:ext cx="2203416" cy="473182"/>
      </dsp:txXfrm>
    </dsp:sp>
    <dsp:sp modelId="{7489EEEE-25C1-4454-B029-4CCC16A2C0D5}">
      <dsp:nvSpPr>
        <dsp:cNvPr id="0" name=""/>
        <dsp:cNvSpPr/>
      </dsp:nvSpPr>
      <dsp:spPr>
        <a:xfrm>
          <a:off x="8815011" y="2124538"/>
          <a:ext cx="220341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 imprimir</a:t>
          </a:r>
        </a:p>
      </dsp:txBody>
      <dsp:txXfrm>
        <a:off x="8815011" y="2124538"/>
        <a:ext cx="2203416" cy="473182"/>
      </dsp:txXfrm>
    </dsp:sp>
    <dsp:sp modelId="{BDF89F39-AA2A-4FBB-9928-2F99558C265D}">
      <dsp:nvSpPr>
        <dsp:cNvPr id="0" name=""/>
        <dsp:cNvSpPr/>
      </dsp:nvSpPr>
      <dsp:spPr>
        <a:xfrm rot="10800000">
          <a:off x="0" y="0"/>
          <a:ext cx="11019773" cy="1582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Inicio </a:t>
          </a:r>
        </a:p>
      </dsp:txBody>
      <dsp:txXfrm rot="-10800000">
        <a:off x="0" y="0"/>
        <a:ext cx="11019773" cy="555474"/>
      </dsp:txXfrm>
    </dsp:sp>
    <dsp:sp modelId="{12FCBF6F-E39C-4BC8-9985-656562B51266}">
      <dsp:nvSpPr>
        <dsp:cNvPr id="0" name=""/>
        <dsp:cNvSpPr/>
      </dsp:nvSpPr>
      <dsp:spPr>
        <a:xfrm>
          <a:off x="0" y="557424"/>
          <a:ext cx="550988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Definiciones </a:t>
          </a:r>
        </a:p>
      </dsp:txBody>
      <dsp:txXfrm>
        <a:off x="0" y="557424"/>
        <a:ext cx="5509886" cy="473182"/>
      </dsp:txXfrm>
    </dsp:sp>
    <dsp:sp modelId="{D2D72573-5B63-4E33-AD81-1482C1C0E621}">
      <dsp:nvSpPr>
        <dsp:cNvPr id="0" name=""/>
        <dsp:cNvSpPr/>
      </dsp:nvSpPr>
      <dsp:spPr>
        <a:xfrm>
          <a:off x="5509886" y="557424"/>
          <a:ext cx="5509886" cy="4731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Incluir </a:t>
          </a:r>
          <a:r>
            <a:rPr lang="es-MX" sz="1500" kern="1200" dirty="0" err="1"/>
            <a:t>librerias</a:t>
          </a:r>
          <a:endParaRPr lang="es-MX" sz="1500" kern="1200" dirty="0"/>
        </a:p>
      </dsp:txBody>
      <dsp:txXfrm>
        <a:off x="5509886" y="557424"/>
        <a:ext cx="5509886" cy="47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3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2675" y="920873"/>
            <a:ext cx="6657476" cy="5126124"/>
          </a:xfrm>
        </p:spPr>
        <p:txBody>
          <a:bodyPr anchor="ctr">
            <a:normAutofit/>
          </a:bodyPr>
          <a:lstStyle/>
          <a:p>
            <a:r>
              <a:rPr lang="es" sz="2400" dirty="0">
                <a:ea typeface="+mj-lt"/>
                <a:cs typeface="+mj-lt"/>
              </a:rPr>
              <a:t>Proyecto sistema de medición:</a:t>
            </a:r>
            <a:endParaRPr lang="es-ES" sz="2400" b="0" dirty="0">
              <a:ea typeface="+mj-lt"/>
              <a:cs typeface="+mj-lt"/>
            </a:endParaRPr>
          </a:p>
          <a:p>
            <a:r>
              <a:rPr lang="es" sz="2400" dirty="0">
                <a:ea typeface="+mj-lt"/>
                <a:cs typeface="+mj-lt"/>
              </a:rPr>
              <a:t>Enfocado a la solución observado en la contingencia </a:t>
            </a:r>
            <a:r>
              <a:rPr lang="es" sz="2400" b="0" dirty="0">
                <a:ea typeface="+mj-lt"/>
                <a:cs typeface="+mj-lt"/>
              </a:rPr>
              <a:t> </a:t>
            </a:r>
            <a:br>
              <a:rPr lang="es" sz="2400" b="0" dirty="0">
                <a:ea typeface="+mj-lt"/>
                <a:cs typeface="+mj-lt"/>
              </a:rPr>
            </a:br>
            <a:r>
              <a:rPr lang="es" sz="2400" b="0" dirty="0">
                <a:ea typeface="+mj-lt"/>
                <a:cs typeface="+mj-lt"/>
              </a:rPr>
              <a:t>Termómetro digital</a:t>
            </a:r>
            <a:endParaRPr lang="es-ES" sz="2400" b="0" dirty="0">
              <a:ea typeface="+mj-lt"/>
              <a:cs typeface="+mj-lt"/>
            </a:endParaRPr>
          </a:p>
          <a:p>
            <a:pPr algn="r"/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1092" y="4644609"/>
            <a:ext cx="10544835" cy="16554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" sz="1800" dirty="0">
                <a:ea typeface="+mn-lt"/>
                <a:cs typeface="+mn-lt"/>
              </a:rPr>
              <a:t>Microprocesadores y Microcontroladores </a:t>
            </a:r>
            <a:endParaRPr lang="es-ES" sz="1800" dirty="0">
              <a:ea typeface="+mn-lt"/>
              <a:cs typeface="+mn-lt"/>
            </a:endParaRPr>
          </a:p>
          <a:p>
            <a:br>
              <a:rPr lang="es-ES" sz="1800" dirty="0">
                <a:ea typeface="+mn-lt"/>
                <a:cs typeface="+mn-lt"/>
              </a:rPr>
            </a:br>
            <a:r>
              <a:rPr lang="es" sz="1800" b="1" dirty="0">
                <a:ea typeface="+mn-lt"/>
                <a:cs typeface="+mn-lt"/>
              </a:rPr>
              <a:t>M. I. Sergio Francisco. Hernández Machuca</a:t>
            </a:r>
            <a:r>
              <a:rPr lang="es" sz="1800" dirty="0">
                <a:ea typeface="+mn-lt"/>
                <a:cs typeface="+mn-lt"/>
              </a:rPr>
              <a:t> </a:t>
            </a:r>
            <a:endParaRPr lang="es-ES" sz="1800" dirty="0">
              <a:ea typeface="+mn-lt"/>
              <a:cs typeface="+mn-lt"/>
            </a:endParaRPr>
          </a:p>
          <a:p>
            <a:pPr algn="l"/>
            <a:endParaRPr lang="es-ES" sz="1800" dirty="0">
              <a:ea typeface="+mn-lt"/>
              <a:cs typeface="+mn-lt"/>
            </a:endParaRPr>
          </a:p>
          <a:p>
            <a:r>
              <a:rPr lang="es" sz="1800" dirty="0">
                <a:ea typeface="+mn-lt"/>
                <a:cs typeface="+mn-lt"/>
              </a:rPr>
              <a:t>Hernández </a:t>
            </a:r>
            <a:r>
              <a:rPr lang="es" sz="1800" dirty="0" err="1">
                <a:ea typeface="+mn-lt"/>
                <a:cs typeface="+mn-lt"/>
              </a:rPr>
              <a:t>Hernández</a:t>
            </a:r>
            <a:r>
              <a:rPr lang="es" sz="1800" dirty="0">
                <a:ea typeface="+mn-lt"/>
                <a:cs typeface="+mn-lt"/>
              </a:rPr>
              <a:t> Juan Manuel S17012885</a:t>
            </a:r>
            <a:endParaRPr lang="es-ES" sz="1800" dirty="0">
              <a:ea typeface="+mn-lt"/>
              <a:cs typeface="+mn-lt"/>
            </a:endParaRPr>
          </a:p>
          <a:p>
            <a:r>
              <a:rPr lang="es" sz="1800" dirty="0">
                <a:ea typeface="+mn-lt"/>
                <a:cs typeface="+mn-lt"/>
              </a:rPr>
              <a:t>Velásquez Reyes Román Gabriel S17012869</a:t>
            </a:r>
            <a:endParaRPr lang="es-ES" sz="1800" dirty="0">
              <a:ea typeface="+mn-lt"/>
              <a:cs typeface="+mn-lt"/>
            </a:endParaRPr>
          </a:p>
          <a:p>
            <a:pPr algn="l"/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4" name="Imagen 4" descr="Imagen que contiene firmar, mujer, verde, negro&#10;&#10;Descripción generada con confianza muy alta">
            <a:extLst>
              <a:ext uri="{FF2B5EF4-FFF2-40B4-BE49-F238E27FC236}">
                <a16:creationId xmlns:a16="http://schemas.microsoft.com/office/drawing/2014/main" id="{ACE24BD3-7B99-4CCB-AD2D-C4579543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5" y="566261"/>
            <a:ext cx="8105953" cy="17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BBC9-3CD3-4998-A8DF-A2D561A3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9" y="361793"/>
            <a:ext cx="2852803" cy="400207"/>
          </a:xfrm>
        </p:spPr>
        <p:txBody>
          <a:bodyPr>
            <a:noAutofit/>
          </a:bodyPr>
          <a:lstStyle/>
          <a:p>
            <a:r>
              <a:rPr lang="es-MX" sz="1400" dirty="0"/>
              <a:t>Diagrama de </a:t>
            </a:r>
            <a:r>
              <a:rPr lang="es-MX" sz="1400" dirty="0" err="1"/>
              <a:t>programacion</a:t>
            </a:r>
            <a:endParaRPr lang="es-MX" sz="14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3D93B1E-7D44-40A4-BC79-CEE06A32D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43437"/>
              </p:ext>
            </p:extLst>
          </p:nvPr>
        </p:nvGraphicFramePr>
        <p:xfrm>
          <a:off x="704589" y="762000"/>
          <a:ext cx="11019773" cy="573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23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813900-620D-480B-AB7B-9D8D1BA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Sensores medidores de Temperatura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ED41861-3FC1-4A1C-B08C-AF5565A58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15607"/>
              </p:ext>
            </p:extLst>
          </p:nvPr>
        </p:nvGraphicFramePr>
        <p:xfrm>
          <a:off x="4730150" y="301924"/>
          <a:ext cx="6708609" cy="668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203">
                  <a:extLst>
                    <a:ext uri="{9D8B030D-6E8A-4147-A177-3AD203B41FA5}">
                      <a16:colId xmlns:a16="http://schemas.microsoft.com/office/drawing/2014/main" val="460953082"/>
                    </a:ext>
                  </a:extLst>
                </a:gridCol>
                <a:gridCol w="2236203">
                  <a:extLst>
                    <a:ext uri="{9D8B030D-6E8A-4147-A177-3AD203B41FA5}">
                      <a16:colId xmlns:a16="http://schemas.microsoft.com/office/drawing/2014/main" val="529679903"/>
                    </a:ext>
                  </a:extLst>
                </a:gridCol>
                <a:gridCol w="2236203">
                  <a:extLst>
                    <a:ext uri="{9D8B030D-6E8A-4147-A177-3AD203B41FA5}">
                      <a16:colId xmlns:a16="http://schemas.microsoft.com/office/drawing/2014/main" val="2217521279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r>
                        <a:rPr lang="es-ES" dirty="0"/>
                        <a:t>Sensor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Características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Ventajas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80558"/>
                  </a:ext>
                </a:extLst>
              </a:tr>
              <a:tr h="18749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DTH11/22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endParaRPr lang="es-ES" sz="1200" b="0" i="0" u="none" strike="noStrike" noProof="0">
                        <a:latin typeface="Corbel"/>
                      </a:endParaRP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-ES" sz="1600" b="0" i="0" u="none" strike="noStrike" noProof="0">
                          <a:latin typeface="Corbel"/>
                        </a:rPr>
                        <a:t>Mide la temperatura y la humedad y es  digital</a:t>
                      </a: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-ES" sz="1600" b="0" i="0" u="none" strike="noStrike" noProof="0"/>
                        <a:t>Utiliza un pin digital para enviarnos la información</a:t>
                      </a:r>
                      <a:endParaRPr lang="es-ES" sz="1600" b="1" i="0" u="none" strike="noStrike" noProof="0"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,Sans-Serif"/>
                        <a:buChar char="•"/>
                      </a:pPr>
                      <a:endParaRPr lang="es-ES" sz="1800" b="0" i="0" u="none" strike="noStrike" noProof="0">
                        <a:latin typeface="Corbel"/>
                      </a:endParaRPr>
                    </a:p>
                    <a:p>
                      <a:pPr marL="285750" lvl="0" indent="-285750" algn="just">
                        <a:buFont typeface="Arial,Sans-Serif"/>
                        <a:buChar char="•"/>
                      </a:pPr>
                      <a:r>
                        <a:rPr lang="es-ES" sz="1600" b="0" i="0" u="none" strike="noStrike" noProof="0">
                          <a:latin typeface="Corbel"/>
                        </a:rPr>
                        <a:t>Medir las temperaturas comprendidas entre 0° y 60°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4581"/>
                  </a:ext>
                </a:extLst>
              </a:tr>
              <a:tr h="1874936">
                <a:tc>
                  <a:txBody>
                    <a:bodyPr/>
                    <a:lstStyle/>
                    <a:p>
                      <a:r>
                        <a:rPr lang="es-ES" dirty="0"/>
                        <a:t>Sensor 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orbel"/>
                        </a:rPr>
                        <a:t>Sensor de temperatura electrónico con un rango de medición desde -55°C a 150°C </a:t>
                      </a: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orbel"/>
                        </a:rPr>
                        <a:t>Utiliza un pin analógico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orbel"/>
                        </a:rPr>
                        <a:t>Tiene una precisión (Accuracy) de 0.25°C, es decir, es capaz de medir intervalos de un cuarto de grado centigrado.</a:t>
                      </a:r>
                    </a:p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s-ES" sz="1400" b="0" i="0" u="none" strike="noStrike" noProof="0"/>
                        <a:t>Su Velocidad de respuesta no representa problema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8253"/>
                  </a:ext>
                </a:extLst>
              </a:tr>
              <a:tr h="18749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" sz="1400" b="0" i="0" u="none" strike="noStrike" noProof="0" dirty="0">
                          <a:latin typeface="Corbel"/>
                        </a:rPr>
                        <a:t>Sensor termómetro infrarrojo a distancia MLX90614</a:t>
                      </a:r>
                      <a:endParaRPr lang="es-ES" sz="1400" b="0" i="0" u="none" strike="noStrike" noProof="0" dirty="0">
                        <a:latin typeface="Corbe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es" sz="1200" b="0" i="0" u="none" strike="noStrike" noProof="0">
                        <a:latin typeface="Corbel"/>
                      </a:endParaRPr>
                    </a:p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s" sz="1600" b="0" i="0" u="none" strike="noStrike" noProof="0">
                          <a:latin typeface="Corbel"/>
                        </a:rPr>
                        <a:t>Utiliza pin digital</a:t>
                      </a:r>
                    </a:p>
                    <a:p>
                      <a:pPr marL="171450" lvl="0" indent="-171450" algn="just">
                        <a:buFont typeface="Arial"/>
                        <a:buChar char="•"/>
                      </a:pPr>
                      <a:r>
                        <a:rPr lang="es" sz="1600" b="0" i="0" u="none" strike="noStrike" noProof="0">
                          <a:latin typeface="Corbel"/>
                        </a:rPr>
                        <a:t>Detecta nuestra temperatura sin tocarla (rango de -40°C - 125°C)</a:t>
                      </a:r>
                      <a:endParaRPr lang="es" sz="1600" b="0" i="0" u="none" strike="noStrike" noProof="0"/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" sz="1600" b="0" i="0" u="none" strike="noStrike" noProof="0">
                          <a:latin typeface="Corbel"/>
                        </a:rPr>
                        <a:t>Detecta temperatura ambiente </a:t>
                      </a:r>
                    </a:p>
                    <a:p>
                      <a:pPr marL="17145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s" sz="1200" b="0" i="0" u="none" strike="noStrike" noProof="0">
                        <a:latin typeface="Corbel"/>
                      </a:endParaRP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endParaRPr lang="e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" sz="1600" b="0" i="0" u="none" strike="noStrike" noProof="0" dirty="0">
                          <a:latin typeface="Corbel"/>
                        </a:rPr>
                        <a:t>Mide la temperatura de un objeto a distancia.</a:t>
                      </a: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" sz="1600" b="0" i="0" u="none" strike="noStrike" noProof="0" dirty="0">
                          <a:latin typeface="Corbel"/>
                        </a:rPr>
                        <a:t>Comunicación por </a:t>
                      </a:r>
                      <a:r>
                        <a:rPr lang="es" sz="1600" b="0" i="0" u="none" strike="noStrike" noProof="0" dirty="0"/>
                        <a:t>I2C</a:t>
                      </a:r>
                    </a:p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s" sz="1600" b="0" i="0" u="none" strike="noStrike" noProof="0" dirty="0">
                          <a:latin typeface="Corbel"/>
                        </a:rPr>
                        <a:t>Resolución de 12 Bits (0.2°C para poder detectar con mayor precisión) </a:t>
                      </a:r>
                      <a:endParaRPr lang="es" sz="16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61066"/>
                  </a:ext>
                </a:extLst>
              </a:tr>
            </a:tbl>
          </a:graphicData>
        </a:graphic>
      </p:graphicFrame>
      <p:pic>
        <p:nvPicPr>
          <p:cNvPr id="6" name="Imagen 6" descr="Imagen que contiene electrónica, circuito&#10;&#10;Descripción generada con confianza muy alta">
            <a:extLst>
              <a:ext uri="{FF2B5EF4-FFF2-40B4-BE49-F238E27FC236}">
                <a16:creationId xmlns:a16="http://schemas.microsoft.com/office/drawing/2014/main" id="{FF2D7A2A-859B-4A03-9F70-0839A32C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10526" r="12042" b="15789"/>
          <a:stretch/>
        </p:blipFill>
        <p:spPr>
          <a:xfrm>
            <a:off x="5219378" y="1554192"/>
            <a:ext cx="1098782" cy="1086781"/>
          </a:xfrm>
          <a:prstGeom prst="rect">
            <a:avLst/>
          </a:prstGeom>
        </p:spPr>
      </p:pic>
      <p:pic>
        <p:nvPicPr>
          <p:cNvPr id="9" name="Imagen 10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FBA39EA8-5924-4823-8DF1-29E8EDF98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09" t="36803" r="44818" b="34572"/>
          <a:stretch/>
        </p:blipFill>
        <p:spPr>
          <a:xfrm>
            <a:off x="5221793" y="3434230"/>
            <a:ext cx="1090667" cy="1110433"/>
          </a:xfrm>
          <a:prstGeom prst="rect">
            <a:avLst/>
          </a:prstGeom>
        </p:spPr>
      </p:pic>
      <p:pic>
        <p:nvPicPr>
          <p:cNvPr id="13" name="Imagen 13" descr="Imagen que contiene electrónica, circuito, remoto&#10;&#10;Descripción generada con confianza muy alta">
            <a:extLst>
              <a:ext uri="{FF2B5EF4-FFF2-40B4-BE49-F238E27FC236}">
                <a16:creationId xmlns:a16="http://schemas.microsoft.com/office/drawing/2014/main" id="{949C16F8-9D65-472D-B07A-D208FA66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95" y="5332443"/>
            <a:ext cx="1952446" cy="1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5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0059A6F-D94F-465A-8C2D-A287A6E8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LM35</a:t>
            </a:r>
          </a:p>
        </p:txBody>
      </p:sp>
      <p:pic>
        <p:nvPicPr>
          <p:cNvPr id="5" name="Marcador de contenido 4" descr="Imagen que contiene interior, reloj, monitor, computadora&#10;&#10;Descripción generada automáticamente">
            <a:extLst>
              <a:ext uri="{FF2B5EF4-FFF2-40B4-BE49-F238E27FC236}">
                <a16:creationId xmlns:a16="http://schemas.microsoft.com/office/drawing/2014/main" id="{5361E3F8-0CAD-4664-82C0-8B6F9F31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61" y="741172"/>
            <a:ext cx="5830478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B6D759A-D722-45D9-B15E-6DA1572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DHT11</a:t>
            </a:r>
          </a:p>
        </p:txBody>
      </p:sp>
      <p:pic>
        <p:nvPicPr>
          <p:cNvPr id="5" name="Marcador de contenido 4" descr="Imagen que contiene interior, tabla, computadora, escritorio&#10;&#10;Descripción generada automáticamente">
            <a:extLst>
              <a:ext uri="{FF2B5EF4-FFF2-40B4-BE49-F238E27FC236}">
                <a16:creationId xmlns:a16="http://schemas.microsoft.com/office/drawing/2014/main" id="{5AC47804-AE3B-47E7-91C9-491A8D496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6178" y="-534245"/>
            <a:ext cx="3279644" cy="58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CC83CB3-E185-4453-AA02-9981DB7D0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chemeClr val="accent1"/>
                </a:solidFill>
              </a:rPr>
              <a:t>Diagramas</a:t>
            </a:r>
          </a:p>
        </p:txBody>
      </p:sp>
      <p:pic>
        <p:nvPicPr>
          <p:cNvPr id="1026" name="Picture 2" descr="Diagrama de Flujo: Concepto, Proceso, Simbología y Ejemplos">
            <a:extLst>
              <a:ext uri="{FF2B5EF4-FFF2-40B4-BE49-F238E27FC236}">
                <a16:creationId xmlns:a16="http://schemas.microsoft.com/office/drawing/2014/main" id="{6DD39766-1990-4EAB-9AE5-4E82FF7F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6356" y="741172"/>
            <a:ext cx="6559288" cy="32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2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F2EC-C57E-4D11-8F8D-EDF9A073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9" y="329381"/>
            <a:ext cx="3561735" cy="555523"/>
          </a:xfrm>
        </p:spPr>
        <p:txBody>
          <a:bodyPr>
            <a:noAutofit/>
          </a:bodyPr>
          <a:lstStyle/>
          <a:p>
            <a:r>
              <a:rPr lang="es-MX" sz="2000" dirty="0"/>
              <a:t>Diagrama a bloques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EF22D2DE-9AF1-4345-B46F-DD60B7142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43675"/>
              </p:ext>
            </p:extLst>
          </p:nvPr>
        </p:nvGraphicFramePr>
        <p:xfrm>
          <a:off x="566803" y="372852"/>
          <a:ext cx="10844408" cy="511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Desarmando una batería de 9 volts - Info en Taringa!">
            <a:extLst>
              <a:ext uri="{FF2B5EF4-FFF2-40B4-BE49-F238E27FC236}">
                <a16:creationId xmlns:a16="http://schemas.microsoft.com/office/drawing/2014/main" id="{26E5539F-F3ED-40D9-A7EB-C8D2D092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41" y="368652"/>
            <a:ext cx="1032503" cy="103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CD1 125v 10A Rojo interruptor balancín— ElectroCrea">
            <a:extLst>
              <a:ext uri="{FF2B5EF4-FFF2-40B4-BE49-F238E27FC236}">
                <a16:creationId xmlns:a16="http://schemas.microsoft.com/office/drawing/2014/main" id="{9A72BF30-64A6-4671-B9EB-81F2F8EE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41" y="1637072"/>
            <a:ext cx="1157748" cy="11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duino Uno - Wikipedia, la enciclopedia libre">
            <a:extLst>
              <a:ext uri="{FF2B5EF4-FFF2-40B4-BE49-F238E27FC236}">
                <a16:creationId xmlns:a16="http://schemas.microsoft.com/office/drawing/2014/main" id="{6E39B561-4E9D-454F-8912-3BC2B773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41" y="2931478"/>
            <a:ext cx="1316294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umbador Buzzer 5v Activo/pasivo Arduino Pic - $ 12.80 en Mercado ...">
            <a:extLst>
              <a:ext uri="{FF2B5EF4-FFF2-40B4-BE49-F238E27FC236}">
                <a16:creationId xmlns:a16="http://schemas.microsoft.com/office/drawing/2014/main" id="{4198B637-1748-4D03-A196-4844107AA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r="14876"/>
          <a:stretch/>
        </p:blipFill>
        <p:spPr bwMode="auto">
          <a:xfrm>
            <a:off x="1817123" y="5533575"/>
            <a:ext cx="1146549" cy="8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ómo funciona un LED">
            <a:extLst>
              <a:ext uri="{FF2B5EF4-FFF2-40B4-BE49-F238E27FC236}">
                <a16:creationId xmlns:a16="http://schemas.microsoft.com/office/drawing/2014/main" id="{1ED53F32-51AF-4B4C-BC1C-986F7237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56" y="5541067"/>
            <a:ext cx="1146549" cy="10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odulo LASER 5mW 6mm transmisor KY-008 650nm 5V Arduino | Leantec.ES">
            <a:extLst>
              <a:ext uri="{FF2B5EF4-FFF2-40B4-BE49-F238E27FC236}">
                <a16:creationId xmlns:a16="http://schemas.microsoft.com/office/drawing/2014/main" id="{1069168A-0E25-48AF-B406-D81CE499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36" y="5583381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antalla LCD 16x2 1602 HD44780 fondo verde / letras negras ...">
            <a:extLst>
              <a:ext uri="{FF2B5EF4-FFF2-40B4-BE49-F238E27FC236}">
                <a16:creationId xmlns:a16="http://schemas.microsoft.com/office/drawing/2014/main" id="{096B6B96-8D75-4235-90E2-93BA907C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77" y="5541067"/>
            <a:ext cx="1291198" cy="8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nsor de Temperatura Analógico LM35 - eRobotix">
            <a:extLst>
              <a:ext uri="{FF2B5EF4-FFF2-40B4-BE49-F238E27FC236}">
                <a16:creationId xmlns:a16="http://schemas.microsoft.com/office/drawing/2014/main" id="{99529E5A-3513-4836-8C88-FB76CC34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57" y="5607047"/>
            <a:ext cx="827946" cy="8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nsor de temperatura y humedad DHT11 - México— ElectroCrea">
            <a:extLst>
              <a:ext uri="{FF2B5EF4-FFF2-40B4-BE49-F238E27FC236}">
                <a16:creationId xmlns:a16="http://schemas.microsoft.com/office/drawing/2014/main" id="{C95DF7B0-4113-47A1-823E-E43DF4B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57" y="5557874"/>
            <a:ext cx="928256" cy="9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ensor de temperatura MLX90614 - Naylamp Mechatronics - Perú">
            <a:extLst>
              <a:ext uri="{FF2B5EF4-FFF2-40B4-BE49-F238E27FC236}">
                <a16:creationId xmlns:a16="http://schemas.microsoft.com/office/drawing/2014/main" id="{0250F1E7-ACD0-4588-9554-A3FA8D16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0" y="5556893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9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EE697-E189-4923-AF96-E64D7D0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Diagrama para LM35</a:t>
            </a:r>
          </a:p>
        </p:txBody>
      </p:sp>
      <p:pic>
        <p:nvPicPr>
          <p:cNvPr id="4" name="Imagen 4" descr="Captura de pantalla de una computadora&#10;&#10;Descripción generada con confianza alta">
            <a:extLst>
              <a:ext uri="{FF2B5EF4-FFF2-40B4-BE49-F238E27FC236}">
                <a16:creationId xmlns:a16="http://schemas.microsoft.com/office/drawing/2014/main" id="{C2A35255-7393-44FA-A029-BEB18293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00" t="21352" r="9600" b="8897"/>
          <a:stretch/>
        </p:blipFill>
        <p:spPr>
          <a:xfrm>
            <a:off x="325724" y="1713314"/>
            <a:ext cx="7195764" cy="40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1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7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EE697-E189-4923-AF96-E64D7D0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Diagrama para dht11</a:t>
            </a:r>
          </a:p>
        </p:txBody>
      </p:sp>
      <p:pic>
        <p:nvPicPr>
          <p:cNvPr id="6" name="Imagen 6" descr="Captura de pantalla de computadora&#10;&#10;Descripción generada con confianza alta">
            <a:extLst>
              <a:ext uri="{FF2B5EF4-FFF2-40B4-BE49-F238E27FC236}">
                <a16:creationId xmlns:a16="http://schemas.microsoft.com/office/drawing/2014/main" id="{82D6FA08-CD85-417D-9B4E-2940A4B0E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75" t="24911" r="12361" b="8897"/>
          <a:stretch/>
        </p:blipFill>
        <p:spPr>
          <a:xfrm>
            <a:off x="872064" y="1175440"/>
            <a:ext cx="6045576" cy="45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1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7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EE697-E189-4923-AF96-E64D7D0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 dirty="0" err="1">
                <a:solidFill>
                  <a:srgbClr val="FFFFFF"/>
                </a:solidFill>
              </a:rPr>
              <a:t>Diagrama</a:t>
            </a:r>
            <a:r>
              <a:rPr lang="en-US" sz="4200" b="1" cap="all" dirty="0">
                <a:solidFill>
                  <a:srgbClr val="FFFFFF"/>
                </a:solidFill>
              </a:rPr>
              <a:t> para MLX90614</a:t>
            </a:r>
          </a:p>
        </p:txBody>
      </p:sp>
      <p:pic>
        <p:nvPicPr>
          <p:cNvPr id="5" name="Imagen 6" descr="Imagen que contiene captura de pantalla, computadora, camioneta&#10;&#10;Descripción generada con confianza muy alta">
            <a:extLst>
              <a:ext uri="{FF2B5EF4-FFF2-40B4-BE49-F238E27FC236}">
                <a16:creationId xmlns:a16="http://schemas.microsoft.com/office/drawing/2014/main" id="{93A43F56-E8CA-4DB4-9A46-43BF96F2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24" t="25431" r="9662" b="15517"/>
          <a:stretch/>
        </p:blipFill>
        <p:spPr>
          <a:xfrm>
            <a:off x="323491" y="980187"/>
            <a:ext cx="7260388" cy="4362696"/>
          </a:xfrm>
        </p:spPr>
      </p:pic>
    </p:spTree>
    <p:extLst>
      <p:ext uri="{BB962C8B-B14F-4D97-AF65-F5344CB8AC3E}">
        <p14:creationId xmlns:p14="http://schemas.microsoft.com/office/powerpoint/2010/main" val="23599870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263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Arial,Sans-Serif</vt:lpstr>
      <vt:lpstr>Corbel</vt:lpstr>
      <vt:lpstr>Basis</vt:lpstr>
      <vt:lpstr>Proyecto sistema de medición: Enfocado a la solución observado en la contingencia   Termómetro digital </vt:lpstr>
      <vt:lpstr>Sensores medidores de Temperatura</vt:lpstr>
      <vt:lpstr>LM35</vt:lpstr>
      <vt:lpstr>DHT11</vt:lpstr>
      <vt:lpstr>Diagramas</vt:lpstr>
      <vt:lpstr>Diagrama a bloques</vt:lpstr>
      <vt:lpstr>Diagrama para LM35</vt:lpstr>
      <vt:lpstr>Diagrama para dht11</vt:lpstr>
      <vt:lpstr>Diagrama para MLX90614</vt:lpstr>
      <vt:lpstr>Diagrama de programacion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 sistema de medición: Enfocado a la solución observado en la contingencia   Termómetro digital</dc:title>
  <dc:creator>maestro</dc:creator>
  <cp:lastModifiedBy>maestro</cp:lastModifiedBy>
  <cp:revision>3</cp:revision>
  <dcterms:created xsi:type="dcterms:W3CDTF">2020-04-18T23:53:42Z</dcterms:created>
  <dcterms:modified xsi:type="dcterms:W3CDTF">2020-05-12T17:42:48Z</dcterms:modified>
</cp:coreProperties>
</file>