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69" r:id="rId8"/>
    <p:sldId id="270" r:id="rId9"/>
    <p:sldId id="271" r:id="rId10"/>
    <p:sldId id="272" r:id="rId11"/>
    <p:sldId id="260" r:id="rId12"/>
    <p:sldId id="273" r:id="rId13"/>
    <p:sldId id="274" r:id="rId14"/>
    <p:sldId id="261" r:id="rId15"/>
    <p:sldId id="275" r:id="rId16"/>
    <p:sldId id="262" r:id="rId17"/>
    <p:sldId id="277" r:id="rId18"/>
    <p:sldId id="264" r:id="rId19"/>
    <p:sldId id="278" r:id="rId20"/>
    <p:sldId id="279" r:id="rId21"/>
    <p:sldId id="280" r:id="rId22"/>
    <p:sldId id="266" r:id="rId23"/>
    <p:sldId id="281" r:id="rId24"/>
    <p:sldId id="26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251D5C-2C6C-4832-9AA8-53A3EE40C39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EAB27C-1133-4758-AC3F-29FAD9BAD702}">
      <dgm:prSet phldrT="[Text]"/>
      <dgm:spPr/>
      <dgm:t>
        <a:bodyPr/>
        <a:lstStyle/>
        <a:p>
          <a:r>
            <a:rPr lang="en-US" dirty="0"/>
            <a:t>Phoenix Airline Web</a:t>
          </a:r>
        </a:p>
      </dgm:t>
    </dgm:pt>
    <dgm:pt modelId="{6DC5AEFE-668C-4579-B7F8-DDE52DAF4F78}" type="parTrans" cxnId="{FD4DF228-5284-43CC-953B-825E20691B16}">
      <dgm:prSet/>
      <dgm:spPr/>
      <dgm:t>
        <a:bodyPr/>
        <a:lstStyle/>
        <a:p>
          <a:endParaRPr lang="en-US"/>
        </a:p>
      </dgm:t>
    </dgm:pt>
    <dgm:pt modelId="{21493067-C05A-4A00-9F5F-D5C56B20AECA}" type="sibTrans" cxnId="{FD4DF228-5284-43CC-953B-825E20691B16}">
      <dgm:prSet/>
      <dgm:spPr/>
      <dgm:t>
        <a:bodyPr/>
        <a:lstStyle/>
        <a:p>
          <a:endParaRPr lang="en-US"/>
        </a:p>
      </dgm:t>
    </dgm:pt>
    <dgm:pt modelId="{94B26227-B8A1-4141-824E-5CE8FEFB05C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Home</a:t>
          </a:r>
        </a:p>
      </dgm:t>
    </dgm:pt>
    <dgm:pt modelId="{A81F02F6-C5AD-4C03-8E3D-A5496A8F4772}" type="parTrans" cxnId="{9D4B9C83-421F-4B41-A3EF-516100690028}">
      <dgm:prSet/>
      <dgm:spPr/>
      <dgm:t>
        <a:bodyPr/>
        <a:lstStyle/>
        <a:p>
          <a:endParaRPr lang="en-US"/>
        </a:p>
      </dgm:t>
    </dgm:pt>
    <dgm:pt modelId="{BA591894-B476-4911-AF52-3AC4784ADE1C}" type="sibTrans" cxnId="{9D4B9C83-421F-4B41-A3EF-516100690028}">
      <dgm:prSet/>
      <dgm:spPr/>
      <dgm:t>
        <a:bodyPr/>
        <a:lstStyle/>
        <a:p>
          <a:endParaRPr lang="en-US"/>
        </a:p>
      </dgm:t>
    </dgm:pt>
    <dgm:pt modelId="{E863B546-83D6-4450-A5ED-426390CF5BAC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</a:rPr>
            <a:t>Plan</a:t>
          </a:r>
        </a:p>
      </dgm:t>
    </dgm:pt>
    <dgm:pt modelId="{6ACEF65C-1705-4F35-87E0-E147E31EFD0E}" type="parTrans" cxnId="{72704BAF-8CED-4681-BB61-F1A3D4C1FF6A}">
      <dgm:prSet/>
      <dgm:spPr/>
      <dgm:t>
        <a:bodyPr/>
        <a:lstStyle/>
        <a:p>
          <a:endParaRPr lang="en-US"/>
        </a:p>
      </dgm:t>
    </dgm:pt>
    <dgm:pt modelId="{59B52D9E-36A7-4DD7-8B29-735B30A11E58}" type="sibTrans" cxnId="{72704BAF-8CED-4681-BB61-F1A3D4C1FF6A}">
      <dgm:prSet/>
      <dgm:spPr/>
      <dgm:t>
        <a:bodyPr/>
        <a:lstStyle/>
        <a:p>
          <a:endParaRPr lang="en-US"/>
        </a:p>
      </dgm:t>
    </dgm:pt>
    <dgm:pt modelId="{46654B7C-DE6C-4DF2-98E4-41F811B9F86E}">
      <dgm:prSet phldrT="[Text]"/>
      <dgm:spPr>
        <a:solidFill>
          <a:srgbClr val="990000"/>
        </a:solidFill>
      </dgm:spPr>
      <dgm:t>
        <a:bodyPr/>
        <a:lstStyle/>
        <a:p>
          <a:r>
            <a:rPr lang="en-US" dirty="0"/>
            <a:t>Book</a:t>
          </a:r>
        </a:p>
      </dgm:t>
    </dgm:pt>
    <dgm:pt modelId="{7D94D214-23CF-466A-9087-A364F6A56D9D}" type="parTrans" cxnId="{8851BB9E-4864-4810-BD40-5135791DE09F}">
      <dgm:prSet/>
      <dgm:spPr/>
      <dgm:t>
        <a:bodyPr/>
        <a:lstStyle/>
        <a:p>
          <a:endParaRPr lang="en-US"/>
        </a:p>
      </dgm:t>
    </dgm:pt>
    <dgm:pt modelId="{D945993F-8085-42FB-A295-C1F55A60815D}" type="sibTrans" cxnId="{8851BB9E-4864-4810-BD40-5135791DE09F}">
      <dgm:prSet/>
      <dgm:spPr/>
      <dgm:t>
        <a:bodyPr/>
        <a:lstStyle/>
        <a:p>
          <a:endParaRPr lang="en-US"/>
        </a:p>
      </dgm:t>
    </dgm:pt>
    <dgm:pt modelId="{9720458D-855C-4886-A608-B96151C4F4B0}">
      <dgm:prSet phldrT="[Text]"/>
      <dgm:spPr>
        <a:solidFill>
          <a:schemeClr val="accent6">
            <a:lumMod val="75000"/>
          </a:schemeClr>
        </a:solidFill>
        <a:ln>
          <a:solidFill>
            <a:srgbClr val="92D050"/>
          </a:solidFill>
        </a:ln>
      </dgm:spPr>
      <dgm:t>
        <a:bodyPr/>
        <a:lstStyle/>
        <a:p>
          <a:r>
            <a:rPr lang="en-US" dirty="0"/>
            <a:t>Experience</a:t>
          </a:r>
        </a:p>
      </dgm:t>
    </dgm:pt>
    <dgm:pt modelId="{CB817939-1214-4063-A77B-2A25A798EC81}" type="parTrans" cxnId="{9636E45D-9058-4459-92B0-0330AB9BA9A3}">
      <dgm:prSet/>
      <dgm:spPr/>
      <dgm:t>
        <a:bodyPr/>
        <a:lstStyle/>
        <a:p>
          <a:endParaRPr lang="en-US"/>
        </a:p>
      </dgm:t>
    </dgm:pt>
    <dgm:pt modelId="{979B987B-6E05-4020-BAA1-D4A44EAA3796}" type="sibTrans" cxnId="{9636E45D-9058-4459-92B0-0330AB9BA9A3}">
      <dgm:prSet/>
      <dgm:spPr/>
      <dgm:t>
        <a:bodyPr/>
        <a:lstStyle/>
        <a:p>
          <a:endParaRPr lang="en-US"/>
        </a:p>
      </dgm:t>
    </dgm:pt>
    <dgm:pt modelId="{B9965103-D40C-4DC4-A79B-E982063E2174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Sign Up / Login</a:t>
          </a:r>
        </a:p>
      </dgm:t>
    </dgm:pt>
    <dgm:pt modelId="{D15633F3-8C8E-4ABA-8E62-A2FBDD059BBD}" type="parTrans" cxnId="{9D5C7E9D-DEE2-4CA3-AEAE-14D924CDEAC3}">
      <dgm:prSet/>
      <dgm:spPr/>
      <dgm:t>
        <a:bodyPr/>
        <a:lstStyle/>
        <a:p>
          <a:endParaRPr lang="en-US"/>
        </a:p>
      </dgm:t>
    </dgm:pt>
    <dgm:pt modelId="{3EB5F0F1-AC52-48CF-89D7-72B6D9208C05}" type="sibTrans" cxnId="{9D5C7E9D-DEE2-4CA3-AEAE-14D924CDEAC3}">
      <dgm:prSet/>
      <dgm:spPr/>
      <dgm:t>
        <a:bodyPr/>
        <a:lstStyle/>
        <a:p>
          <a:endParaRPr lang="en-US"/>
        </a:p>
      </dgm:t>
    </dgm:pt>
    <dgm:pt modelId="{D267F0E6-8068-4C94-9794-D37D58766704}">
      <dgm:prSet phldrT="[Text]"/>
      <dgm:spPr/>
      <dgm:t>
        <a:bodyPr/>
        <a:lstStyle/>
        <a:p>
          <a:r>
            <a:rPr lang="en-US" dirty="0"/>
            <a:t>Book a Flight</a:t>
          </a:r>
        </a:p>
      </dgm:t>
    </dgm:pt>
    <dgm:pt modelId="{89899AEC-A54D-4038-8F60-69F8DF0633DE}" type="parTrans" cxnId="{404C82A3-E8EC-428F-8FD0-E17580556B2D}">
      <dgm:prSet/>
      <dgm:spPr/>
      <dgm:t>
        <a:bodyPr/>
        <a:lstStyle/>
        <a:p>
          <a:endParaRPr lang="en-US"/>
        </a:p>
      </dgm:t>
    </dgm:pt>
    <dgm:pt modelId="{32C3A596-7793-4DD4-8D4A-F2C808C2568E}" type="sibTrans" cxnId="{404C82A3-E8EC-428F-8FD0-E17580556B2D}">
      <dgm:prSet/>
      <dgm:spPr/>
      <dgm:t>
        <a:bodyPr/>
        <a:lstStyle/>
        <a:p>
          <a:endParaRPr lang="en-US"/>
        </a:p>
      </dgm:t>
    </dgm:pt>
    <dgm:pt modelId="{629DB8B2-1EC2-41E8-A8BC-0C7D120FAFD7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Contact</a:t>
          </a:r>
        </a:p>
      </dgm:t>
    </dgm:pt>
    <dgm:pt modelId="{998BE3F5-532E-40E5-A224-CEAB9FE15EB1}" type="parTrans" cxnId="{73A7751A-9311-4749-919F-6CB8E790F0A3}">
      <dgm:prSet/>
      <dgm:spPr/>
      <dgm:t>
        <a:bodyPr/>
        <a:lstStyle/>
        <a:p>
          <a:endParaRPr lang="en-US"/>
        </a:p>
      </dgm:t>
    </dgm:pt>
    <dgm:pt modelId="{3D534140-1D9C-4710-B77F-0EAE879C8A3F}" type="sibTrans" cxnId="{73A7751A-9311-4749-919F-6CB8E790F0A3}">
      <dgm:prSet/>
      <dgm:spPr/>
      <dgm:t>
        <a:bodyPr/>
        <a:lstStyle/>
        <a:p>
          <a:endParaRPr lang="en-US"/>
        </a:p>
      </dgm:t>
    </dgm:pt>
    <dgm:pt modelId="{77743DCE-EF0F-4C38-B6BD-FE9018FE0535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Footer</a:t>
          </a:r>
        </a:p>
      </dgm:t>
    </dgm:pt>
    <dgm:pt modelId="{3C769482-80AD-45C9-98EC-D4B3F1BFED52}" type="parTrans" cxnId="{8650A385-7075-44E8-A856-F5B6914F145F}">
      <dgm:prSet/>
      <dgm:spPr/>
      <dgm:t>
        <a:bodyPr/>
        <a:lstStyle/>
        <a:p>
          <a:endParaRPr lang="en-US"/>
        </a:p>
      </dgm:t>
    </dgm:pt>
    <dgm:pt modelId="{822EEBA8-3B85-4AED-940C-9CF9DA884A54}" type="sibTrans" cxnId="{8650A385-7075-44E8-A856-F5B6914F145F}">
      <dgm:prSet/>
      <dgm:spPr/>
      <dgm:t>
        <a:bodyPr/>
        <a:lstStyle/>
        <a:p>
          <a:endParaRPr lang="en-US"/>
        </a:p>
      </dgm:t>
    </dgm:pt>
    <dgm:pt modelId="{EF687EA5-ADF9-4F7F-8A57-0146682298EF}">
      <dgm:prSet phldrT="[Text]"/>
      <dgm:spPr/>
      <dgm:t>
        <a:bodyPr/>
        <a:lstStyle/>
        <a:p>
          <a:r>
            <a:rPr lang="en-US" dirty="0"/>
            <a:t>Holidays by </a:t>
          </a:r>
          <a:r>
            <a:rPr lang="en-US" dirty="0" err="1"/>
            <a:t>Phonix</a:t>
          </a:r>
          <a:endParaRPr lang="en-US" dirty="0"/>
        </a:p>
      </dgm:t>
    </dgm:pt>
    <dgm:pt modelId="{1DFE532C-BD5E-4514-88E8-D0546695B328}" type="parTrans" cxnId="{0510D556-DE72-4911-946C-DB5F333EF833}">
      <dgm:prSet/>
      <dgm:spPr/>
      <dgm:t>
        <a:bodyPr/>
        <a:lstStyle/>
        <a:p>
          <a:endParaRPr lang="en-US"/>
        </a:p>
      </dgm:t>
    </dgm:pt>
    <dgm:pt modelId="{0909F566-EFBF-4FA2-A807-DB0B72142936}" type="sibTrans" cxnId="{0510D556-DE72-4911-946C-DB5F333EF833}">
      <dgm:prSet/>
      <dgm:spPr/>
      <dgm:t>
        <a:bodyPr/>
        <a:lstStyle/>
        <a:p>
          <a:endParaRPr lang="en-US"/>
        </a:p>
      </dgm:t>
    </dgm:pt>
    <dgm:pt modelId="{2E9D5FD0-A6ED-4B0E-9FF1-0B9ADD9D7CBE}">
      <dgm:prSet phldrT="[Text]"/>
      <dgm:spPr/>
      <dgm:t>
        <a:bodyPr/>
        <a:lstStyle/>
        <a:p>
          <a:r>
            <a:rPr lang="en-US" dirty="0"/>
            <a:t>Fare Types</a:t>
          </a:r>
        </a:p>
      </dgm:t>
    </dgm:pt>
    <dgm:pt modelId="{E55DA0D1-C94D-4631-B25B-F002A5D45DC3}" type="parTrans" cxnId="{1CDE9C52-0AEF-45B6-AC4F-60DE43602F32}">
      <dgm:prSet/>
      <dgm:spPr/>
      <dgm:t>
        <a:bodyPr/>
        <a:lstStyle/>
        <a:p>
          <a:endParaRPr lang="en-US"/>
        </a:p>
      </dgm:t>
    </dgm:pt>
    <dgm:pt modelId="{CAE42831-D5BE-443B-A5B3-3D9A0CAE395D}" type="sibTrans" cxnId="{1CDE9C52-0AEF-45B6-AC4F-60DE43602F32}">
      <dgm:prSet/>
      <dgm:spPr/>
      <dgm:t>
        <a:bodyPr/>
        <a:lstStyle/>
        <a:p>
          <a:endParaRPr lang="en-US"/>
        </a:p>
      </dgm:t>
    </dgm:pt>
    <dgm:pt modelId="{996746A7-721C-4BF3-9DEA-8B5F91AC7096}">
      <dgm:prSet phldrT="[Text]"/>
      <dgm:spPr/>
      <dgm:t>
        <a:bodyPr/>
        <a:lstStyle/>
        <a:p>
          <a:r>
            <a:rPr lang="en-US" dirty="0"/>
            <a:t>Covid-19 Info hub</a:t>
          </a:r>
        </a:p>
      </dgm:t>
    </dgm:pt>
    <dgm:pt modelId="{D7B7452D-D256-4549-B770-10817E98869F}" type="parTrans" cxnId="{20C7FFA8-0EC3-4D3B-B443-35BC59AEF6CD}">
      <dgm:prSet/>
      <dgm:spPr/>
      <dgm:t>
        <a:bodyPr/>
        <a:lstStyle/>
        <a:p>
          <a:endParaRPr lang="en-US"/>
        </a:p>
      </dgm:t>
    </dgm:pt>
    <dgm:pt modelId="{443B9DD1-1EEA-4CD5-9E58-910F80FD5168}" type="sibTrans" cxnId="{20C7FFA8-0EC3-4D3B-B443-35BC59AEF6CD}">
      <dgm:prSet/>
      <dgm:spPr/>
      <dgm:t>
        <a:bodyPr/>
        <a:lstStyle/>
        <a:p>
          <a:endParaRPr lang="en-US"/>
        </a:p>
      </dgm:t>
    </dgm:pt>
    <dgm:pt modelId="{AB339EB7-739F-4183-883E-CE5EEDB29DFA}">
      <dgm:prSet phldrT="[Text]"/>
      <dgm:spPr/>
      <dgm:t>
        <a:bodyPr/>
        <a:lstStyle/>
        <a:p>
          <a:r>
            <a:rPr lang="en-US" dirty="0"/>
            <a:t>Ways to Pay</a:t>
          </a:r>
        </a:p>
      </dgm:t>
    </dgm:pt>
    <dgm:pt modelId="{D11B5C3C-BE1E-4AEC-A83F-EF21F0E13179}" type="parTrans" cxnId="{8E5D9C87-8F0B-4569-90C8-92ADD8871EF3}">
      <dgm:prSet/>
      <dgm:spPr/>
      <dgm:t>
        <a:bodyPr/>
        <a:lstStyle/>
        <a:p>
          <a:endParaRPr lang="en-US"/>
        </a:p>
      </dgm:t>
    </dgm:pt>
    <dgm:pt modelId="{C87AF096-B5A4-4546-85F8-F39C5908C8A9}" type="sibTrans" cxnId="{8E5D9C87-8F0B-4569-90C8-92ADD8871EF3}">
      <dgm:prSet/>
      <dgm:spPr/>
      <dgm:t>
        <a:bodyPr/>
        <a:lstStyle/>
        <a:p>
          <a:endParaRPr lang="en-US"/>
        </a:p>
      </dgm:t>
    </dgm:pt>
    <dgm:pt modelId="{25838906-9164-4AA1-B635-A907C7F8F48F}">
      <dgm:prSet phldrT="[Text]"/>
      <dgm:spPr/>
      <dgm:t>
        <a:bodyPr/>
        <a:lstStyle/>
        <a:p>
          <a:r>
            <a:rPr lang="en-US" dirty="0"/>
            <a:t>Visas &amp; Passports</a:t>
          </a:r>
        </a:p>
      </dgm:t>
    </dgm:pt>
    <dgm:pt modelId="{D157E3B9-AA80-4168-95D9-1332B5F8B37C}" type="parTrans" cxnId="{1302AECA-5593-4E94-A5FF-DA33E384D1F8}">
      <dgm:prSet/>
      <dgm:spPr/>
      <dgm:t>
        <a:bodyPr/>
        <a:lstStyle/>
        <a:p>
          <a:endParaRPr lang="en-US"/>
        </a:p>
      </dgm:t>
    </dgm:pt>
    <dgm:pt modelId="{204E886B-D957-4E52-B23C-887C5609A825}" type="sibTrans" cxnId="{1302AECA-5593-4E94-A5FF-DA33E384D1F8}">
      <dgm:prSet/>
      <dgm:spPr/>
      <dgm:t>
        <a:bodyPr/>
        <a:lstStyle/>
        <a:p>
          <a:endParaRPr lang="en-US"/>
        </a:p>
      </dgm:t>
    </dgm:pt>
    <dgm:pt modelId="{B04BF7E6-329C-4FC1-ACE1-B199C7CB9CEB}">
      <dgm:prSet phldrT="[Text]"/>
      <dgm:spPr/>
      <dgm:t>
        <a:bodyPr/>
        <a:lstStyle/>
        <a:p>
          <a:r>
            <a:rPr lang="en-US" dirty="0"/>
            <a:t>Change Your </a:t>
          </a:r>
          <a:r>
            <a:rPr lang="en-US" dirty="0" err="1"/>
            <a:t>bookin</a:t>
          </a:r>
          <a:endParaRPr lang="en-US" dirty="0"/>
        </a:p>
      </dgm:t>
    </dgm:pt>
    <dgm:pt modelId="{23F72DA9-F970-4B5C-B126-B37493747380}" type="parTrans" cxnId="{D098DFCF-EB57-4816-88F9-D2E9157EE7FC}">
      <dgm:prSet/>
      <dgm:spPr/>
      <dgm:t>
        <a:bodyPr/>
        <a:lstStyle/>
        <a:p>
          <a:endParaRPr lang="en-US"/>
        </a:p>
      </dgm:t>
    </dgm:pt>
    <dgm:pt modelId="{0FE6C25B-23F3-46C7-BCD4-475967132A36}" type="sibTrans" cxnId="{D098DFCF-EB57-4816-88F9-D2E9157EE7FC}">
      <dgm:prSet/>
      <dgm:spPr/>
      <dgm:t>
        <a:bodyPr/>
        <a:lstStyle/>
        <a:p>
          <a:endParaRPr lang="en-US"/>
        </a:p>
      </dgm:t>
    </dgm:pt>
    <dgm:pt modelId="{31B063BD-7B4F-4E4F-8CA0-212B9260D171}">
      <dgm:prSet phldrT="[Text]"/>
      <dgm:spPr/>
      <dgm:t>
        <a:bodyPr/>
        <a:lstStyle/>
        <a:p>
          <a:r>
            <a:rPr lang="en-US" dirty="0"/>
            <a:t>Timetable</a:t>
          </a:r>
        </a:p>
      </dgm:t>
    </dgm:pt>
    <dgm:pt modelId="{2720EF3A-2279-449D-BA0A-E039D092C496}" type="parTrans" cxnId="{6F8D0FB6-3FD8-4E91-9897-FACD2B4163FD}">
      <dgm:prSet/>
      <dgm:spPr/>
      <dgm:t>
        <a:bodyPr/>
        <a:lstStyle/>
        <a:p>
          <a:endParaRPr lang="en-US"/>
        </a:p>
      </dgm:t>
    </dgm:pt>
    <dgm:pt modelId="{95B5A324-AFB7-4D17-BE65-41B1E9DA566B}" type="sibTrans" cxnId="{6F8D0FB6-3FD8-4E91-9897-FACD2B4163FD}">
      <dgm:prSet/>
      <dgm:spPr/>
      <dgm:t>
        <a:bodyPr/>
        <a:lstStyle/>
        <a:p>
          <a:endParaRPr lang="en-US"/>
        </a:p>
      </dgm:t>
    </dgm:pt>
    <dgm:pt modelId="{D050EFCC-D7A1-4606-8AFF-5759F4B26823}">
      <dgm:prSet phldrT="[Text]"/>
      <dgm:spPr/>
      <dgm:t>
        <a:bodyPr/>
        <a:lstStyle/>
        <a:p>
          <a:r>
            <a:rPr lang="en-US" dirty="0"/>
            <a:t>Flight Status</a:t>
          </a:r>
        </a:p>
      </dgm:t>
    </dgm:pt>
    <dgm:pt modelId="{9120B689-5CAD-4313-B1AB-0E5DE3C663DC}" type="parTrans" cxnId="{A7B296C8-CCD2-4D92-A95E-256D0E8248D1}">
      <dgm:prSet/>
      <dgm:spPr/>
      <dgm:t>
        <a:bodyPr/>
        <a:lstStyle/>
        <a:p>
          <a:endParaRPr lang="en-US"/>
        </a:p>
      </dgm:t>
    </dgm:pt>
    <dgm:pt modelId="{723B1AFF-C526-4CC3-A338-0CA082DE0FB2}" type="sibTrans" cxnId="{A7B296C8-CCD2-4D92-A95E-256D0E8248D1}">
      <dgm:prSet/>
      <dgm:spPr/>
      <dgm:t>
        <a:bodyPr/>
        <a:lstStyle/>
        <a:p>
          <a:endParaRPr lang="en-US"/>
        </a:p>
      </dgm:t>
    </dgm:pt>
    <dgm:pt modelId="{16917AAA-0B53-4C58-9D32-649378061670}">
      <dgm:prSet phldrT="[Text]"/>
      <dgm:spPr/>
      <dgm:t>
        <a:bodyPr/>
        <a:lstStyle/>
        <a:p>
          <a:r>
            <a:rPr lang="en-US" dirty="0"/>
            <a:t>Connecting Flights</a:t>
          </a:r>
        </a:p>
      </dgm:t>
    </dgm:pt>
    <dgm:pt modelId="{8044E6A8-CB7A-4F4F-B4DA-79DC0EF4858D}" type="parTrans" cxnId="{8F8D8652-08B7-46AA-AC02-A151B0109EC1}">
      <dgm:prSet/>
      <dgm:spPr/>
      <dgm:t>
        <a:bodyPr/>
        <a:lstStyle/>
        <a:p>
          <a:endParaRPr lang="en-US"/>
        </a:p>
      </dgm:t>
    </dgm:pt>
    <dgm:pt modelId="{4AE29A4B-C8D1-4149-89B6-DFB6F28CF236}" type="sibTrans" cxnId="{8F8D8652-08B7-46AA-AC02-A151B0109EC1}">
      <dgm:prSet/>
      <dgm:spPr/>
      <dgm:t>
        <a:bodyPr/>
        <a:lstStyle/>
        <a:p>
          <a:endParaRPr lang="en-US"/>
        </a:p>
      </dgm:t>
    </dgm:pt>
    <dgm:pt modelId="{04B38F4D-F7F4-4907-A033-65400E2E5D25}">
      <dgm:prSet phldrT="[Text]"/>
      <dgm:spPr/>
      <dgm:t>
        <a:bodyPr/>
        <a:lstStyle/>
        <a:p>
          <a:r>
            <a:rPr lang="en-US" dirty="0"/>
            <a:t>Book with a promo code</a:t>
          </a:r>
        </a:p>
      </dgm:t>
    </dgm:pt>
    <dgm:pt modelId="{EE54E874-B221-4DBF-B3B7-3916A740C619}" type="parTrans" cxnId="{634EE997-7790-4227-8569-A065773ABE50}">
      <dgm:prSet/>
      <dgm:spPr/>
      <dgm:t>
        <a:bodyPr/>
        <a:lstStyle/>
        <a:p>
          <a:endParaRPr lang="en-US"/>
        </a:p>
      </dgm:t>
    </dgm:pt>
    <dgm:pt modelId="{135A67A6-819E-4E40-83B5-F152F349885A}" type="sibTrans" cxnId="{634EE997-7790-4227-8569-A065773ABE50}">
      <dgm:prSet/>
      <dgm:spPr/>
      <dgm:t>
        <a:bodyPr/>
        <a:lstStyle/>
        <a:p>
          <a:endParaRPr lang="en-US"/>
        </a:p>
      </dgm:t>
    </dgm:pt>
    <dgm:pt modelId="{9A631180-E71B-429C-8F2A-70512ED7790B}">
      <dgm:prSet phldrT="[Text]"/>
      <dgm:spPr/>
      <dgm:t>
        <a:bodyPr/>
        <a:lstStyle/>
        <a:p>
          <a:r>
            <a:rPr lang="en-US" dirty="0"/>
            <a:t>Car Rentals 15%</a:t>
          </a:r>
        </a:p>
      </dgm:t>
    </dgm:pt>
    <dgm:pt modelId="{5C2D4E9F-A2B0-4BDE-8133-4150CE85EF60}" type="parTrans" cxnId="{CFD1F751-13F0-4754-9D78-A9FE0A838F21}">
      <dgm:prSet/>
      <dgm:spPr/>
      <dgm:t>
        <a:bodyPr/>
        <a:lstStyle/>
        <a:p>
          <a:endParaRPr lang="en-US"/>
        </a:p>
      </dgm:t>
    </dgm:pt>
    <dgm:pt modelId="{7DD16836-73D7-45BE-A9FD-6C28865164E0}" type="sibTrans" cxnId="{CFD1F751-13F0-4754-9D78-A9FE0A838F21}">
      <dgm:prSet/>
      <dgm:spPr/>
      <dgm:t>
        <a:bodyPr/>
        <a:lstStyle/>
        <a:p>
          <a:endParaRPr lang="en-US"/>
        </a:p>
      </dgm:t>
    </dgm:pt>
    <dgm:pt modelId="{4BF6E52D-BE54-44A2-AAFE-30B14F2887FD}">
      <dgm:prSet phldrT="[Text]"/>
      <dgm:spPr/>
      <dgm:t>
        <a:bodyPr/>
        <a:lstStyle/>
        <a:p>
          <a:r>
            <a:rPr lang="en-US" dirty="0"/>
            <a:t>Global Offers</a:t>
          </a:r>
        </a:p>
      </dgm:t>
    </dgm:pt>
    <dgm:pt modelId="{B5B673E1-5170-4884-A72F-C7A9756AB8FB}" type="parTrans" cxnId="{685370F2-45F9-4B97-99ED-1F8C5C9726B3}">
      <dgm:prSet/>
      <dgm:spPr/>
      <dgm:t>
        <a:bodyPr/>
        <a:lstStyle/>
        <a:p>
          <a:endParaRPr lang="en-US"/>
        </a:p>
      </dgm:t>
    </dgm:pt>
    <dgm:pt modelId="{10DD66AD-37FC-4D97-8536-A802306EF0AF}" type="sibTrans" cxnId="{685370F2-45F9-4B97-99ED-1F8C5C9726B3}">
      <dgm:prSet/>
      <dgm:spPr/>
      <dgm:t>
        <a:bodyPr/>
        <a:lstStyle/>
        <a:p>
          <a:endParaRPr lang="en-US"/>
        </a:p>
      </dgm:t>
    </dgm:pt>
    <dgm:pt modelId="{628EBCE4-9DD6-4BE1-8F85-2AA4AA808CF2}">
      <dgm:prSet phldrT="[Text]"/>
      <dgm:spPr/>
      <dgm:t>
        <a:bodyPr/>
        <a:lstStyle/>
        <a:p>
          <a:r>
            <a:rPr lang="en-US" dirty="0"/>
            <a:t>Book a flight</a:t>
          </a:r>
        </a:p>
      </dgm:t>
    </dgm:pt>
    <dgm:pt modelId="{15119F23-B015-4E39-92DE-DBA39A693777}" type="parTrans" cxnId="{267732B4-1F45-43BB-A8C7-DDA4DCACADF2}">
      <dgm:prSet/>
      <dgm:spPr/>
      <dgm:t>
        <a:bodyPr/>
        <a:lstStyle/>
        <a:p>
          <a:endParaRPr lang="en-US"/>
        </a:p>
      </dgm:t>
    </dgm:pt>
    <dgm:pt modelId="{BCD0D33A-2B9E-489C-A540-54A7BC129DED}" type="sibTrans" cxnId="{267732B4-1F45-43BB-A8C7-DDA4DCACADF2}">
      <dgm:prSet/>
      <dgm:spPr/>
      <dgm:t>
        <a:bodyPr/>
        <a:lstStyle/>
        <a:p>
          <a:endParaRPr lang="en-US"/>
        </a:p>
      </dgm:t>
    </dgm:pt>
    <dgm:pt modelId="{726E5BA6-6676-4D31-915C-4B0FE1676B1A}">
      <dgm:prSet phldrT="[Text]"/>
      <dgm:spPr/>
      <dgm:t>
        <a:bodyPr/>
        <a:lstStyle/>
        <a:p>
          <a:r>
            <a:rPr lang="en-US" dirty="0"/>
            <a:t>Flight + Hotel</a:t>
          </a:r>
        </a:p>
      </dgm:t>
    </dgm:pt>
    <dgm:pt modelId="{EFC590DB-BBF1-41C3-9ACE-E5FC3A1DE6A8}" type="parTrans" cxnId="{0AE74E49-C268-4C24-B9FB-E8874384B9AC}">
      <dgm:prSet/>
      <dgm:spPr/>
      <dgm:t>
        <a:bodyPr/>
        <a:lstStyle/>
        <a:p>
          <a:endParaRPr lang="en-US"/>
        </a:p>
      </dgm:t>
    </dgm:pt>
    <dgm:pt modelId="{9CCEF2B5-4E4D-4836-9C51-3B53A22AECD4}" type="sibTrans" cxnId="{0AE74E49-C268-4C24-B9FB-E8874384B9AC}">
      <dgm:prSet/>
      <dgm:spPr/>
      <dgm:t>
        <a:bodyPr/>
        <a:lstStyle/>
        <a:p>
          <a:endParaRPr lang="en-US"/>
        </a:p>
      </dgm:t>
    </dgm:pt>
    <dgm:pt modelId="{BAC68647-470B-410F-87AB-C53EA0689ADB}">
      <dgm:prSet phldrT="[Text]"/>
      <dgm:spPr/>
      <dgm:t>
        <a:bodyPr/>
        <a:lstStyle/>
        <a:p>
          <a:r>
            <a:rPr lang="en-US" dirty="0"/>
            <a:t>Manage Booking</a:t>
          </a:r>
        </a:p>
      </dgm:t>
    </dgm:pt>
    <dgm:pt modelId="{3DFE5ADD-1C38-4025-8968-729BDBD77EE3}" type="parTrans" cxnId="{1AB5096E-B8A1-4BB8-8DD3-E36061E12EB5}">
      <dgm:prSet/>
      <dgm:spPr/>
      <dgm:t>
        <a:bodyPr/>
        <a:lstStyle/>
        <a:p>
          <a:endParaRPr lang="en-US"/>
        </a:p>
      </dgm:t>
    </dgm:pt>
    <dgm:pt modelId="{7A2AB8EC-544B-45F5-97D2-263BFABB478F}" type="sibTrans" cxnId="{1AB5096E-B8A1-4BB8-8DD3-E36061E12EB5}">
      <dgm:prSet/>
      <dgm:spPr/>
      <dgm:t>
        <a:bodyPr/>
        <a:lstStyle/>
        <a:p>
          <a:endParaRPr lang="en-US"/>
        </a:p>
      </dgm:t>
    </dgm:pt>
    <dgm:pt modelId="{DB525F06-6EFF-4EC6-8D5B-B3F5FC9F84A9}">
      <dgm:prSet phldrT="[Text]"/>
      <dgm:spPr/>
      <dgm:t>
        <a:bodyPr/>
        <a:lstStyle/>
        <a:p>
          <a:r>
            <a:rPr lang="en-US" dirty="0" err="1"/>
            <a:t>Chek</a:t>
          </a:r>
          <a:r>
            <a:rPr lang="en-US" dirty="0"/>
            <a:t> in</a:t>
          </a:r>
        </a:p>
      </dgm:t>
    </dgm:pt>
    <dgm:pt modelId="{07D6B63E-2A10-4F64-974E-D431A8815FDE}" type="parTrans" cxnId="{AA93FA5E-95A4-4224-BA64-7C257EF6F02F}">
      <dgm:prSet/>
      <dgm:spPr/>
      <dgm:t>
        <a:bodyPr/>
        <a:lstStyle/>
        <a:p>
          <a:endParaRPr lang="en-US"/>
        </a:p>
      </dgm:t>
    </dgm:pt>
    <dgm:pt modelId="{4B4C1A17-F6D6-4323-AC01-5923C3DA16EB}" type="sibTrans" cxnId="{AA93FA5E-95A4-4224-BA64-7C257EF6F02F}">
      <dgm:prSet/>
      <dgm:spPr/>
      <dgm:t>
        <a:bodyPr/>
        <a:lstStyle/>
        <a:p>
          <a:endParaRPr lang="en-US"/>
        </a:p>
      </dgm:t>
    </dgm:pt>
    <dgm:pt modelId="{ACA0B14B-A72E-4C2D-BF88-FF5BA96EB057}">
      <dgm:prSet phldrT="[Text]"/>
      <dgm:spPr/>
      <dgm:t>
        <a:bodyPr/>
        <a:lstStyle/>
        <a:p>
          <a:r>
            <a:rPr lang="en-US" dirty="0"/>
            <a:t>Business Class</a:t>
          </a:r>
        </a:p>
      </dgm:t>
    </dgm:pt>
    <dgm:pt modelId="{607FFF8D-86CC-4B94-9C78-861FEE92F7BE}" type="parTrans" cxnId="{6014BC66-CAA9-4E39-87C5-C2106CB4665D}">
      <dgm:prSet/>
      <dgm:spPr/>
      <dgm:t>
        <a:bodyPr/>
        <a:lstStyle/>
        <a:p>
          <a:endParaRPr lang="en-US"/>
        </a:p>
      </dgm:t>
    </dgm:pt>
    <dgm:pt modelId="{DD5BBC25-C297-46E2-964E-2F8113FCA1E1}" type="sibTrans" cxnId="{6014BC66-CAA9-4E39-87C5-C2106CB4665D}">
      <dgm:prSet/>
      <dgm:spPr/>
      <dgm:t>
        <a:bodyPr/>
        <a:lstStyle/>
        <a:p>
          <a:endParaRPr lang="en-US"/>
        </a:p>
      </dgm:t>
    </dgm:pt>
    <dgm:pt modelId="{DDC881AA-F1D2-468B-89C3-931F926CA30C}">
      <dgm:prSet phldrT="[Text]"/>
      <dgm:spPr/>
      <dgm:t>
        <a:bodyPr/>
        <a:lstStyle/>
        <a:p>
          <a:r>
            <a:rPr lang="en-US" dirty="0"/>
            <a:t>Economy Class</a:t>
          </a:r>
        </a:p>
      </dgm:t>
    </dgm:pt>
    <dgm:pt modelId="{1893C2FF-A56D-4308-8407-934F1D157DE0}" type="parTrans" cxnId="{5DD330E8-40FA-43C0-9874-16E85023DA15}">
      <dgm:prSet/>
      <dgm:spPr/>
      <dgm:t>
        <a:bodyPr/>
        <a:lstStyle/>
        <a:p>
          <a:endParaRPr lang="en-US"/>
        </a:p>
      </dgm:t>
    </dgm:pt>
    <dgm:pt modelId="{0E002AE8-46CD-4ABB-8AFB-479A904CCC2C}" type="sibTrans" cxnId="{5DD330E8-40FA-43C0-9874-16E85023DA15}">
      <dgm:prSet/>
      <dgm:spPr/>
      <dgm:t>
        <a:bodyPr/>
        <a:lstStyle/>
        <a:p>
          <a:endParaRPr lang="en-US"/>
        </a:p>
      </dgm:t>
    </dgm:pt>
    <dgm:pt modelId="{4CACC580-5D1A-4FA5-BEBC-8BDF66A4AF57}">
      <dgm:prSet phldrT="[Text]"/>
      <dgm:spPr/>
      <dgm:t>
        <a:bodyPr/>
        <a:lstStyle/>
        <a:p>
          <a:r>
            <a:rPr lang="en-US" dirty="0"/>
            <a:t>Entertainment</a:t>
          </a:r>
        </a:p>
      </dgm:t>
    </dgm:pt>
    <dgm:pt modelId="{6319657E-6903-4C68-BD8C-91A35583431B}" type="parTrans" cxnId="{DD86A1A8-37B6-4BDC-B812-F8D475EC65C4}">
      <dgm:prSet/>
      <dgm:spPr/>
      <dgm:t>
        <a:bodyPr/>
        <a:lstStyle/>
        <a:p>
          <a:endParaRPr lang="en-US"/>
        </a:p>
      </dgm:t>
    </dgm:pt>
    <dgm:pt modelId="{0C0DF908-09D8-4257-9B83-8FCBFD197D2A}" type="sibTrans" cxnId="{DD86A1A8-37B6-4BDC-B812-F8D475EC65C4}">
      <dgm:prSet/>
      <dgm:spPr/>
      <dgm:t>
        <a:bodyPr/>
        <a:lstStyle/>
        <a:p>
          <a:endParaRPr lang="en-US"/>
        </a:p>
      </dgm:t>
    </dgm:pt>
    <dgm:pt modelId="{FF4AF002-B008-419E-9550-E4C694203BA7}">
      <dgm:prSet phldrT="[Text]"/>
      <dgm:spPr/>
      <dgm:t>
        <a:bodyPr/>
        <a:lstStyle/>
        <a:p>
          <a:r>
            <a:rPr lang="en-US" dirty="0" err="1"/>
            <a:t>Wifi</a:t>
          </a:r>
          <a:endParaRPr lang="en-US" dirty="0"/>
        </a:p>
      </dgm:t>
    </dgm:pt>
    <dgm:pt modelId="{5C91E12C-E927-49F1-8507-2B9B1D73E384}" type="parTrans" cxnId="{4D4AE614-0A0D-47BC-AFA4-EB8AE756303C}">
      <dgm:prSet/>
      <dgm:spPr/>
      <dgm:t>
        <a:bodyPr/>
        <a:lstStyle/>
        <a:p>
          <a:endParaRPr lang="en-US"/>
        </a:p>
      </dgm:t>
    </dgm:pt>
    <dgm:pt modelId="{3745AB25-67AA-4EAC-A275-08065D5A8814}" type="sibTrans" cxnId="{4D4AE614-0A0D-47BC-AFA4-EB8AE756303C}">
      <dgm:prSet/>
      <dgm:spPr/>
      <dgm:t>
        <a:bodyPr/>
        <a:lstStyle/>
        <a:p>
          <a:endParaRPr lang="en-US"/>
        </a:p>
      </dgm:t>
    </dgm:pt>
    <dgm:pt modelId="{4B561172-39B7-4F9A-AEBD-CF6D161EF004}">
      <dgm:prSet phldrT="[Text]"/>
      <dgm:spPr>
        <a:solidFill>
          <a:srgbClr val="FF0066"/>
        </a:solidFill>
      </dgm:spPr>
      <dgm:t>
        <a:bodyPr/>
        <a:lstStyle/>
        <a:p>
          <a:r>
            <a:rPr lang="en-US" dirty="0"/>
            <a:t>Fly with Us</a:t>
          </a:r>
        </a:p>
      </dgm:t>
    </dgm:pt>
    <dgm:pt modelId="{6E5595E5-D982-4D52-805D-81DB7069A109}" type="parTrans" cxnId="{68ECA762-F069-4CAA-B09B-9A0216B194DB}">
      <dgm:prSet/>
      <dgm:spPr/>
      <dgm:t>
        <a:bodyPr/>
        <a:lstStyle/>
        <a:p>
          <a:endParaRPr lang="en-US"/>
        </a:p>
      </dgm:t>
    </dgm:pt>
    <dgm:pt modelId="{4370B94E-EC2D-4B79-8E92-DC41208CE251}" type="sibTrans" cxnId="{68ECA762-F069-4CAA-B09B-9A0216B194DB}">
      <dgm:prSet/>
      <dgm:spPr/>
      <dgm:t>
        <a:bodyPr/>
        <a:lstStyle/>
        <a:p>
          <a:endParaRPr lang="en-US"/>
        </a:p>
      </dgm:t>
    </dgm:pt>
    <dgm:pt modelId="{D204D34A-650C-4036-95EA-286B4378B7AE}">
      <dgm:prSet phldrT="[Text]"/>
      <dgm:spPr/>
      <dgm:t>
        <a:bodyPr/>
        <a:lstStyle/>
        <a:p>
          <a:r>
            <a:rPr lang="en-US" dirty="0"/>
            <a:t>Business Class </a:t>
          </a:r>
        </a:p>
      </dgm:t>
    </dgm:pt>
    <dgm:pt modelId="{BAA306DB-90C6-4611-91B8-4FFAB88C24CE}" type="parTrans" cxnId="{29BB74EC-2826-4DC0-B24F-9F97F10BF8E1}">
      <dgm:prSet/>
      <dgm:spPr/>
      <dgm:t>
        <a:bodyPr/>
        <a:lstStyle/>
        <a:p>
          <a:endParaRPr lang="en-US"/>
        </a:p>
      </dgm:t>
    </dgm:pt>
    <dgm:pt modelId="{00E54852-34F6-4F88-B9C1-F1C1EADF3AE0}" type="sibTrans" cxnId="{29BB74EC-2826-4DC0-B24F-9F97F10BF8E1}">
      <dgm:prSet/>
      <dgm:spPr/>
      <dgm:t>
        <a:bodyPr/>
        <a:lstStyle/>
        <a:p>
          <a:endParaRPr lang="en-US"/>
        </a:p>
      </dgm:t>
    </dgm:pt>
    <dgm:pt modelId="{3E12D14C-5D33-4D4F-AB82-DDF1B95D53BB}">
      <dgm:prSet phldrT="[Text]"/>
      <dgm:spPr/>
      <dgm:t>
        <a:bodyPr/>
        <a:lstStyle/>
        <a:p>
          <a:r>
            <a:rPr lang="en-US" dirty="0"/>
            <a:t>Economy Class</a:t>
          </a:r>
        </a:p>
      </dgm:t>
    </dgm:pt>
    <dgm:pt modelId="{0AD57D84-4EFA-4717-81B5-9E54F6FD32BA}" type="parTrans" cxnId="{A13DD9C2-0CA3-4C8B-8256-A1978B2B5310}">
      <dgm:prSet/>
      <dgm:spPr/>
      <dgm:t>
        <a:bodyPr/>
        <a:lstStyle/>
        <a:p>
          <a:endParaRPr lang="en-US"/>
        </a:p>
      </dgm:t>
    </dgm:pt>
    <dgm:pt modelId="{67587268-233C-485F-966C-7441DD9DCF86}" type="sibTrans" cxnId="{A13DD9C2-0CA3-4C8B-8256-A1978B2B5310}">
      <dgm:prSet/>
      <dgm:spPr/>
      <dgm:t>
        <a:bodyPr/>
        <a:lstStyle/>
        <a:p>
          <a:endParaRPr lang="en-US"/>
        </a:p>
      </dgm:t>
    </dgm:pt>
    <dgm:pt modelId="{609147F8-C430-4006-B455-A562075C9BD8}">
      <dgm:prSet phldrT="[Text]"/>
      <dgm:spPr/>
      <dgm:t>
        <a:bodyPr/>
        <a:lstStyle/>
        <a:p>
          <a:r>
            <a:rPr lang="en-US" dirty="0"/>
            <a:t>Check-In Flights</a:t>
          </a:r>
        </a:p>
      </dgm:t>
    </dgm:pt>
    <dgm:pt modelId="{DD548686-247B-4F44-94F0-E3A499BB8437}" type="parTrans" cxnId="{D6DB29B6-A60B-445C-88A8-4B6D5BB25B1A}">
      <dgm:prSet/>
      <dgm:spPr/>
      <dgm:t>
        <a:bodyPr/>
        <a:lstStyle/>
        <a:p>
          <a:endParaRPr lang="en-US"/>
        </a:p>
      </dgm:t>
    </dgm:pt>
    <dgm:pt modelId="{AF47B475-835A-4F7D-9C1D-CA0605E8725C}" type="sibTrans" cxnId="{D6DB29B6-A60B-445C-88A8-4B6D5BB25B1A}">
      <dgm:prSet/>
      <dgm:spPr/>
      <dgm:t>
        <a:bodyPr/>
        <a:lstStyle/>
        <a:p>
          <a:endParaRPr lang="en-US"/>
        </a:p>
      </dgm:t>
    </dgm:pt>
    <dgm:pt modelId="{C9AFEDBD-E815-420A-B8DB-561D4B8D6722}">
      <dgm:prSet phldrT="[Text]"/>
      <dgm:spPr/>
      <dgm:t>
        <a:bodyPr/>
        <a:lstStyle/>
        <a:p>
          <a:r>
            <a:rPr lang="en-US" dirty="0"/>
            <a:t>Baggage</a:t>
          </a:r>
        </a:p>
      </dgm:t>
    </dgm:pt>
    <dgm:pt modelId="{E1F273CE-BBC3-4CB5-A905-B1EF501C87F7}" type="parTrans" cxnId="{1D9BB68A-9E9B-48D0-A2EF-9D15773F7A27}">
      <dgm:prSet/>
      <dgm:spPr/>
      <dgm:t>
        <a:bodyPr/>
        <a:lstStyle/>
        <a:p>
          <a:endParaRPr lang="en-US"/>
        </a:p>
      </dgm:t>
    </dgm:pt>
    <dgm:pt modelId="{7CA5F618-EF2C-4BCD-9296-A074B363087A}" type="sibTrans" cxnId="{1D9BB68A-9E9B-48D0-A2EF-9D15773F7A27}">
      <dgm:prSet/>
      <dgm:spPr/>
      <dgm:t>
        <a:bodyPr/>
        <a:lstStyle/>
        <a:p>
          <a:endParaRPr lang="en-US"/>
        </a:p>
      </dgm:t>
    </dgm:pt>
    <dgm:pt modelId="{EC8F1003-8DD0-4582-98CA-FF8BF0B6AF20}">
      <dgm:prSet phldrT="[Text]"/>
      <dgm:spPr/>
      <dgm:t>
        <a:bodyPr/>
        <a:lstStyle/>
        <a:p>
          <a:r>
            <a:rPr lang="en-US" dirty="0"/>
            <a:t>Partners</a:t>
          </a:r>
        </a:p>
      </dgm:t>
    </dgm:pt>
    <dgm:pt modelId="{4D8ABE84-C9EB-4ACD-A902-0D9116A095D1}" type="parTrans" cxnId="{3A2D86BA-2327-4A87-BC65-BE36E6D80734}">
      <dgm:prSet/>
      <dgm:spPr/>
      <dgm:t>
        <a:bodyPr/>
        <a:lstStyle/>
        <a:p>
          <a:endParaRPr lang="en-US"/>
        </a:p>
      </dgm:t>
    </dgm:pt>
    <dgm:pt modelId="{09DB5A44-6407-42BF-8F90-FC8B9F91FE96}" type="sibTrans" cxnId="{3A2D86BA-2327-4A87-BC65-BE36E6D80734}">
      <dgm:prSet/>
      <dgm:spPr/>
      <dgm:t>
        <a:bodyPr/>
        <a:lstStyle/>
        <a:p>
          <a:endParaRPr lang="en-US"/>
        </a:p>
      </dgm:t>
    </dgm:pt>
    <dgm:pt modelId="{7819DCDB-52FF-4220-A3C4-8D69C24B2879}">
      <dgm:prSet phldrT="[Text]"/>
      <dgm:spPr/>
      <dgm:t>
        <a:bodyPr/>
        <a:lstStyle/>
        <a:p>
          <a:r>
            <a:rPr lang="en-US" dirty="0"/>
            <a:t>Passenger Services</a:t>
          </a:r>
        </a:p>
      </dgm:t>
    </dgm:pt>
    <dgm:pt modelId="{BD35A6AB-614E-4F73-B272-5583DCE08DCE}" type="parTrans" cxnId="{6D8171E2-7F5A-46B0-90B3-69178B9FCD70}">
      <dgm:prSet/>
      <dgm:spPr/>
      <dgm:t>
        <a:bodyPr/>
        <a:lstStyle/>
        <a:p>
          <a:endParaRPr lang="en-US"/>
        </a:p>
      </dgm:t>
    </dgm:pt>
    <dgm:pt modelId="{52F8734E-CAB6-46C0-84EA-A19E7C780B46}" type="sibTrans" cxnId="{6D8171E2-7F5A-46B0-90B3-69178B9FCD70}">
      <dgm:prSet/>
      <dgm:spPr/>
      <dgm:t>
        <a:bodyPr/>
        <a:lstStyle/>
        <a:p>
          <a:endParaRPr lang="en-US"/>
        </a:p>
      </dgm:t>
    </dgm:pt>
    <dgm:pt modelId="{3471B3E9-C893-486E-BA1E-518EAA856BE4}">
      <dgm:prSet phldrT="[Text]"/>
      <dgm:spPr/>
      <dgm:t>
        <a:bodyPr/>
        <a:lstStyle/>
        <a:p>
          <a:r>
            <a:rPr lang="en-US" dirty="0"/>
            <a:t>FAQ’s</a:t>
          </a:r>
        </a:p>
      </dgm:t>
    </dgm:pt>
    <dgm:pt modelId="{17F8762A-BEE0-4428-BD0E-7BD6DABDD8F4}" type="parTrans" cxnId="{741EE464-66A1-4E94-8189-AC3711A115D1}">
      <dgm:prSet/>
      <dgm:spPr/>
      <dgm:t>
        <a:bodyPr/>
        <a:lstStyle/>
        <a:p>
          <a:endParaRPr lang="en-US"/>
        </a:p>
      </dgm:t>
    </dgm:pt>
    <dgm:pt modelId="{43DA483A-AB60-4641-8189-DB1018E4FA75}" type="sibTrans" cxnId="{741EE464-66A1-4E94-8189-AC3711A115D1}">
      <dgm:prSet/>
      <dgm:spPr/>
      <dgm:t>
        <a:bodyPr/>
        <a:lstStyle/>
        <a:p>
          <a:endParaRPr lang="en-US"/>
        </a:p>
      </dgm:t>
    </dgm:pt>
    <dgm:pt modelId="{6D391F0E-C324-4422-902F-E091183094B6}">
      <dgm:prSet phldrT="[Text]"/>
      <dgm:spPr/>
      <dgm:t>
        <a:bodyPr/>
        <a:lstStyle/>
        <a:p>
          <a:r>
            <a:rPr lang="en-US" dirty="0"/>
            <a:t>Travel Shops</a:t>
          </a:r>
        </a:p>
      </dgm:t>
    </dgm:pt>
    <dgm:pt modelId="{4ECA282B-D499-4180-9059-6BD018D5BDBF}" type="parTrans" cxnId="{104A69C0-E1A9-472B-B5F4-A3C2D86DA29C}">
      <dgm:prSet/>
      <dgm:spPr/>
      <dgm:t>
        <a:bodyPr/>
        <a:lstStyle/>
        <a:p>
          <a:endParaRPr lang="en-US"/>
        </a:p>
      </dgm:t>
    </dgm:pt>
    <dgm:pt modelId="{2A96FAC2-1DA2-47D1-8A77-A1605796F488}" type="sibTrans" cxnId="{104A69C0-E1A9-472B-B5F4-A3C2D86DA29C}">
      <dgm:prSet/>
      <dgm:spPr/>
      <dgm:t>
        <a:bodyPr/>
        <a:lstStyle/>
        <a:p>
          <a:endParaRPr lang="en-US"/>
        </a:p>
      </dgm:t>
    </dgm:pt>
    <dgm:pt modelId="{A3568B23-0B59-41A8-806F-39355F1972AE}">
      <dgm:prSet phldrT="[Text]"/>
      <dgm:spPr/>
      <dgm:t>
        <a:bodyPr/>
        <a:lstStyle/>
        <a:p>
          <a:r>
            <a:rPr lang="en-US" dirty="0"/>
            <a:t>Plan / Book / Experience / </a:t>
          </a:r>
          <a:r>
            <a:rPr lang="en-US" dirty="0" err="1"/>
            <a:t>Flywith</a:t>
          </a:r>
          <a:r>
            <a:rPr lang="en-US" dirty="0"/>
            <a:t> us/ Contact</a:t>
          </a:r>
        </a:p>
      </dgm:t>
    </dgm:pt>
    <dgm:pt modelId="{CEFE38EC-A606-4154-A5BE-27C65F4D7FC0}" type="parTrans" cxnId="{DD267707-1C22-4820-962F-9310D7194554}">
      <dgm:prSet/>
      <dgm:spPr/>
      <dgm:t>
        <a:bodyPr/>
        <a:lstStyle/>
        <a:p>
          <a:endParaRPr lang="en-US"/>
        </a:p>
      </dgm:t>
    </dgm:pt>
    <dgm:pt modelId="{039624EC-F744-47DE-97A2-973F6ADB8A13}" type="sibTrans" cxnId="{DD267707-1C22-4820-962F-9310D7194554}">
      <dgm:prSet/>
      <dgm:spPr/>
      <dgm:t>
        <a:bodyPr/>
        <a:lstStyle/>
        <a:p>
          <a:endParaRPr lang="en-US"/>
        </a:p>
      </dgm:t>
    </dgm:pt>
    <dgm:pt modelId="{405CEFE4-720A-4313-96BB-921D9D0D5603}">
      <dgm:prSet phldrT="[Text]"/>
      <dgm:spPr/>
      <dgm:t>
        <a:bodyPr/>
        <a:lstStyle/>
        <a:p>
          <a:r>
            <a:rPr lang="en-US" dirty="0"/>
            <a:t>Fare types ..</a:t>
          </a:r>
        </a:p>
      </dgm:t>
    </dgm:pt>
    <dgm:pt modelId="{F62FF33F-64F2-48C1-AF60-7BE27721919C}" type="parTrans" cxnId="{51980957-385B-408C-9F4A-9BDB9DEF7BE5}">
      <dgm:prSet/>
      <dgm:spPr/>
      <dgm:t>
        <a:bodyPr/>
        <a:lstStyle/>
        <a:p>
          <a:endParaRPr lang="en-US"/>
        </a:p>
      </dgm:t>
    </dgm:pt>
    <dgm:pt modelId="{C6300697-CC0D-49DA-90EA-F9A1537BA294}" type="sibTrans" cxnId="{51980957-385B-408C-9F4A-9BDB9DEF7BE5}">
      <dgm:prSet/>
      <dgm:spPr/>
      <dgm:t>
        <a:bodyPr/>
        <a:lstStyle/>
        <a:p>
          <a:endParaRPr lang="en-US"/>
        </a:p>
      </dgm:t>
    </dgm:pt>
    <dgm:pt modelId="{56D77EEA-2C84-4819-90CE-D7ACCE9C19DF}">
      <dgm:prSet phldrT="[Text]"/>
      <dgm:spPr/>
      <dgm:t>
        <a:bodyPr/>
        <a:lstStyle/>
        <a:p>
          <a:r>
            <a:rPr lang="en-US" dirty="0"/>
            <a:t>Connections</a:t>
          </a:r>
        </a:p>
      </dgm:t>
    </dgm:pt>
    <dgm:pt modelId="{FD3CF349-9742-49B1-8E0D-B46A70E85488}" type="parTrans" cxnId="{E0EC5BBD-ED36-403E-8BDE-76979D44DCFC}">
      <dgm:prSet/>
      <dgm:spPr/>
      <dgm:t>
        <a:bodyPr/>
        <a:lstStyle/>
        <a:p>
          <a:endParaRPr lang="en-US"/>
        </a:p>
      </dgm:t>
    </dgm:pt>
    <dgm:pt modelId="{C13A5E96-8A3A-4A81-96F8-0D7652879A39}" type="sibTrans" cxnId="{E0EC5BBD-ED36-403E-8BDE-76979D44DCFC}">
      <dgm:prSet/>
      <dgm:spPr/>
      <dgm:t>
        <a:bodyPr/>
        <a:lstStyle/>
        <a:p>
          <a:endParaRPr lang="en-US"/>
        </a:p>
      </dgm:t>
    </dgm:pt>
    <dgm:pt modelId="{D9787222-FD73-4AB1-81CF-720D9BF30322}">
      <dgm:prSet phldrT="[Text]"/>
      <dgm:spPr/>
      <dgm:t>
        <a:bodyPr/>
        <a:lstStyle/>
        <a:p>
          <a:r>
            <a:rPr lang="en-US" dirty="0"/>
            <a:t>Airports</a:t>
          </a:r>
        </a:p>
      </dgm:t>
    </dgm:pt>
    <dgm:pt modelId="{AB49FA68-3CE9-4C48-B411-39BBC21518EF}" type="parTrans" cxnId="{C17316B4-1720-42A2-97EC-02CDE214881B}">
      <dgm:prSet/>
      <dgm:spPr/>
      <dgm:t>
        <a:bodyPr/>
        <a:lstStyle/>
        <a:p>
          <a:endParaRPr lang="en-US"/>
        </a:p>
      </dgm:t>
    </dgm:pt>
    <dgm:pt modelId="{09D1F40A-72F9-4B89-80E1-34941A90C0CB}" type="sibTrans" cxnId="{C17316B4-1720-42A2-97EC-02CDE214881B}">
      <dgm:prSet/>
      <dgm:spPr/>
      <dgm:t>
        <a:bodyPr/>
        <a:lstStyle/>
        <a:p>
          <a:endParaRPr lang="en-US"/>
        </a:p>
      </dgm:t>
    </dgm:pt>
    <dgm:pt modelId="{DF8E6229-1DEA-4924-8BB8-D223D97B0185}">
      <dgm:prSet phldrT="[Text]"/>
      <dgm:spPr/>
      <dgm:t>
        <a:bodyPr/>
        <a:lstStyle/>
        <a:p>
          <a:r>
            <a:rPr lang="en-US" dirty="0"/>
            <a:t>Travel Ideas</a:t>
          </a:r>
        </a:p>
      </dgm:t>
    </dgm:pt>
    <dgm:pt modelId="{95744520-C149-47B5-8E42-0FB86F9B5218}" type="parTrans" cxnId="{758772E4-F6BC-4D53-B33F-41513F5B546F}">
      <dgm:prSet/>
      <dgm:spPr/>
      <dgm:t>
        <a:bodyPr/>
        <a:lstStyle/>
        <a:p>
          <a:endParaRPr lang="en-US"/>
        </a:p>
      </dgm:t>
    </dgm:pt>
    <dgm:pt modelId="{6864D0DF-FA39-4759-A9C2-16C7FBE99412}" type="sibTrans" cxnId="{758772E4-F6BC-4D53-B33F-41513F5B546F}">
      <dgm:prSet/>
      <dgm:spPr/>
      <dgm:t>
        <a:bodyPr/>
        <a:lstStyle/>
        <a:p>
          <a:endParaRPr lang="en-US"/>
        </a:p>
      </dgm:t>
    </dgm:pt>
    <dgm:pt modelId="{32A97DCB-38F1-4B1F-9ACB-48C09D0BF0CF}">
      <dgm:prSet phldrT="[Text]"/>
      <dgm:spPr/>
      <dgm:t>
        <a:bodyPr/>
        <a:lstStyle/>
        <a:p>
          <a:r>
            <a:rPr lang="en-US" dirty="0"/>
            <a:t>Route Map</a:t>
          </a:r>
        </a:p>
      </dgm:t>
    </dgm:pt>
    <dgm:pt modelId="{801717B6-87F0-4D22-9E65-CBFEB5D641F1}" type="parTrans" cxnId="{8AD70DD5-539C-4B0B-8AD1-D4AAFC28DCB6}">
      <dgm:prSet/>
      <dgm:spPr/>
      <dgm:t>
        <a:bodyPr/>
        <a:lstStyle/>
        <a:p>
          <a:endParaRPr lang="en-US"/>
        </a:p>
      </dgm:t>
    </dgm:pt>
    <dgm:pt modelId="{70B3507A-0A03-48B8-8DA5-B2368741523D}" type="sibTrans" cxnId="{8AD70DD5-539C-4B0B-8AD1-D4AAFC28DCB6}">
      <dgm:prSet/>
      <dgm:spPr/>
      <dgm:t>
        <a:bodyPr/>
        <a:lstStyle/>
        <a:p>
          <a:endParaRPr lang="en-US"/>
        </a:p>
      </dgm:t>
    </dgm:pt>
    <dgm:pt modelId="{4DC66E8A-9F37-4283-BC40-FB77ECBB91FD}">
      <dgm:prSet phldrT="[Text]"/>
      <dgm:spPr/>
      <dgm:t>
        <a:bodyPr/>
        <a:lstStyle/>
        <a:p>
          <a:r>
            <a:rPr lang="en-US" dirty="0"/>
            <a:t>Booking ..</a:t>
          </a:r>
        </a:p>
      </dgm:t>
    </dgm:pt>
    <dgm:pt modelId="{2CB09C00-1D3B-4AE9-8871-701246DEC58C}" type="parTrans" cxnId="{BBA8E701-1D10-4912-9067-C93D24CB6918}">
      <dgm:prSet/>
      <dgm:spPr/>
      <dgm:t>
        <a:bodyPr/>
        <a:lstStyle/>
        <a:p>
          <a:endParaRPr lang="en-US"/>
        </a:p>
      </dgm:t>
    </dgm:pt>
    <dgm:pt modelId="{1024678C-EB57-4E3D-ACDC-168DC77194E8}" type="sibTrans" cxnId="{BBA8E701-1D10-4912-9067-C93D24CB6918}">
      <dgm:prSet/>
      <dgm:spPr/>
      <dgm:t>
        <a:bodyPr/>
        <a:lstStyle/>
        <a:p>
          <a:endParaRPr lang="en-US"/>
        </a:p>
      </dgm:t>
    </dgm:pt>
    <dgm:pt modelId="{E32D446B-2A4E-41CF-A202-83AE766CC19B}">
      <dgm:prSet phldrT="[Text]"/>
      <dgm:spPr/>
      <dgm:t>
        <a:bodyPr/>
        <a:lstStyle/>
        <a:p>
          <a:r>
            <a:rPr lang="en-US" dirty="0"/>
            <a:t>Destinations</a:t>
          </a:r>
        </a:p>
      </dgm:t>
    </dgm:pt>
    <dgm:pt modelId="{3BF41D5E-DA16-49C9-816D-77A71E89C056}" type="parTrans" cxnId="{EA72D4AE-4A6F-454F-BD60-5DCBCA11570E}">
      <dgm:prSet/>
      <dgm:spPr/>
      <dgm:t>
        <a:bodyPr/>
        <a:lstStyle/>
        <a:p>
          <a:endParaRPr lang="en-US"/>
        </a:p>
      </dgm:t>
    </dgm:pt>
    <dgm:pt modelId="{E9555572-45ED-43E9-8DE6-3699CD8235F3}" type="sibTrans" cxnId="{EA72D4AE-4A6F-454F-BD60-5DCBCA11570E}">
      <dgm:prSet/>
      <dgm:spPr/>
      <dgm:t>
        <a:bodyPr/>
        <a:lstStyle/>
        <a:p>
          <a:endParaRPr lang="en-US"/>
        </a:p>
      </dgm:t>
    </dgm:pt>
    <dgm:pt modelId="{2DA9E09D-28F8-4725-A6B6-8E5CE746F77E}">
      <dgm:prSet phldrT="[Text]"/>
      <dgm:spPr/>
      <dgm:t>
        <a:bodyPr/>
        <a:lstStyle/>
        <a:p>
          <a:r>
            <a:rPr lang="en-US" dirty="0"/>
            <a:t>Business Class..</a:t>
          </a:r>
        </a:p>
      </dgm:t>
    </dgm:pt>
    <dgm:pt modelId="{CADE880F-343E-43D4-AF48-CE34515D89BF}" type="parTrans" cxnId="{49BBAE9D-D919-45B6-B093-6A3061878517}">
      <dgm:prSet/>
      <dgm:spPr/>
      <dgm:t>
        <a:bodyPr/>
        <a:lstStyle/>
        <a:p>
          <a:endParaRPr lang="en-US"/>
        </a:p>
      </dgm:t>
    </dgm:pt>
    <dgm:pt modelId="{68F31BC4-0434-4127-8EFD-4923344B1E3E}" type="sibTrans" cxnId="{49BBAE9D-D919-45B6-B093-6A3061878517}">
      <dgm:prSet/>
      <dgm:spPr/>
      <dgm:t>
        <a:bodyPr/>
        <a:lstStyle/>
        <a:p>
          <a:endParaRPr lang="en-US"/>
        </a:p>
      </dgm:t>
    </dgm:pt>
    <dgm:pt modelId="{F706805A-ED86-46AC-901E-EA13E378DAD7}">
      <dgm:prSet phldrT="[Text]"/>
      <dgm:spPr/>
      <dgm:t>
        <a:bodyPr/>
        <a:lstStyle/>
        <a:p>
          <a:r>
            <a:rPr lang="en-US" dirty="0"/>
            <a:t>Flight Status</a:t>
          </a:r>
        </a:p>
      </dgm:t>
    </dgm:pt>
    <dgm:pt modelId="{A1D9227C-E159-44BA-910E-DA586459BF42}" type="parTrans" cxnId="{DF1E8E25-991C-437D-BA44-4A52E60E7C17}">
      <dgm:prSet/>
      <dgm:spPr/>
      <dgm:t>
        <a:bodyPr/>
        <a:lstStyle/>
        <a:p>
          <a:endParaRPr lang="en-US"/>
        </a:p>
      </dgm:t>
    </dgm:pt>
    <dgm:pt modelId="{416A23A1-36E4-4B71-B16D-BEAF0E32C92B}" type="sibTrans" cxnId="{DF1E8E25-991C-437D-BA44-4A52E60E7C17}">
      <dgm:prSet/>
      <dgm:spPr/>
      <dgm:t>
        <a:bodyPr/>
        <a:lstStyle/>
        <a:p>
          <a:endParaRPr lang="en-US"/>
        </a:p>
      </dgm:t>
    </dgm:pt>
    <dgm:pt modelId="{93F2B0BF-9E3C-4DE3-A968-EF69C65D4F75}">
      <dgm:prSet phldrT="[Text]"/>
      <dgm:spPr/>
      <dgm:t>
        <a:bodyPr/>
        <a:lstStyle/>
        <a:p>
          <a:r>
            <a:rPr lang="en-US" dirty="0"/>
            <a:t>Holidays</a:t>
          </a:r>
        </a:p>
      </dgm:t>
    </dgm:pt>
    <dgm:pt modelId="{3A1CA607-05E4-45A7-870C-0F786119FA6F}" type="parTrans" cxnId="{EE85C8CE-BD1A-4E4D-9CA1-AAF2C1A6BC0C}">
      <dgm:prSet/>
      <dgm:spPr/>
      <dgm:t>
        <a:bodyPr/>
        <a:lstStyle/>
        <a:p>
          <a:endParaRPr lang="en-US"/>
        </a:p>
      </dgm:t>
    </dgm:pt>
    <dgm:pt modelId="{328BEF7D-1650-4232-A97C-68EDCE809413}" type="sibTrans" cxnId="{EE85C8CE-BD1A-4E4D-9CA1-AAF2C1A6BC0C}">
      <dgm:prSet/>
      <dgm:spPr/>
      <dgm:t>
        <a:bodyPr/>
        <a:lstStyle/>
        <a:p>
          <a:endParaRPr lang="en-US"/>
        </a:p>
      </dgm:t>
    </dgm:pt>
    <dgm:pt modelId="{2338FC47-42A7-414D-B42E-F88124E58C87}">
      <dgm:prSet phldrT="[Text]"/>
      <dgm:spPr/>
      <dgm:t>
        <a:bodyPr/>
        <a:lstStyle/>
        <a:p>
          <a:r>
            <a:rPr lang="en-US" dirty="0"/>
            <a:t>Hotels</a:t>
          </a:r>
        </a:p>
      </dgm:t>
    </dgm:pt>
    <dgm:pt modelId="{B2C340A0-A153-402C-9DC5-8B39E08F731B}" type="parTrans" cxnId="{12CA38FE-B0B0-4827-9C20-B928C159C4B6}">
      <dgm:prSet/>
      <dgm:spPr/>
      <dgm:t>
        <a:bodyPr/>
        <a:lstStyle/>
        <a:p>
          <a:endParaRPr lang="en-US"/>
        </a:p>
      </dgm:t>
    </dgm:pt>
    <dgm:pt modelId="{0C0822DE-94B7-43BA-BDBF-C21ED413A8F0}" type="sibTrans" cxnId="{12CA38FE-B0B0-4827-9C20-B928C159C4B6}">
      <dgm:prSet/>
      <dgm:spPr/>
      <dgm:t>
        <a:bodyPr/>
        <a:lstStyle/>
        <a:p>
          <a:endParaRPr lang="en-US"/>
        </a:p>
      </dgm:t>
    </dgm:pt>
    <dgm:pt modelId="{E16BC199-DCF2-47E5-BFC6-C10909E0BAC3}">
      <dgm:prSet phldrT="[Text]"/>
      <dgm:spPr/>
      <dgm:t>
        <a:bodyPr/>
        <a:lstStyle/>
        <a:p>
          <a:r>
            <a:rPr lang="en-US" dirty="0"/>
            <a:t>Car Rentals</a:t>
          </a:r>
        </a:p>
      </dgm:t>
    </dgm:pt>
    <dgm:pt modelId="{1ED40374-B570-4B1B-ADDC-1CE6531968FD}" type="parTrans" cxnId="{5B1DA077-6B01-4FB3-87A9-E027BFAB509B}">
      <dgm:prSet/>
      <dgm:spPr/>
      <dgm:t>
        <a:bodyPr/>
        <a:lstStyle/>
        <a:p>
          <a:endParaRPr lang="en-US"/>
        </a:p>
      </dgm:t>
    </dgm:pt>
    <dgm:pt modelId="{EFCC09B2-1490-42C1-B31A-027AA328D3FF}" type="sibTrans" cxnId="{5B1DA077-6B01-4FB3-87A9-E027BFAB509B}">
      <dgm:prSet/>
      <dgm:spPr/>
      <dgm:t>
        <a:bodyPr/>
        <a:lstStyle/>
        <a:p>
          <a:endParaRPr lang="en-US"/>
        </a:p>
      </dgm:t>
    </dgm:pt>
    <dgm:pt modelId="{1BD5BCD2-3AAC-46B8-B4F0-7205320A26EF}">
      <dgm:prSet phldrT="[Text]"/>
      <dgm:spPr/>
      <dgm:t>
        <a:bodyPr/>
        <a:lstStyle/>
        <a:p>
          <a:r>
            <a:rPr lang="en-US" dirty="0"/>
            <a:t>Tours</a:t>
          </a:r>
        </a:p>
      </dgm:t>
    </dgm:pt>
    <dgm:pt modelId="{C9901BAB-00C5-457A-B82E-EED86235DA66}" type="parTrans" cxnId="{4B03E215-B96B-4318-AE7E-2571F16C26D1}">
      <dgm:prSet/>
      <dgm:spPr/>
      <dgm:t>
        <a:bodyPr/>
        <a:lstStyle/>
        <a:p>
          <a:endParaRPr lang="en-US"/>
        </a:p>
      </dgm:t>
    </dgm:pt>
    <dgm:pt modelId="{8D176437-8BE2-4D58-AB1A-CA2B2198CB98}" type="sibTrans" cxnId="{4B03E215-B96B-4318-AE7E-2571F16C26D1}">
      <dgm:prSet/>
      <dgm:spPr/>
      <dgm:t>
        <a:bodyPr/>
        <a:lstStyle/>
        <a:p>
          <a:endParaRPr lang="en-US"/>
        </a:p>
      </dgm:t>
    </dgm:pt>
    <dgm:pt modelId="{C0193CEB-7DC3-423D-869A-F63EF9E4E322}">
      <dgm:prSet phldrT="[Text]"/>
      <dgm:spPr/>
      <dgm:t>
        <a:bodyPr/>
        <a:lstStyle/>
        <a:p>
          <a:r>
            <a:rPr lang="en-US" dirty="0"/>
            <a:t>Upgrade to business class</a:t>
          </a:r>
        </a:p>
      </dgm:t>
    </dgm:pt>
    <dgm:pt modelId="{AC17CBD1-E208-4912-B1D6-D108001ADF17}" type="parTrans" cxnId="{8434B0EF-D19E-4850-857A-0EDD9F9B2D4F}">
      <dgm:prSet/>
      <dgm:spPr/>
      <dgm:t>
        <a:bodyPr/>
        <a:lstStyle/>
        <a:p>
          <a:endParaRPr lang="en-US"/>
        </a:p>
      </dgm:t>
    </dgm:pt>
    <dgm:pt modelId="{CC4E4FD4-EF60-4DF1-A2E8-668776D62BCD}" type="sibTrans" cxnId="{8434B0EF-D19E-4850-857A-0EDD9F9B2D4F}">
      <dgm:prSet/>
      <dgm:spPr/>
      <dgm:t>
        <a:bodyPr/>
        <a:lstStyle/>
        <a:p>
          <a:endParaRPr lang="en-US"/>
        </a:p>
      </dgm:t>
    </dgm:pt>
    <dgm:pt modelId="{B1B8B888-C78A-42E3-ADA1-4C7126B34523}">
      <dgm:prSet phldrT="[Text]"/>
      <dgm:spPr/>
      <dgm:t>
        <a:bodyPr/>
        <a:lstStyle/>
        <a:p>
          <a:r>
            <a:rPr lang="en-US" dirty="0"/>
            <a:t>Sign up for news </a:t>
          </a:r>
          <a:r>
            <a:rPr lang="en-US" dirty="0" err="1"/>
            <a:t>lestter</a:t>
          </a:r>
          <a:endParaRPr lang="en-US" dirty="0"/>
        </a:p>
      </dgm:t>
    </dgm:pt>
    <dgm:pt modelId="{DC91D662-E503-412D-BB7A-7542AA0342A6}" type="parTrans" cxnId="{4D23FEAF-CC67-4A8B-AA16-9D1ADFF24C42}">
      <dgm:prSet/>
      <dgm:spPr/>
      <dgm:t>
        <a:bodyPr/>
        <a:lstStyle/>
        <a:p>
          <a:endParaRPr lang="en-US"/>
        </a:p>
      </dgm:t>
    </dgm:pt>
    <dgm:pt modelId="{BA3569B5-50C5-4DA1-AD85-46AC7C15AA47}" type="sibTrans" cxnId="{4D23FEAF-CC67-4A8B-AA16-9D1ADFF24C42}">
      <dgm:prSet/>
      <dgm:spPr/>
      <dgm:t>
        <a:bodyPr/>
        <a:lstStyle/>
        <a:p>
          <a:endParaRPr lang="en-US"/>
        </a:p>
      </dgm:t>
    </dgm:pt>
    <dgm:pt modelId="{76C7CE35-2025-413B-AE6D-9C6E7B52B9AE}" type="pres">
      <dgm:prSet presAssocID="{93251D5C-2C6C-4832-9AA8-53A3EE40C3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A295067-DACB-4EA9-8AFD-85E1E51B075D}" type="pres">
      <dgm:prSet presAssocID="{D2EAB27C-1133-4758-AC3F-29FAD9BAD702}" presName="hierRoot1" presStyleCnt="0">
        <dgm:presLayoutVars>
          <dgm:hierBranch val="init"/>
        </dgm:presLayoutVars>
      </dgm:prSet>
      <dgm:spPr/>
    </dgm:pt>
    <dgm:pt modelId="{8C31F6DD-5B17-4364-97B6-7A0545F18E4A}" type="pres">
      <dgm:prSet presAssocID="{D2EAB27C-1133-4758-AC3F-29FAD9BAD702}" presName="rootComposite1" presStyleCnt="0"/>
      <dgm:spPr/>
    </dgm:pt>
    <dgm:pt modelId="{440C5F06-54B1-4F91-8EFA-4F090234B486}" type="pres">
      <dgm:prSet presAssocID="{D2EAB27C-1133-4758-AC3F-29FAD9BAD702}" presName="rootText1" presStyleLbl="node0" presStyleIdx="0" presStyleCnt="1">
        <dgm:presLayoutVars>
          <dgm:chPref val="3"/>
        </dgm:presLayoutVars>
      </dgm:prSet>
      <dgm:spPr/>
    </dgm:pt>
    <dgm:pt modelId="{0BE23FA9-A0D5-43DB-B317-9ADBE5DED63C}" type="pres">
      <dgm:prSet presAssocID="{D2EAB27C-1133-4758-AC3F-29FAD9BAD702}" presName="rootConnector1" presStyleLbl="node1" presStyleIdx="0" presStyleCnt="0"/>
      <dgm:spPr/>
    </dgm:pt>
    <dgm:pt modelId="{1FB56361-9A68-49EE-8905-70136BC67377}" type="pres">
      <dgm:prSet presAssocID="{D2EAB27C-1133-4758-AC3F-29FAD9BAD702}" presName="hierChild2" presStyleCnt="0"/>
      <dgm:spPr/>
    </dgm:pt>
    <dgm:pt modelId="{60125F27-FBA5-4EC3-A83C-5297AFF107C2}" type="pres">
      <dgm:prSet presAssocID="{A81F02F6-C5AD-4C03-8E3D-A5496A8F4772}" presName="Name37" presStyleLbl="parChTrans1D2" presStyleIdx="0" presStyleCnt="8"/>
      <dgm:spPr/>
    </dgm:pt>
    <dgm:pt modelId="{20475F64-AF58-430C-947E-BD06CCD5B5BD}" type="pres">
      <dgm:prSet presAssocID="{94B26227-B8A1-4141-824E-5CE8FEFB05C6}" presName="hierRoot2" presStyleCnt="0">
        <dgm:presLayoutVars>
          <dgm:hierBranch val="init"/>
        </dgm:presLayoutVars>
      </dgm:prSet>
      <dgm:spPr/>
    </dgm:pt>
    <dgm:pt modelId="{4174A4A8-2A93-452B-AD23-64F8D3D70FAC}" type="pres">
      <dgm:prSet presAssocID="{94B26227-B8A1-4141-824E-5CE8FEFB05C6}" presName="rootComposite" presStyleCnt="0"/>
      <dgm:spPr/>
    </dgm:pt>
    <dgm:pt modelId="{05932D17-B290-4701-B1A8-F76643E8E932}" type="pres">
      <dgm:prSet presAssocID="{94B26227-B8A1-4141-824E-5CE8FEFB05C6}" presName="rootText" presStyleLbl="node2" presStyleIdx="0" presStyleCnt="8">
        <dgm:presLayoutVars>
          <dgm:chPref val="3"/>
        </dgm:presLayoutVars>
      </dgm:prSet>
      <dgm:spPr/>
    </dgm:pt>
    <dgm:pt modelId="{58A4EC17-51E7-4922-9443-28DE222F9A07}" type="pres">
      <dgm:prSet presAssocID="{94B26227-B8A1-4141-824E-5CE8FEFB05C6}" presName="rootConnector" presStyleLbl="node2" presStyleIdx="0" presStyleCnt="8"/>
      <dgm:spPr/>
    </dgm:pt>
    <dgm:pt modelId="{FF26A5BB-0B3C-4F31-888C-03C525E52C74}" type="pres">
      <dgm:prSet presAssocID="{94B26227-B8A1-4141-824E-5CE8FEFB05C6}" presName="hierChild4" presStyleCnt="0"/>
      <dgm:spPr/>
    </dgm:pt>
    <dgm:pt modelId="{49662E55-9052-4A0D-951F-A903E21E6CAA}" type="pres">
      <dgm:prSet presAssocID="{89899AEC-A54D-4038-8F60-69F8DF0633DE}" presName="Name37" presStyleLbl="parChTrans1D3" presStyleIdx="0" presStyleCnt="45"/>
      <dgm:spPr/>
    </dgm:pt>
    <dgm:pt modelId="{6B1FE9E5-8854-48C1-B65F-B619069C85B7}" type="pres">
      <dgm:prSet presAssocID="{D267F0E6-8068-4C94-9794-D37D58766704}" presName="hierRoot2" presStyleCnt="0">
        <dgm:presLayoutVars>
          <dgm:hierBranch val="init"/>
        </dgm:presLayoutVars>
      </dgm:prSet>
      <dgm:spPr/>
    </dgm:pt>
    <dgm:pt modelId="{2664CFA9-5CCC-477C-80C0-5F93999A150B}" type="pres">
      <dgm:prSet presAssocID="{D267F0E6-8068-4C94-9794-D37D58766704}" presName="rootComposite" presStyleCnt="0"/>
      <dgm:spPr/>
    </dgm:pt>
    <dgm:pt modelId="{193431EA-8A56-4753-90D4-B3830EC03DE6}" type="pres">
      <dgm:prSet presAssocID="{D267F0E6-8068-4C94-9794-D37D58766704}" presName="rootText" presStyleLbl="node3" presStyleIdx="0" presStyleCnt="45">
        <dgm:presLayoutVars>
          <dgm:chPref val="3"/>
        </dgm:presLayoutVars>
      </dgm:prSet>
      <dgm:spPr/>
    </dgm:pt>
    <dgm:pt modelId="{B7BDD313-3748-4AEF-A9DD-BAE7F62C56BF}" type="pres">
      <dgm:prSet presAssocID="{D267F0E6-8068-4C94-9794-D37D58766704}" presName="rootConnector" presStyleLbl="node3" presStyleIdx="0" presStyleCnt="45"/>
      <dgm:spPr/>
    </dgm:pt>
    <dgm:pt modelId="{8019D9FC-2D8C-495C-80F7-9DF95C4149F0}" type="pres">
      <dgm:prSet presAssocID="{D267F0E6-8068-4C94-9794-D37D58766704}" presName="hierChild4" presStyleCnt="0"/>
      <dgm:spPr/>
    </dgm:pt>
    <dgm:pt modelId="{E5097BF5-2015-4831-807E-4DF939DC887A}" type="pres">
      <dgm:prSet presAssocID="{D267F0E6-8068-4C94-9794-D37D58766704}" presName="hierChild5" presStyleCnt="0"/>
      <dgm:spPr/>
    </dgm:pt>
    <dgm:pt modelId="{92688C74-283E-470E-8928-98875895E425}" type="pres">
      <dgm:prSet presAssocID="{1DFE532C-BD5E-4514-88E8-D0546695B328}" presName="Name37" presStyleLbl="parChTrans1D3" presStyleIdx="1" presStyleCnt="45"/>
      <dgm:spPr/>
    </dgm:pt>
    <dgm:pt modelId="{06F68B03-3984-4447-9A8A-15F74C74EDE5}" type="pres">
      <dgm:prSet presAssocID="{EF687EA5-ADF9-4F7F-8A57-0146682298EF}" presName="hierRoot2" presStyleCnt="0">
        <dgm:presLayoutVars>
          <dgm:hierBranch val="init"/>
        </dgm:presLayoutVars>
      </dgm:prSet>
      <dgm:spPr/>
    </dgm:pt>
    <dgm:pt modelId="{CC915C3A-E588-4953-98B2-859A80602191}" type="pres">
      <dgm:prSet presAssocID="{EF687EA5-ADF9-4F7F-8A57-0146682298EF}" presName="rootComposite" presStyleCnt="0"/>
      <dgm:spPr/>
    </dgm:pt>
    <dgm:pt modelId="{A5B152D5-BD01-4CED-9647-7C28A46B4A10}" type="pres">
      <dgm:prSet presAssocID="{EF687EA5-ADF9-4F7F-8A57-0146682298EF}" presName="rootText" presStyleLbl="node3" presStyleIdx="1" presStyleCnt="45">
        <dgm:presLayoutVars>
          <dgm:chPref val="3"/>
        </dgm:presLayoutVars>
      </dgm:prSet>
      <dgm:spPr/>
    </dgm:pt>
    <dgm:pt modelId="{30F4B548-D09B-4F5C-A27B-D5CD43AFD0FB}" type="pres">
      <dgm:prSet presAssocID="{EF687EA5-ADF9-4F7F-8A57-0146682298EF}" presName="rootConnector" presStyleLbl="node3" presStyleIdx="1" presStyleCnt="45"/>
      <dgm:spPr/>
    </dgm:pt>
    <dgm:pt modelId="{F3468D5D-EAF1-44A3-9D50-F4522193531E}" type="pres">
      <dgm:prSet presAssocID="{EF687EA5-ADF9-4F7F-8A57-0146682298EF}" presName="hierChild4" presStyleCnt="0"/>
      <dgm:spPr/>
    </dgm:pt>
    <dgm:pt modelId="{7EF0A92C-5E4E-4A22-96D5-48BBAEA776A0}" type="pres">
      <dgm:prSet presAssocID="{EF687EA5-ADF9-4F7F-8A57-0146682298EF}" presName="hierChild5" presStyleCnt="0"/>
      <dgm:spPr/>
    </dgm:pt>
    <dgm:pt modelId="{A26D16B8-A395-4BB2-8F58-D81F234A4C4A}" type="pres">
      <dgm:prSet presAssocID="{A1D9227C-E159-44BA-910E-DA586459BF42}" presName="Name37" presStyleLbl="parChTrans1D3" presStyleIdx="2" presStyleCnt="45"/>
      <dgm:spPr/>
    </dgm:pt>
    <dgm:pt modelId="{6D81E485-6017-46B9-8971-5E2A71609CA0}" type="pres">
      <dgm:prSet presAssocID="{F706805A-ED86-46AC-901E-EA13E378DAD7}" presName="hierRoot2" presStyleCnt="0">
        <dgm:presLayoutVars>
          <dgm:hierBranch val="init"/>
        </dgm:presLayoutVars>
      </dgm:prSet>
      <dgm:spPr/>
    </dgm:pt>
    <dgm:pt modelId="{1698D63A-E424-47B9-B93D-10E2AACC95BD}" type="pres">
      <dgm:prSet presAssocID="{F706805A-ED86-46AC-901E-EA13E378DAD7}" presName="rootComposite" presStyleCnt="0"/>
      <dgm:spPr/>
    </dgm:pt>
    <dgm:pt modelId="{120EED6A-9121-4DB6-85FB-2978EA22EC53}" type="pres">
      <dgm:prSet presAssocID="{F706805A-ED86-46AC-901E-EA13E378DAD7}" presName="rootText" presStyleLbl="node3" presStyleIdx="2" presStyleCnt="45">
        <dgm:presLayoutVars>
          <dgm:chPref val="3"/>
        </dgm:presLayoutVars>
      </dgm:prSet>
      <dgm:spPr/>
    </dgm:pt>
    <dgm:pt modelId="{F99D267A-3CDF-4E38-9C9C-93BF7C82DC34}" type="pres">
      <dgm:prSet presAssocID="{F706805A-ED86-46AC-901E-EA13E378DAD7}" presName="rootConnector" presStyleLbl="node3" presStyleIdx="2" presStyleCnt="45"/>
      <dgm:spPr/>
    </dgm:pt>
    <dgm:pt modelId="{785674F8-34E3-4E8B-B64C-7ED4EB5414F2}" type="pres">
      <dgm:prSet presAssocID="{F706805A-ED86-46AC-901E-EA13E378DAD7}" presName="hierChild4" presStyleCnt="0"/>
      <dgm:spPr/>
    </dgm:pt>
    <dgm:pt modelId="{1084887A-380E-4A7E-8048-46AFEC92FFE2}" type="pres">
      <dgm:prSet presAssocID="{F706805A-ED86-46AC-901E-EA13E378DAD7}" presName="hierChild5" presStyleCnt="0"/>
      <dgm:spPr/>
    </dgm:pt>
    <dgm:pt modelId="{CB688A98-21E0-4163-9FF0-2F7B7C0885E2}" type="pres">
      <dgm:prSet presAssocID="{3A1CA607-05E4-45A7-870C-0F786119FA6F}" presName="Name37" presStyleLbl="parChTrans1D3" presStyleIdx="3" presStyleCnt="45"/>
      <dgm:spPr/>
    </dgm:pt>
    <dgm:pt modelId="{C854348D-6705-43E3-90B3-4864A3B790D8}" type="pres">
      <dgm:prSet presAssocID="{93F2B0BF-9E3C-4DE3-A968-EF69C65D4F75}" presName="hierRoot2" presStyleCnt="0">
        <dgm:presLayoutVars>
          <dgm:hierBranch val="init"/>
        </dgm:presLayoutVars>
      </dgm:prSet>
      <dgm:spPr/>
    </dgm:pt>
    <dgm:pt modelId="{C4B69969-D69C-4F12-BDEC-D60D6868B387}" type="pres">
      <dgm:prSet presAssocID="{93F2B0BF-9E3C-4DE3-A968-EF69C65D4F75}" presName="rootComposite" presStyleCnt="0"/>
      <dgm:spPr/>
    </dgm:pt>
    <dgm:pt modelId="{D00DFAE1-1FA6-455F-BB36-274F1903538B}" type="pres">
      <dgm:prSet presAssocID="{93F2B0BF-9E3C-4DE3-A968-EF69C65D4F75}" presName="rootText" presStyleLbl="node3" presStyleIdx="3" presStyleCnt="45">
        <dgm:presLayoutVars>
          <dgm:chPref val="3"/>
        </dgm:presLayoutVars>
      </dgm:prSet>
      <dgm:spPr/>
    </dgm:pt>
    <dgm:pt modelId="{5DB5DDB9-F78B-40DB-BD8D-DF5584BA437F}" type="pres">
      <dgm:prSet presAssocID="{93F2B0BF-9E3C-4DE3-A968-EF69C65D4F75}" presName="rootConnector" presStyleLbl="node3" presStyleIdx="3" presStyleCnt="45"/>
      <dgm:spPr/>
    </dgm:pt>
    <dgm:pt modelId="{CFF77684-765B-4189-8FCF-A5629F9E5334}" type="pres">
      <dgm:prSet presAssocID="{93F2B0BF-9E3C-4DE3-A968-EF69C65D4F75}" presName="hierChild4" presStyleCnt="0"/>
      <dgm:spPr/>
    </dgm:pt>
    <dgm:pt modelId="{4013D767-F357-46C5-9ACF-E3E6FDF655D6}" type="pres">
      <dgm:prSet presAssocID="{93F2B0BF-9E3C-4DE3-A968-EF69C65D4F75}" presName="hierChild5" presStyleCnt="0"/>
      <dgm:spPr/>
    </dgm:pt>
    <dgm:pt modelId="{BA239DB1-729F-41E9-91CE-6691E5B62B27}" type="pres">
      <dgm:prSet presAssocID="{B2C340A0-A153-402C-9DC5-8B39E08F731B}" presName="Name37" presStyleLbl="parChTrans1D3" presStyleIdx="4" presStyleCnt="45"/>
      <dgm:spPr/>
    </dgm:pt>
    <dgm:pt modelId="{98C7BA2A-37DA-4702-982B-F91F67B06B55}" type="pres">
      <dgm:prSet presAssocID="{2338FC47-42A7-414D-B42E-F88124E58C87}" presName="hierRoot2" presStyleCnt="0">
        <dgm:presLayoutVars>
          <dgm:hierBranch val="init"/>
        </dgm:presLayoutVars>
      </dgm:prSet>
      <dgm:spPr/>
    </dgm:pt>
    <dgm:pt modelId="{5AB11BE0-C39E-4FE2-88F2-54EBAEA6E919}" type="pres">
      <dgm:prSet presAssocID="{2338FC47-42A7-414D-B42E-F88124E58C87}" presName="rootComposite" presStyleCnt="0"/>
      <dgm:spPr/>
    </dgm:pt>
    <dgm:pt modelId="{CC72F4BE-3764-498A-B23B-B580E5A923E1}" type="pres">
      <dgm:prSet presAssocID="{2338FC47-42A7-414D-B42E-F88124E58C87}" presName="rootText" presStyleLbl="node3" presStyleIdx="4" presStyleCnt="45">
        <dgm:presLayoutVars>
          <dgm:chPref val="3"/>
        </dgm:presLayoutVars>
      </dgm:prSet>
      <dgm:spPr/>
    </dgm:pt>
    <dgm:pt modelId="{B89B92E7-E9F9-4ABD-A1EE-4981B5E9053E}" type="pres">
      <dgm:prSet presAssocID="{2338FC47-42A7-414D-B42E-F88124E58C87}" presName="rootConnector" presStyleLbl="node3" presStyleIdx="4" presStyleCnt="45"/>
      <dgm:spPr/>
    </dgm:pt>
    <dgm:pt modelId="{FB9DBC0C-EE28-4100-BA14-D8F2A0C98500}" type="pres">
      <dgm:prSet presAssocID="{2338FC47-42A7-414D-B42E-F88124E58C87}" presName="hierChild4" presStyleCnt="0"/>
      <dgm:spPr/>
    </dgm:pt>
    <dgm:pt modelId="{ACD6107A-E00B-42A7-9E6D-72988FB2B31C}" type="pres">
      <dgm:prSet presAssocID="{2338FC47-42A7-414D-B42E-F88124E58C87}" presName="hierChild5" presStyleCnt="0"/>
      <dgm:spPr/>
    </dgm:pt>
    <dgm:pt modelId="{811AC387-3637-425A-B332-69C56CCCD54B}" type="pres">
      <dgm:prSet presAssocID="{1ED40374-B570-4B1B-ADDC-1CE6531968FD}" presName="Name37" presStyleLbl="parChTrans1D3" presStyleIdx="5" presStyleCnt="45"/>
      <dgm:spPr/>
    </dgm:pt>
    <dgm:pt modelId="{35465017-9FDC-4156-A1CC-61B1E6303D2D}" type="pres">
      <dgm:prSet presAssocID="{E16BC199-DCF2-47E5-BFC6-C10909E0BAC3}" presName="hierRoot2" presStyleCnt="0">
        <dgm:presLayoutVars>
          <dgm:hierBranch val="init"/>
        </dgm:presLayoutVars>
      </dgm:prSet>
      <dgm:spPr/>
    </dgm:pt>
    <dgm:pt modelId="{B6528139-C4F9-49C4-A026-B2535D772C1C}" type="pres">
      <dgm:prSet presAssocID="{E16BC199-DCF2-47E5-BFC6-C10909E0BAC3}" presName="rootComposite" presStyleCnt="0"/>
      <dgm:spPr/>
    </dgm:pt>
    <dgm:pt modelId="{19A15192-62D5-4447-96C2-07C45771DE87}" type="pres">
      <dgm:prSet presAssocID="{E16BC199-DCF2-47E5-BFC6-C10909E0BAC3}" presName="rootText" presStyleLbl="node3" presStyleIdx="5" presStyleCnt="45">
        <dgm:presLayoutVars>
          <dgm:chPref val="3"/>
        </dgm:presLayoutVars>
      </dgm:prSet>
      <dgm:spPr/>
    </dgm:pt>
    <dgm:pt modelId="{BEB30A88-3FC2-4581-B243-1E885504C9C1}" type="pres">
      <dgm:prSet presAssocID="{E16BC199-DCF2-47E5-BFC6-C10909E0BAC3}" presName="rootConnector" presStyleLbl="node3" presStyleIdx="5" presStyleCnt="45"/>
      <dgm:spPr/>
    </dgm:pt>
    <dgm:pt modelId="{40719002-FECA-4BC8-B73F-C7CA722042F2}" type="pres">
      <dgm:prSet presAssocID="{E16BC199-DCF2-47E5-BFC6-C10909E0BAC3}" presName="hierChild4" presStyleCnt="0"/>
      <dgm:spPr/>
    </dgm:pt>
    <dgm:pt modelId="{B2AC4766-12B3-4837-BFEC-6426BC49C64D}" type="pres">
      <dgm:prSet presAssocID="{E16BC199-DCF2-47E5-BFC6-C10909E0BAC3}" presName="hierChild5" presStyleCnt="0"/>
      <dgm:spPr/>
    </dgm:pt>
    <dgm:pt modelId="{F8A3E267-D402-48A8-B518-3D693CDC5B4F}" type="pres">
      <dgm:prSet presAssocID="{C9901BAB-00C5-457A-B82E-EED86235DA66}" presName="Name37" presStyleLbl="parChTrans1D3" presStyleIdx="6" presStyleCnt="45"/>
      <dgm:spPr/>
    </dgm:pt>
    <dgm:pt modelId="{0AA5CA1E-944C-46C6-8933-202E871722DB}" type="pres">
      <dgm:prSet presAssocID="{1BD5BCD2-3AAC-46B8-B4F0-7205320A26EF}" presName="hierRoot2" presStyleCnt="0">
        <dgm:presLayoutVars>
          <dgm:hierBranch val="init"/>
        </dgm:presLayoutVars>
      </dgm:prSet>
      <dgm:spPr/>
    </dgm:pt>
    <dgm:pt modelId="{9A614E44-3A3E-4D5C-A6B9-1170668BEBAD}" type="pres">
      <dgm:prSet presAssocID="{1BD5BCD2-3AAC-46B8-B4F0-7205320A26EF}" presName="rootComposite" presStyleCnt="0"/>
      <dgm:spPr/>
    </dgm:pt>
    <dgm:pt modelId="{FE39EF20-712A-4B58-8006-724C0C8C19AA}" type="pres">
      <dgm:prSet presAssocID="{1BD5BCD2-3AAC-46B8-B4F0-7205320A26EF}" presName="rootText" presStyleLbl="node3" presStyleIdx="6" presStyleCnt="45">
        <dgm:presLayoutVars>
          <dgm:chPref val="3"/>
        </dgm:presLayoutVars>
      </dgm:prSet>
      <dgm:spPr/>
    </dgm:pt>
    <dgm:pt modelId="{D9BA57E8-CD20-4E4C-839E-B6B6D89FA64D}" type="pres">
      <dgm:prSet presAssocID="{1BD5BCD2-3AAC-46B8-B4F0-7205320A26EF}" presName="rootConnector" presStyleLbl="node3" presStyleIdx="6" presStyleCnt="45"/>
      <dgm:spPr/>
    </dgm:pt>
    <dgm:pt modelId="{B5579627-7897-4D4E-9B30-58BD5B3877B0}" type="pres">
      <dgm:prSet presAssocID="{1BD5BCD2-3AAC-46B8-B4F0-7205320A26EF}" presName="hierChild4" presStyleCnt="0"/>
      <dgm:spPr/>
    </dgm:pt>
    <dgm:pt modelId="{974F8C70-E282-43DF-A675-F993A0D72F90}" type="pres">
      <dgm:prSet presAssocID="{1BD5BCD2-3AAC-46B8-B4F0-7205320A26EF}" presName="hierChild5" presStyleCnt="0"/>
      <dgm:spPr/>
    </dgm:pt>
    <dgm:pt modelId="{6126194A-C145-4EF3-832A-0ACD9CDEC22E}" type="pres">
      <dgm:prSet presAssocID="{AC17CBD1-E208-4912-B1D6-D108001ADF17}" presName="Name37" presStyleLbl="parChTrans1D3" presStyleIdx="7" presStyleCnt="45"/>
      <dgm:spPr/>
    </dgm:pt>
    <dgm:pt modelId="{4118D880-E2D0-4E0A-BE2F-72883A1074F3}" type="pres">
      <dgm:prSet presAssocID="{C0193CEB-7DC3-423D-869A-F63EF9E4E322}" presName="hierRoot2" presStyleCnt="0">
        <dgm:presLayoutVars>
          <dgm:hierBranch val="init"/>
        </dgm:presLayoutVars>
      </dgm:prSet>
      <dgm:spPr/>
    </dgm:pt>
    <dgm:pt modelId="{80CEF129-3B63-4079-806D-CB8D2451C76A}" type="pres">
      <dgm:prSet presAssocID="{C0193CEB-7DC3-423D-869A-F63EF9E4E322}" presName="rootComposite" presStyleCnt="0"/>
      <dgm:spPr/>
    </dgm:pt>
    <dgm:pt modelId="{60EBB277-D816-4D2A-8256-B0176EF606A9}" type="pres">
      <dgm:prSet presAssocID="{C0193CEB-7DC3-423D-869A-F63EF9E4E322}" presName="rootText" presStyleLbl="node3" presStyleIdx="7" presStyleCnt="45">
        <dgm:presLayoutVars>
          <dgm:chPref val="3"/>
        </dgm:presLayoutVars>
      </dgm:prSet>
      <dgm:spPr/>
    </dgm:pt>
    <dgm:pt modelId="{8B58A282-A794-4200-9BC7-F4C1CF0FEE88}" type="pres">
      <dgm:prSet presAssocID="{C0193CEB-7DC3-423D-869A-F63EF9E4E322}" presName="rootConnector" presStyleLbl="node3" presStyleIdx="7" presStyleCnt="45"/>
      <dgm:spPr/>
    </dgm:pt>
    <dgm:pt modelId="{A81E2366-0E52-4DF0-A1F2-BE9A29263F17}" type="pres">
      <dgm:prSet presAssocID="{C0193CEB-7DC3-423D-869A-F63EF9E4E322}" presName="hierChild4" presStyleCnt="0"/>
      <dgm:spPr/>
    </dgm:pt>
    <dgm:pt modelId="{C5E4F027-25BA-4908-8889-404CC9C32D86}" type="pres">
      <dgm:prSet presAssocID="{C0193CEB-7DC3-423D-869A-F63EF9E4E322}" presName="hierChild5" presStyleCnt="0"/>
      <dgm:spPr/>
    </dgm:pt>
    <dgm:pt modelId="{A2ABF819-B558-400F-AF70-A7794887713E}" type="pres">
      <dgm:prSet presAssocID="{DC91D662-E503-412D-BB7A-7542AA0342A6}" presName="Name37" presStyleLbl="parChTrans1D3" presStyleIdx="8" presStyleCnt="45"/>
      <dgm:spPr/>
    </dgm:pt>
    <dgm:pt modelId="{B3EE6166-2B21-4862-96AF-C42F645FC8C9}" type="pres">
      <dgm:prSet presAssocID="{B1B8B888-C78A-42E3-ADA1-4C7126B34523}" presName="hierRoot2" presStyleCnt="0">
        <dgm:presLayoutVars>
          <dgm:hierBranch val="init"/>
        </dgm:presLayoutVars>
      </dgm:prSet>
      <dgm:spPr/>
    </dgm:pt>
    <dgm:pt modelId="{2DAC3979-9F07-4507-97C9-2CBA13B619C2}" type="pres">
      <dgm:prSet presAssocID="{B1B8B888-C78A-42E3-ADA1-4C7126B34523}" presName="rootComposite" presStyleCnt="0"/>
      <dgm:spPr/>
    </dgm:pt>
    <dgm:pt modelId="{B422C35B-00F6-4162-94A7-69A87209B742}" type="pres">
      <dgm:prSet presAssocID="{B1B8B888-C78A-42E3-ADA1-4C7126B34523}" presName="rootText" presStyleLbl="node3" presStyleIdx="8" presStyleCnt="45">
        <dgm:presLayoutVars>
          <dgm:chPref val="3"/>
        </dgm:presLayoutVars>
      </dgm:prSet>
      <dgm:spPr/>
    </dgm:pt>
    <dgm:pt modelId="{19C0F445-20BA-4E3F-8FF3-B29EBC6563A1}" type="pres">
      <dgm:prSet presAssocID="{B1B8B888-C78A-42E3-ADA1-4C7126B34523}" presName="rootConnector" presStyleLbl="node3" presStyleIdx="8" presStyleCnt="45"/>
      <dgm:spPr/>
    </dgm:pt>
    <dgm:pt modelId="{E3D57F1F-E412-48A5-AD98-2D65F2357ADB}" type="pres">
      <dgm:prSet presAssocID="{B1B8B888-C78A-42E3-ADA1-4C7126B34523}" presName="hierChild4" presStyleCnt="0"/>
      <dgm:spPr/>
    </dgm:pt>
    <dgm:pt modelId="{6F55E38D-F5B4-4200-BBEA-2467C9D5C3A1}" type="pres">
      <dgm:prSet presAssocID="{B1B8B888-C78A-42E3-ADA1-4C7126B34523}" presName="hierChild5" presStyleCnt="0"/>
      <dgm:spPr/>
    </dgm:pt>
    <dgm:pt modelId="{B54A81DF-5F69-4AE1-A547-9A6FF7CEDCE3}" type="pres">
      <dgm:prSet presAssocID="{94B26227-B8A1-4141-824E-5CE8FEFB05C6}" presName="hierChild5" presStyleCnt="0"/>
      <dgm:spPr/>
    </dgm:pt>
    <dgm:pt modelId="{34C6A0E3-FE6F-47F4-AB17-B01CA0D2F3EC}" type="pres">
      <dgm:prSet presAssocID="{6ACEF65C-1705-4F35-87E0-E147E31EFD0E}" presName="Name37" presStyleLbl="parChTrans1D2" presStyleIdx="1" presStyleCnt="8"/>
      <dgm:spPr/>
    </dgm:pt>
    <dgm:pt modelId="{6E0823EA-1E82-4900-9F22-F45E5F6C80C4}" type="pres">
      <dgm:prSet presAssocID="{E863B546-83D6-4450-A5ED-426390CF5BAC}" presName="hierRoot2" presStyleCnt="0">
        <dgm:presLayoutVars>
          <dgm:hierBranch val="init"/>
        </dgm:presLayoutVars>
      </dgm:prSet>
      <dgm:spPr/>
    </dgm:pt>
    <dgm:pt modelId="{65681747-79CB-4149-B63B-908AD6FA7622}" type="pres">
      <dgm:prSet presAssocID="{E863B546-83D6-4450-A5ED-426390CF5BAC}" presName="rootComposite" presStyleCnt="0"/>
      <dgm:spPr/>
    </dgm:pt>
    <dgm:pt modelId="{7F8DE8D0-744D-4273-AC44-A501460AC726}" type="pres">
      <dgm:prSet presAssocID="{E863B546-83D6-4450-A5ED-426390CF5BAC}" presName="rootText" presStyleLbl="node2" presStyleIdx="1" presStyleCnt="8">
        <dgm:presLayoutVars>
          <dgm:chPref val="3"/>
        </dgm:presLayoutVars>
      </dgm:prSet>
      <dgm:spPr/>
    </dgm:pt>
    <dgm:pt modelId="{3743BB2D-F226-455F-92CF-F0DBF7B82A23}" type="pres">
      <dgm:prSet presAssocID="{E863B546-83D6-4450-A5ED-426390CF5BAC}" presName="rootConnector" presStyleLbl="node2" presStyleIdx="1" presStyleCnt="8"/>
      <dgm:spPr/>
    </dgm:pt>
    <dgm:pt modelId="{10D744EB-33FD-4F5E-B114-5294DAD66C93}" type="pres">
      <dgm:prSet presAssocID="{E863B546-83D6-4450-A5ED-426390CF5BAC}" presName="hierChild4" presStyleCnt="0"/>
      <dgm:spPr/>
    </dgm:pt>
    <dgm:pt modelId="{A1EA6BD7-47A2-4281-A124-08C8822CF93C}" type="pres">
      <dgm:prSet presAssocID="{E55DA0D1-C94D-4631-B25B-F002A5D45DC3}" presName="Name37" presStyleLbl="parChTrans1D3" presStyleIdx="9" presStyleCnt="45"/>
      <dgm:spPr/>
    </dgm:pt>
    <dgm:pt modelId="{105B912E-BFF0-4FDB-A9B9-8DB0A8507EE4}" type="pres">
      <dgm:prSet presAssocID="{2E9D5FD0-A6ED-4B0E-9FF1-0B9ADD9D7CBE}" presName="hierRoot2" presStyleCnt="0">
        <dgm:presLayoutVars>
          <dgm:hierBranch val="init"/>
        </dgm:presLayoutVars>
      </dgm:prSet>
      <dgm:spPr/>
    </dgm:pt>
    <dgm:pt modelId="{9525151B-9BA2-4F0A-B05E-1EC8040E9735}" type="pres">
      <dgm:prSet presAssocID="{2E9D5FD0-A6ED-4B0E-9FF1-0B9ADD9D7CBE}" presName="rootComposite" presStyleCnt="0"/>
      <dgm:spPr/>
    </dgm:pt>
    <dgm:pt modelId="{A964E64D-012C-4466-AA78-647BE5EDFA08}" type="pres">
      <dgm:prSet presAssocID="{2E9D5FD0-A6ED-4B0E-9FF1-0B9ADD9D7CBE}" presName="rootText" presStyleLbl="node3" presStyleIdx="9" presStyleCnt="45">
        <dgm:presLayoutVars>
          <dgm:chPref val="3"/>
        </dgm:presLayoutVars>
      </dgm:prSet>
      <dgm:spPr/>
    </dgm:pt>
    <dgm:pt modelId="{11FF75EC-FF01-49F9-A87E-5899D3321B0F}" type="pres">
      <dgm:prSet presAssocID="{2E9D5FD0-A6ED-4B0E-9FF1-0B9ADD9D7CBE}" presName="rootConnector" presStyleLbl="node3" presStyleIdx="9" presStyleCnt="45"/>
      <dgm:spPr/>
    </dgm:pt>
    <dgm:pt modelId="{F3043BD6-7FA6-4219-8C48-E30C5518B654}" type="pres">
      <dgm:prSet presAssocID="{2E9D5FD0-A6ED-4B0E-9FF1-0B9ADD9D7CBE}" presName="hierChild4" presStyleCnt="0"/>
      <dgm:spPr/>
    </dgm:pt>
    <dgm:pt modelId="{5769E485-30E2-463B-A784-4E23921C8ED2}" type="pres">
      <dgm:prSet presAssocID="{2E9D5FD0-A6ED-4B0E-9FF1-0B9ADD9D7CBE}" presName="hierChild5" presStyleCnt="0"/>
      <dgm:spPr/>
    </dgm:pt>
    <dgm:pt modelId="{63B484B3-A793-49A3-82D9-A61CC5C69BB1}" type="pres">
      <dgm:prSet presAssocID="{D7B7452D-D256-4549-B770-10817E98869F}" presName="Name37" presStyleLbl="parChTrans1D3" presStyleIdx="10" presStyleCnt="45"/>
      <dgm:spPr/>
    </dgm:pt>
    <dgm:pt modelId="{8319CC55-AA31-46E2-9426-D7C2E267B5CD}" type="pres">
      <dgm:prSet presAssocID="{996746A7-721C-4BF3-9DEA-8B5F91AC7096}" presName="hierRoot2" presStyleCnt="0">
        <dgm:presLayoutVars>
          <dgm:hierBranch val="init"/>
        </dgm:presLayoutVars>
      </dgm:prSet>
      <dgm:spPr/>
    </dgm:pt>
    <dgm:pt modelId="{4303D3DC-E6BD-4581-82FA-E1DE649851D6}" type="pres">
      <dgm:prSet presAssocID="{996746A7-721C-4BF3-9DEA-8B5F91AC7096}" presName="rootComposite" presStyleCnt="0"/>
      <dgm:spPr/>
    </dgm:pt>
    <dgm:pt modelId="{D3A3496C-5673-4ECC-A4AB-793FCB873F45}" type="pres">
      <dgm:prSet presAssocID="{996746A7-721C-4BF3-9DEA-8B5F91AC7096}" presName="rootText" presStyleLbl="node3" presStyleIdx="10" presStyleCnt="45">
        <dgm:presLayoutVars>
          <dgm:chPref val="3"/>
        </dgm:presLayoutVars>
      </dgm:prSet>
      <dgm:spPr/>
    </dgm:pt>
    <dgm:pt modelId="{29DF1A1D-8AF3-455A-B3D0-CEA54651D76F}" type="pres">
      <dgm:prSet presAssocID="{996746A7-721C-4BF3-9DEA-8B5F91AC7096}" presName="rootConnector" presStyleLbl="node3" presStyleIdx="10" presStyleCnt="45"/>
      <dgm:spPr/>
    </dgm:pt>
    <dgm:pt modelId="{FFA5854A-086D-415E-8A69-72AF1C84CFE5}" type="pres">
      <dgm:prSet presAssocID="{996746A7-721C-4BF3-9DEA-8B5F91AC7096}" presName="hierChild4" presStyleCnt="0"/>
      <dgm:spPr/>
    </dgm:pt>
    <dgm:pt modelId="{5E3F9E92-EB42-4188-81AE-063BBDB16660}" type="pres">
      <dgm:prSet presAssocID="{996746A7-721C-4BF3-9DEA-8B5F91AC7096}" presName="hierChild5" presStyleCnt="0"/>
      <dgm:spPr/>
    </dgm:pt>
    <dgm:pt modelId="{999E68FA-ED45-4955-A920-991958D22B7F}" type="pres">
      <dgm:prSet presAssocID="{D11B5C3C-BE1E-4AEC-A83F-EF21F0E13179}" presName="Name37" presStyleLbl="parChTrans1D3" presStyleIdx="11" presStyleCnt="45"/>
      <dgm:spPr/>
    </dgm:pt>
    <dgm:pt modelId="{636CFC23-1246-4FE1-9A99-AA42825C922F}" type="pres">
      <dgm:prSet presAssocID="{AB339EB7-739F-4183-883E-CE5EEDB29DFA}" presName="hierRoot2" presStyleCnt="0">
        <dgm:presLayoutVars>
          <dgm:hierBranch val="init"/>
        </dgm:presLayoutVars>
      </dgm:prSet>
      <dgm:spPr/>
    </dgm:pt>
    <dgm:pt modelId="{34408A68-60DD-42EC-A225-6EE3BC15DCDB}" type="pres">
      <dgm:prSet presAssocID="{AB339EB7-739F-4183-883E-CE5EEDB29DFA}" presName="rootComposite" presStyleCnt="0"/>
      <dgm:spPr/>
    </dgm:pt>
    <dgm:pt modelId="{9003C469-3F17-46BB-A45C-75D8AAA4AD16}" type="pres">
      <dgm:prSet presAssocID="{AB339EB7-739F-4183-883E-CE5EEDB29DFA}" presName="rootText" presStyleLbl="node3" presStyleIdx="11" presStyleCnt="45">
        <dgm:presLayoutVars>
          <dgm:chPref val="3"/>
        </dgm:presLayoutVars>
      </dgm:prSet>
      <dgm:spPr/>
    </dgm:pt>
    <dgm:pt modelId="{CD3DD6A5-A4FB-46C5-94D6-04A492B16BDB}" type="pres">
      <dgm:prSet presAssocID="{AB339EB7-739F-4183-883E-CE5EEDB29DFA}" presName="rootConnector" presStyleLbl="node3" presStyleIdx="11" presStyleCnt="45"/>
      <dgm:spPr/>
    </dgm:pt>
    <dgm:pt modelId="{408C41A0-DAD7-42CF-9458-15C9F40A4E66}" type="pres">
      <dgm:prSet presAssocID="{AB339EB7-739F-4183-883E-CE5EEDB29DFA}" presName="hierChild4" presStyleCnt="0"/>
      <dgm:spPr/>
    </dgm:pt>
    <dgm:pt modelId="{80C8A023-3863-4243-8E01-925AA90B1AE7}" type="pres">
      <dgm:prSet presAssocID="{AB339EB7-739F-4183-883E-CE5EEDB29DFA}" presName="hierChild5" presStyleCnt="0"/>
      <dgm:spPr/>
    </dgm:pt>
    <dgm:pt modelId="{5C874887-7DA1-46E3-8E3D-041641CCD51F}" type="pres">
      <dgm:prSet presAssocID="{D157E3B9-AA80-4168-95D9-1332B5F8B37C}" presName="Name37" presStyleLbl="parChTrans1D3" presStyleIdx="12" presStyleCnt="45"/>
      <dgm:spPr/>
    </dgm:pt>
    <dgm:pt modelId="{7405EC6C-0006-4A18-A009-13872FDEEB9B}" type="pres">
      <dgm:prSet presAssocID="{25838906-9164-4AA1-B635-A907C7F8F48F}" presName="hierRoot2" presStyleCnt="0">
        <dgm:presLayoutVars>
          <dgm:hierBranch val="init"/>
        </dgm:presLayoutVars>
      </dgm:prSet>
      <dgm:spPr/>
    </dgm:pt>
    <dgm:pt modelId="{19E1ADB2-489E-4D38-8CBE-5BFBDB31C057}" type="pres">
      <dgm:prSet presAssocID="{25838906-9164-4AA1-B635-A907C7F8F48F}" presName="rootComposite" presStyleCnt="0"/>
      <dgm:spPr/>
    </dgm:pt>
    <dgm:pt modelId="{E025FFDF-65FC-425F-B5F9-0E2E370991D8}" type="pres">
      <dgm:prSet presAssocID="{25838906-9164-4AA1-B635-A907C7F8F48F}" presName="rootText" presStyleLbl="node3" presStyleIdx="12" presStyleCnt="45">
        <dgm:presLayoutVars>
          <dgm:chPref val="3"/>
        </dgm:presLayoutVars>
      </dgm:prSet>
      <dgm:spPr/>
    </dgm:pt>
    <dgm:pt modelId="{5293B346-45A4-4714-A389-0530F025DD2A}" type="pres">
      <dgm:prSet presAssocID="{25838906-9164-4AA1-B635-A907C7F8F48F}" presName="rootConnector" presStyleLbl="node3" presStyleIdx="12" presStyleCnt="45"/>
      <dgm:spPr/>
    </dgm:pt>
    <dgm:pt modelId="{5434E01B-676E-42DD-ADBD-B3418EAA7123}" type="pres">
      <dgm:prSet presAssocID="{25838906-9164-4AA1-B635-A907C7F8F48F}" presName="hierChild4" presStyleCnt="0"/>
      <dgm:spPr/>
    </dgm:pt>
    <dgm:pt modelId="{C55B1F07-D8F2-4FBB-93DC-83734872C47C}" type="pres">
      <dgm:prSet presAssocID="{25838906-9164-4AA1-B635-A907C7F8F48F}" presName="hierChild5" presStyleCnt="0"/>
      <dgm:spPr/>
    </dgm:pt>
    <dgm:pt modelId="{5B84885D-D728-4A8D-BA84-B026574228E6}" type="pres">
      <dgm:prSet presAssocID="{23F72DA9-F970-4B5C-B126-B37493747380}" presName="Name37" presStyleLbl="parChTrans1D3" presStyleIdx="13" presStyleCnt="45"/>
      <dgm:spPr/>
    </dgm:pt>
    <dgm:pt modelId="{7535AB2D-6539-46A2-BC3F-48C5C7505493}" type="pres">
      <dgm:prSet presAssocID="{B04BF7E6-329C-4FC1-ACE1-B199C7CB9CEB}" presName="hierRoot2" presStyleCnt="0">
        <dgm:presLayoutVars>
          <dgm:hierBranch val="init"/>
        </dgm:presLayoutVars>
      </dgm:prSet>
      <dgm:spPr/>
    </dgm:pt>
    <dgm:pt modelId="{27582D7A-F7BC-40C5-AF45-945F202217A9}" type="pres">
      <dgm:prSet presAssocID="{B04BF7E6-329C-4FC1-ACE1-B199C7CB9CEB}" presName="rootComposite" presStyleCnt="0"/>
      <dgm:spPr/>
    </dgm:pt>
    <dgm:pt modelId="{E1423DB8-2058-424C-9655-871DC1F75752}" type="pres">
      <dgm:prSet presAssocID="{B04BF7E6-329C-4FC1-ACE1-B199C7CB9CEB}" presName="rootText" presStyleLbl="node3" presStyleIdx="13" presStyleCnt="45">
        <dgm:presLayoutVars>
          <dgm:chPref val="3"/>
        </dgm:presLayoutVars>
      </dgm:prSet>
      <dgm:spPr/>
    </dgm:pt>
    <dgm:pt modelId="{A39BD022-1998-4494-BFFD-F882DC40E711}" type="pres">
      <dgm:prSet presAssocID="{B04BF7E6-329C-4FC1-ACE1-B199C7CB9CEB}" presName="rootConnector" presStyleLbl="node3" presStyleIdx="13" presStyleCnt="45"/>
      <dgm:spPr/>
    </dgm:pt>
    <dgm:pt modelId="{E97C7C3B-4EF5-4A19-82A7-466C3A84E4AC}" type="pres">
      <dgm:prSet presAssocID="{B04BF7E6-329C-4FC1-ACE1-B199C7CB9CEB}" presName="hierChild4" presStyleCnt="0"/>
      <dgm:spPr/>
    </dgm:pt>
    <dgm:pt modelId="{22F6B738-D051-4E7B-AB58-23F7C3AEDF69}" type="pres">
      <dgm:prSet presAssocID="{B04BF7E6-329C-4FC1-ACE1-B199C7CB9CEB}" presName="hierChild5" presStyleCnt="0"/>
      <dgm:spPr/>
    </dgm:pt>
    <dgm:pt modelId="{A59B66A9-B334-4B89-B9BD-3C63502D45F8}" type="pres">
      <dgm:prSet presAssocID="{2720EF3A-2279-449D-BA0A-E039D092C496}" presName="Name37" presStyleLbl="parChTrans1D3" presStyleIdx="14" presStyleCnt="45"/>
      <dgm:spPr/>
    </dgm:pt>
    <dgm:pt modelId="{E200B6B0-B275-4929-AF51-149E6F5E1D9C}" type="pres">
      <dgm:prSet presAssocID="{31B063BD-7B4F-4E4F-8CA0-212B9260D171}" presName="hierRoot2" presStyleCnt="0">
        <dgm:presLayoutVars>
          <dgm:hierBranch val="init"/>
        </dgm:presLayoutVars>
      </dgm:prSet>
      <dgm:spPr/>
    </dgm:pt>
    <dgm:pt modelId="{ECCE9556-0E88-42B0-8692-F6676402396D}" type="pres">
      <dgm:prSet presAssocID="{31B063BD-7B4F-4E4F-8CA0-212B9260D171}" presName="rootComposite" presStyleCnt="0"/>
      <dgm:spPr/>
    </dgm:pt>
    <dgm:pt modelId="{4E4C2CDD-CAC5-4227-91EC-545444A8AE2E}" type="pres">
      <dgm:prSet presAssocID="{31B063BD-7B4F-4E4F-8CA0-212B9260D171}" presName="rootText" presStyleLbl="node3" presStyleIdx="14" presStyleCnt="45">
        <dgm:presLayoutVars>
          <dgm:chPref val="3"/>
        </dgm:presLayoutVars>
      </dgm:prSet>
      <dgm:spPr/>
    </dgm:pt>
    <dgm:pt modelId="{EDEBA406-63DF-449D-B09F-361A7B13B97B}" type="pres">
      <dgm:prSet presAssocID="{31B063BD-7B4F-4E4F-8CA0-212B9260D171}" presName="rootConnector" presStyleLbl="node3" presStyleIdx="14" presStyleCnt="45"/>
      <dgm:spPr/>
    </dgm:pt>
    <dgm:pt modelId="{6A1EE692-1F4C-41A1-93BD-E1F756A87C50}" type="pres">
      <dgm:prSet presAssocID="{31B063BD-7B4F-4E4F-8CA0-212B9260D171}" presName="hierChild4" presStyleCnt="0"/>
      <dgm:spPr/>
    </dgm:pt>
    <dgm:pt modelId="{226AB800-B975-4C03-AD95-1A635A80FB5B}" type="pres">
      <dgm:prSet presAssocID="{31B063BD-7B4F-4E4F-8CA0-212B9260D171}" presName="hierChild5" presStyleCnt="0"/>
      <dgm:spPr/>
    </dgm:pt>
    <dgm:pt modelId="{E14404F0-F776-4AE5-A337-0BB2010E483D}" type="pres">
      <dgm:prSet presAssocID="{9120B689-5CAD-4313-B1AB-0E5DE3C663DC}" presName="Name37" presStyleLbl="parChTrans1D3" presStyleIdx="15" presStyleCnt="45"/>
      <dgm:spPr/>
    </dgm:pt>
    <dgm:pt modelId="{DBE1F5B7-605E-43FC-B014-B943F7A0EDFD}" type="pres">
      <dgm:prSet presAssocID="{D050EFCC-D7A1-4606-8AFF-5759F4B26823}" presName="hierRoot2" presStyleCnt="0">
        <dgm:presLayoutVars>
          <dgm:hierBranch val="init"/>
        </dgm:presLayoutVars>
      </dgm:prSet>
      <dgm:spPr/>
    </dgm:pt>
    <dgm:pt modelId="{0215B2D7-3F21-4F36-860D-A6E7A5DCD435}" type="pres">
      <dgm:prSet presAssocID="{D050EFCC-D7A1-4606-8AFF-5759F4B26823}" presName="rootComposite" presStyleCnt="0"/>
      <dgm:spPr/>
    </dgm:pt>
    <dgm:pt modelId="{80331831-CDED-438B-BC55-1272F30F067D}" type="pres">
      <dgm:prSet presAssocID="{D050EFCC-D7A1-4606-8AFF-5759F4B26823}" presName="rootText" presStyleLbl="node3" presStyleIdx="15" presStyleCnt="45">
        <dgm:presLayoutVars>
          <dgm:chPref val="3"/>
        </dgm:presLayoutVars>
      </dgm:prSet>
      <dgm:spPr/>
    </dgm:pt>
    <dgm:pt modelId="{17200DC2-06BD-4147-B35A-C478EE138362}" type="pres">
      <dgm:prSet presAssocID="{D050EFCC-D7A1-4606-8AFF-5759F4B26823}" presName="rootConnector" presStyleLbl="node3" presStyleIdx="15" presStyleCnt="45"/>
      <dgm:spPr/>
    </dgm:pt>
    <dgm:pt modelId="{4390E18C-7FE2-4FD3-99DA-7FC0C4C5892B}" type="pres">
      <dgm:prSet presAssocID="{D050EFCC-D7A1-4606-8AFF-5759F4B26823}" presName="hierChild4" presStyleCnt="0"/>
      <dgm:spPr/>
    </dgm:pt>
    <dgm:pt modelId="{121BC1C5-A3A3-45E1-978E-0ABA9A9E9F10}" type="pres">
      <dgm:prSet presAssocID="{D050EFCC-D7A1-4606-8AFF-5759F4B26823}" presName="hierChild5" presStyleCnt="0"/>
      <dgm:spPr/>
    </dgm:pt>
    <dgm:pt modelId="{0833800A-5147-4D19-88BD-06E46F6DB7EE}" type="pres">
      <dgm:prSet presAssocID="{8044E6A8-CB7A-4F4F-B4DA-79DC0EF4858D}" presName="Name37" presStyleLbl="parChTrans1D3" presStyleIdx="16" presStyleCnt="45"/>
      <dgm:spPr/>
    </dgm:pt>
    <dgm:pt modelId="{D52FAFA3-0A57-40CF-8EB6-A6603FADD54D}" type="pres">
      <dgm:prSet presAssocID="{16917AAA-0B53-4C58-9D32-649378061670}" presName="hierRoot2" presStyleCnt="0">
        <dgm:presLayoutVars>
          <dgm:hierBranch val="init"/>
        </dgm:presLayoutVars>
      </dgm:prSet>
      <dgm:spPr/>
    </dgm:pt>
    <dgm:pt modelId="{63F7E44F-F5E4-497D-9A89-81023F1966FC}" type="pres">
      <dgm:prSet presAssocID="{16917AAA-0B53-4C58-9D32-649378061670}" presName="rootComposite" presStyleCnt="0"/>
      <dgm:spPr/>
    </dgm:pt>
    <dgm:pt modelId="{D4C89103-5E72-4BF1-94B4-AB4BAF952569}" type="pres">
      <dgm:prSet presAssocID="{16917AAA-0B53-4C58-9D32-649378061670}" presName="rootText" presStyleLbl="node3" presStyleIdx="16" presStyleCnt="45">
        <dgm:presLayoutVars>
          <dgm:chPref val="3"/>
        </dgm:presLayoutVars>
      </dgm:prSet>
      <dgm:spPr/>
    </dgm:pt>
    <dgm:pt modelId="{293C88E1-C790-4D13-BED9-284EF53A9A9A}" type="pres">
      <dgm:prSet presAssocID="{16917AAA-0B53-4C58-9D32-649378061670}" presName="rootConnector" presStyleLbl="node3" presStyleIdx="16" presStyleCnt="45"/>
      <dgm:spPr/>
    </dgm:pt>
    <dgm:pt modelId="{A85AA0E0-5309-4B7A-B7AB-30DF069A196C}" type="pres">
      <dgm:prSet presAssocID="{16917AAA-0B53-4C58-9D32-649378061670}" presName="hierChild4" presStyleCnt="0"/>
      <dgm:spPr/>
    </dgm:pt>
    <dgm:pt modelId="{CD514B8C-2C8B-4B7E-8CEC-448D387BEA03}" type="pres">
      <dgm:prSet presAssocID="{16917AAA-0B53-4C58-9D32-649378061670}" presName="hierChild5" presStyleCnt="0"/>
      <dgm:spPr/>
    </dgm:pt>
    <dgm:pt modelId="{CB5AF1C9-60EB-46B6-AC9B-9BF4DB8EF642}" type="pres">
      <dgm:prSet presAssocID="{E863B546-83D6-4450-A5ED-426390CF5BAC}" presName="hierChild5" presStyleCnt="0"/>
      <dgm:spPr/>
    </dgm:pt>
    <dgm:pt modelId="{B5C2D7FF-FC97-49EE-A4F3-835B0A4ADEA2}" type="pres">
      <dgm:prSet presAssocID="{7D94D214-23CF-466A-9087-A364F6A56D9D}" presName="Name37" presStyleLbl="parChTrans1D2" presStyleIdx="2" presStyleCnt="8"/>
      <dgm:spPr/>
    </dgm:pt>
    <dgm:pt modelId="{37B570FC-C9D2-4ED1-BA37-9937C8B2C693}" type="pres">
      <dgm:prSet presAssocID="{46654B7C-DE6C-4DF2-98E4-41F811B9F86E}" presName="hierRoot2" presStyleCnt="0">
        <dgm:presLayoutVars>
          <dgm:hierBranch val="init"/>
        </dgm:presLayoutVars>
      </dgm:prSet>
      <dgm:spPr/>
    </dgm:pt>
    <dgm:pt modelId="{32D4C2D8-A76A-4828-AAE0-A0E27B71C424}" type="pres">
      <dgm:prSet presAssocID="{46654B7C-DE6C-4DF2-98E4-41F811B9F86E}" presName="rootComposite" presStyleCnt="0"/>
      <dgm:spPr/>
    </dgm:pt>
    <dgm:pt modelId="{52A2CC31-69CF-451D-82D3-D95791E46FF9}" type="pres">
      <dgm:prSet presAssocID="{46654B7C-DE6C-4DF2-98E4-41F811B9F86E}" presName="rootText" presStyleLbl="node2" presStyleIdx="2" presStyleCnt="8" custLinFactNeighborX="7095" custLinFactNeighborY="1584">
        <dgm:presLayoutVars>
          <dgm:chPref val="3"/>
        </dgm:presLayoutVars>
      </dgm:prSet>
      <dgm:spPr/>
    </dgm:pt>
    <dgm:pt modelId="{4A168BD5-0DF6-4A5E-8BA0-615777D52071}" type="pres">
      <dgm:prSet presAssocID="{46654B7C-DE6C-4DF2-98E4-41F811B9F86E}" presName="rootConnector" presStyleLbl="node2" presStyleIdx="2" presStyleCnt="8"/>
      <dgm:spPr/>
    </dgm:pt>
    <dgm:pt modelId="{49B74E44-B35E-4D91-B310-9AA902B354CF}" type="pres">
      <dgm:prSet presAssocID="{46654B7C-DE6C-4DF2-98E4-41F811B9F86E}" presName="hierChild4" presStyleCnt="0"/>
      <dgm:spPr/>
    </dgm:pt>
    <dgm:pt modelId="{F52905E6-1369-4697-BC47-BF7F9CA76B4F}" type="pres">
      <dgm:prSet presAssocID="{15119F23-B015-4E39-92DE-DBA39A693777}" presName="Name37" presStyleLbl="parChTrans1D3" presStyleIdx="17" presStyleCnt="45"/>
      <dgm:spPr/>
    </dgm:pt>
    <dgm:pt modelId="{3B90C985-E1E2-4390-9178-3918F06686AF}" type="pres">
      <dgm:prSet presAssocID="{628EBCE4-9DD6-4BE1-8F85-2AA4AA808CF2}" presName="hierRoot2" presStyleCnt="0">
        <dgm:presLayoutVars>
          <dgm:hierBranch val="init"/>
        </dgm:presLayoutVars>
      </dgm:prSet>
      <dgm:spPr/>
    </dgm:pt>
    <dgm:pt modelId="{B54CC003-A095-4678-9E60-889442FA6CFD}" type="pres">
      <dgm:prSet presAssocID="{628EBCE4-9DD6-4BE1-8F85-2AA4AA808CF2}" presName="rootComposite" presStyleCnt="0"/>
      <dgm:spPr/>
    </dgm:pt>
    <dgm:pt modelId="{8A2AE0CE-85D8-4D7F-AE70-AF876B6ADAFB}" type="pres">
      <dgm:prSet presAssocID="{628EBCE4-9DD6-4BE1-8F85-2AA4AA808CF2}" presName="rootText" presStyleLbl="node3" presStyleIdx="17" presStyleCnt="45">
        <dgm:presLayoutVars>
          <dgm:chPref val="3"/>
        </dgm:presLayoutVars>
      </dgm:prSet>
      <dgm:spPr/>
    </dgm:pt>
    <dgm:pt modelId="{5E3BACFE-7DAE-4E7B-9F95-1CDD4F57724D}" type="pres">
      <dgm:prSet presAssocID="{628EBCE4-9DD6-4BE1-8F85-2AA4AA808CF2}" presName="rootConnector" presStyleLbl="node3" presStyleIdx="17" presStyleCnt="45"/>
      <dgm:spPr/>
    </dgm:pt>
    <dgm:pt modelId="{E93A1ACD-F0B8-417D-800C-AC93C4015CBC}" type="pres">
      <dgm:prSet presAssocID="{628EBCE4-9DD6-4BE1-8F85-2AA4AA808CF2}" presName="hierChild4" presStyleCnt="0"/>
      <dgm:spPr/>
    </dgm:pt>
    <dgm:pt modelId="{AF5EB9D9-178C-4CAC-9114-67791EFBBB62}" type="pres">
      <dgm:prSet presAssocID="{628EBCE4-9DD6-4BE1-8F85-2AA4AA808CF2}" presName="hierChild5" presStyleCnt="0"/>
      <dgm:spPr/>
    </dgm:pt>
    <dgm:pt modelId="{23A80416-6F14-41A6-AD49-B5723B974812}" type="pres">
      <dgm:prSet presAssocID="{EFC590DB-BBF1-41C3-9ACE-E5FC3A1DE6A8}" presName="Name37" presStyleLbl="parChTrans1D3" presStyleIdx="18" presStyleCnt="45"/>
      <dgm:spPr/>
    </dgm:pt>
    <dgm:pt modelId="{834D5534-76E1-4BCB-8535-0323983A7FED}" type="pres">
      <dgm:prSet presAssocID="{726E5BA6-6676-4D31-915C-4B0FE1676B1A}" presName="hierRoot2" presStyleCnt="0">
        <dgm:presLayoutVars>
          <dgm:hierBranch val="init"/>
        </dgm:presLayoutVars>
      </dgm:prSet>
      <dgm:spPr/>
    </dgm:pt>
    <dgm:pt modelId="{79B7D03E-F635-49B5-9C33-0F97B9ABA2AE}" type="pres">
      <dgm:prSet presAssocID="{726E5BA6-6676-4D31-915C-4B0FE1676B1A}" presName="rootComposite" presStyleCnt="0"/>
      <dgm:spPr/>
    </dgm:pt>
    <dgm:pt modelId="{9AAB6DB0-DB2B-4EA1-8425-0195FB27C30F}" type="pres">
      <dgm:prSet presAssocID="{726E5BA6-6676-4D31-915C-4B0FE1676B1A}" presName="rootText" presStyleLbl="node3" presStyleIdx="18" presStyleCnt="45">
        <dgm:presLayoutVars>
          <dgm:chPref val="3"/>
        </dgm:presLayoutVars>
      </dgm:prSet>
      <dgm:spPr/>
    </dgm:pt>
    <dgm:pt modelId="{8057D24E-0F54-40C0-AFA5-47BF9F48F4B3}" type="pres">
      <dgm:prSet presAssocID="{726E5BA6-6676-4D31-915C-4B0FE1676B1A}" presName="rootConnector" presStyleLbl="node3" presStyleIdx="18" presStyleCnt="45"/>
      <dgm:spPr/>
    </dgm:pt>
    <dgm:pt modelId="{D709CFBF-7F7B-48A0-A586-581A141200F9}" type="pres">
      <dgm:prSet presAssocID="{726E5BA6-6676-4D31-915C-4B0FE1676B1A}" presName="hierChild4" presStyleCnt="0"/>
      <dgm:spPr/>
    </dgm:pt>
    <dgm:pt modelId="{16CD0006-4C7C-4763-B4F8-052C838C3DC9}" type="pres">
      <dgm:prSet presAssocID="{726E5BA6-6676-4D31-915C-4B0FE1676B1A}" presName="hierChild5" presStyleCnt="0"/>
      <dgm:spPr/>
    </dgm:pt>
    <dgm:pt modelId="{7C8943A4-9611-4741-A916-E5B626BB7AD6}" type="pres">
      <dgm:prSet presAssocID="{3DFE5ADD-1C38-4025-8968-729BDBD77EE3}" presName="Name37" presStyleLbl="parChTrans1D3" presStyleIdx="19" presStyleCnt="45"/>
      <dgm:spPr/>
    </dgm:pt>
    <dgm:pt modelId="{6EBCD253-BD27-48A9-AACB-1E0CAAEE42A1}" type="pres">
      <dgm:prSet presAssocID="{BAC68647-470B-410F-87AB-C53EA0689ADB}" presName="hierRoot2" presStyleCnt="0">
        <dgm:presLayoutVars>
          <dgm:hierBranch val="init"/>
        </dgm:presLayoutVars>
      </dgm:prSet>
      <dgm:spPr/>
    </dgm:pt>
    <dgm:pt modelId="{5F0F2612-9472-4EC2-9E32-8FFA4DFA4070}" type="pres">
      <dgm:prSet presAssocID="{BAC68647-470B-410F-87AB-C53EA0689ADB}" presName="rootComposite" presStyleCnt="0"/>
      <dgm:spPr/>
    </dgm:pt>
    <dgm:pt modelId="{6CBB3B83-37BB-449D-8329-245A2947BF4B}" type="pres">
      <dgm:prSet presAssocID="{BAC68647-470B-410F-87AB-C53EA0689ADB}" presName="rootText" presStyleLbl="node3" presStyleIdx="19" presStyleCnt="45">
        <dgm:presLayoutVars>
          <dgm:chPref val="3"/>
        </dgm:presLayoutVars>
      </dgm:prSet>
      <dgm:spPr/>
    </dgm:pt>
    <dgm:pt modelId="{D2CC9916-4BF1-437B-9FFE-55CB4A80FDFF}" type="pres">
      <dgm:prSet presAssocID="{BAC68647-470B-410F-87AB-C53EA0689ADB}" presName="rootConnector" presStyleLbl="node3" presStyleIdx="19" presStyleCnt="45"/>
      <dgm:spPr/>
    </dgm:pt>
    <dgm:pt modelId="{727F4A94-190F-4E0A-8FCC-6F5019D6ECBF}" type="pres">
      <dgm:prSet presAssocID="{BAC68647-470B-410F-87AB-C53EA0689ADB}" presName="hierChild4" presStyleCnt="0"/>
      <dgm:spPr/>
    </dgm:pt>
    <dgm:pt modelId="{542C59D6-A851-40B0-8750-CA5829CF0B6B}" type="pres">
      <dgm:prSet presAssocID="{BAC68647-470B-410F-87AB-C53EA0689ADB}" presName="hierChild5" presStyleCnt="0"/>
      <dgm:spPr/>
    </dgm:pt>
    <dgm:pt modelId="{0C420594-ED13-4B96-AF52-0BBA47635FBA}" type="pres">
      <dgm:prSet presAssocID="{07D6B63E-2A10-4F64-974E-D431A8815FDE}" presName="Name37" presStyleLbl="parChTrans1D3" presStyleIdx="20" presStyleCnt="45"/>
      <dgm:spPr/>
    </dgm:pt>
    <dgm:pt modelId="{2E510D7A-B9F4-4758-B137-6520FA52B3BD}" type="pres">
      <dgm:prSet presAssocID="{DB525F06-6EFF-4EC6-8D5B-B3F5FC9F84A9}" presName="hierRoot2" presStyleCnt="0">
        <dgm:presLayoutVars>
          <dgm:hierBranch val="init"/>
        </dgm:presLayoutVars>
      </dgm:prSet>
      <dgm:spPr/>
    </dgm:pt>
    <dgm:pt modelId="{F685C1F6-AD3D-43F9-97BD-8B4FA5EB4761}" type="pres">
      <dgm:prSet presAssocID="{DB525F06-6EFF-4EC6-8D5B-B3F5FC9F84A9}" presName="rootComposite" presStyleCnt="0"/>
      <dgm:spPr/>
    </dgm:pt>
    <dgm:pt modelId="{8F4EFBA8-40AD-4F4B-8853-A163707EF919}" type="pres">
      <dgm:prSet presAssocID="{DB525F06-6EFF-4EC6-8D5B-B3F5FC9F84A9}" presName="rootText" presStyleLbl="node3" presStyleIdx="20" presStyleCnt="45">
        <dgm:presLayoutVars>
          <dgm:chPref val="3"/>
        </dgm:presLayoutVars>
      </dgm:prSet>
      <dgm:spPr/>
    </dgm:pt>
    <dgm:pt modelId="{50286591-A777-4A81-BC40-84101C82C83B}" type="pres">
      <dgm:prSet presAssocID="{DB525F06-6EFF-4EC6-8D5B-B3F5FC9F84A9}" presName="rootConnector" presStyleLbl="node3" presStyleIdx="20" presStyleCnt="45"/>
      <dgm:spPr/>
    </dgm:pt>
    <dgm:pt modelId="{96DF48E5-15D8-4CD8-8082-652D6C3AA5FA}" type="pres">
      <dgm:prSet presAssocID="{DB525F06-6EFF-4EC6-8D5B-B3F5FC9F84A9}" presName="hierChild4" presStyleCnt="0"/>
      <dgm:spPr/>
    </dgm:pt>
    <dgm:pt modelId="{DE25155C-8603-44EF-B3AC-ECF2E0CF7E4B}" type="pres">
      <dgm:prSet presAssocID="{DB525F06-6EFF-4EC6-8D5B-B3F5FC9F84A9}" presName="hierChild5" presStyleCnt="0"/>
      <dgm:spPr/>
    </dgm:pt>
    <dgm:pt modelId="{9DC79D8D-3323-4F1E-932E-10BEE0DF90EC}" type="pres">
      <dgm:prSet presAssocID="{EE54E874-B221-4DBF-B3B7-3916A740C619}" presName="Name37" presStyleLbl="parChTrans1D3" presStyleIdx="21" presStyleCnt="45"/>
      <dgm:spPr/>
    </dgm:pt>
    <dgm:pt modelId="{E6189D89-21AA-4223-9373-665AA09142DF}" type="pres">
      <dgm:prSet presAssocID="{04B38F4D-F7F4-4907-A033-65400E2E5D25}" presName="hierRoot2" presStyleCnt="0">
        <dgm:presLayoutVars>
          <dgm:hierBranch val="init"/>
        </dgm:presLayoutVars>
      </dgm:prSet>
      <dgm:spPr/>
    </dgm:pt>
    <dgm:pt modelId="{4A6E4BD5-5600-494D-99FE-A3B6AE0AE06D}" type="pres">
      <dgm:prSet presAssocID="{04B38F4D-F7F4-4907-A033-65400E2E5D25}" presName="rootComposite" presStyleCnt="0"/>
      <dgm:spPr/>
    </dgm:pt>
    <dgm:pt modelId="{E16D3FA0-5A49-4855-A1C7-1885146AB972}" type="pres">
      <dgm:prSet presAssocID="{04B38F4D-F7F4-4907-A033-65400E2E5D25}" presName="rootText" presStyleLbl="node3" presStyleIdx="21" presStyleCnt="45">
        <dgm:presLayoutVars>
          <dgm:chPref val="3"/>
        </dgm:presLayoutVars>
      </dgm:prSet>
      <dgm:spPr/>
    </dgm:pt>
    <dgm:pt modelId="{61692F1C-BFC1-43F9-BD62-D6C510F652AF}" type="pres">
      <dgm:prSet presAssocID="{04B38F4D-F7F4-4907-A033-65400E2E5D25}" presName="rootConnector" presStyleLbl="node3" presStyleIdx="21" presStyleCnt="45"/>
      <dgm:spPr/>
    </dgm:pt>
    <dgm:pt modelId="{514A748F-1310-4E9B-AF57-D5808EC38448}" type="pres">
      <dgm:prSet presAssocID="{04B38F4D-F7F4-4907-A033-65400E2E5D25}" presName="hierChild4" presStyleCnt="0"/>
      <dgm:spPr/>
    </dgm:pt>
    <dgm:pt modelId="{A64334E7-C11A-4387-8FEE-8EE55C447CC2}" type="pres">
      <dgm:prSet presAssocID="{04B38F4D-F7F4-4907-A033-65400E2E5D25}" presName="hierChild5" presStyleCnt="0"/>
      <dgm:spPr/>
    </dgm:pt>
    <dgm:pt modelId="{8D540A48-0ED8-472D-8FEE-54EE8E8FEBC2}" type="pres">
      <dgm:prSet presAssocID="{5C2D4E9F-A2B0-4BDE-8133-4150CE85EF60}" presName="Name37" presStyleLbl="parChTrans1D3" presStyleIdx="22" presStyleCnt="45"/>
      <dgm:spPr/>
    </dgm:pt>
    <dgm:pt modelId="{E13CA219-F135-4125-9882-C356A3F9ED0A}" type="pres">
      <dgm:prSet presAssocID="{9A631180-E71B-429C-8F2A-70512ED7790B}" presName="hierRoot2" presStyleCnt="0">
        <dgm:presLayoutVars>
          <dgm:hierBranch val="init"/>
        </dgm:presLayoutVars>
      </dgm:prSet>
      <dgm:spPr/>
    </dgm:pt>
    <dgm:pt modelId="{FE8CD00A-10EA-4403-9C9C-2FB5AB685B58}" type="pres">
      <dgm:prSet presAssocID="{9A631180-E71B-429C-8F2A-70512ED7790B}" presName="rootComposite" presStyleCnt="0"/>
      <dgm:spPr/>
    </dgm:pt>
    <dgm:pt modelId="{146025DA-A051-45A5-9317-0BA4AA0AB1CD}" type="pres">
      <dgm:prSet presAssocID="{9A631180-E71B-429C-8F2A-70512ED7790B}" presName="rootText" presStyleLbl="node3" presStyleIdx="22" presStyleCnt="45">
        <dgm:presLayoutVars>
          <dgm:chPref val="3"/>
        </dgm:presLayoutVars>
      </dgm:prSet>
      <dgm:spPr/>
    </dgm:pt>
    <dgm:pt modelId="{248BDBAE-7B15-4DF9-870E-F2DFE393CA37}" type="pres">
      <dgm:prSet presAssocID="{9A631180-E71B-429C-8F2A-70512ED7790B}" presName="rootConnector" presStyleLbl="node3" presStyleIdx="22" presStyleCnt="45"/>
      <dgm:spPr/>
    </dgm:pt>
    <dgm:pt modelId="{4F835ECE-9581-49DA-8960-84B4942D55F5}" type="pres">
      <dgm:prSet presAssocID="{9A631180-E71B-429C-8F2A-70512ED7790B}" presName="hierChild4" presStyleCnt="0"/>
      <dgm:spPr/>
    </dgm:pt>
    <dgm:pt modelId="{AD2B808E-1D41-4A02-9896-4EDAE200FE22}" type="pres">
      <dgm:prSet presAssocID="{9A631180-E71B-429C-8F2A-70512ED7790B}" presName="hierChild5" presStyleCnt="0"/>
      <dgm:spPr/>
    </dgm:pt>
    <dgm:pt modelId="{4204BACD-A755-4527-9527-3311FF133E0E}" type="pres">
      <dgm:prSet presAssocID="{B5B673E1-5170-4884-A72F-C7A9756AB8FB}" presName="Name37" presStyleLbl="parChTrans1D3" presStyleIdx="23" presStyleCnt="45"/>
      <dgm:spPr/>
    </dgm:pt>
    <dgm:pt modelId="{59F7042E-C4F6-400E-B877-F33418EF50AA}" type="pres">
      <dgm:prSet presAssocID="{4BF6E52D-BE54-44A2-AAFE-30B14F2887FD}" presName="hierRoot2" presStyleCnt="0">
        <dgm:presLayoutVars>
          <dgm:hierBranch val="init"/>
        </dgm:presLayoutVars>
      </dgm:prSet>
      <dgm:spPr/>
    </dgm:pt>
    <dgm:pt modelId="{265B099C-2202-46BA-8F91-A8534DEFBA34}" type="pres">
      <dgm:prSet presAssocID="{4BF6E52D-BE54-44A2-AAFE-30B14F2887FD}" presName="rootComposite" presStyleCnt="0"/>
      <dgm:spPr/>
    </dgm:pt>
    <dgm:pt modelId="{241F70D1-F013-455D-817E-122EF5E18B5E}" type="pres">
      <dgm:prSet presAssocID="{4BF6E52D-BE54-44A2-AAFE-30B14F2887FD}" presName="rootText" presStyleLbl="node3" presStyleIdx="23" presStyleCnt="45">
        <dgm:presLayoutVars>
          <dgm:chPref val="3"/>
        </dgm:presLayoutVars>
      </dgm:prSet>
      <dgm:spPr/>
    </dgm:pt>
    <dgm:pt modelId="{12118C75-7C98-4A38-A2A4-A19A8E770AF0}" type="pres">
      <dgm:prSet presAssocID="{4BF6E52D-BE54-44A2-AAFE-30B14F2887FD}" presName="rootConnector" presStyleLbl="node3" presStyleIdx="23" presStyleCnt="45"/>
      <dgm:spPr/>
    </dgm:pt>
    <dgm:pt modelId="{404F71A5-7CAD-4172-ADC1-21C4B256076D}" type="pres">
      <dgm:prSet presAssocID="{4BF6E52D-BE54-44A2-AAFE-30B14F2887FD}" presName="hierChild4" presStyleCnt="0"/>
      <dgm:spPr/>
    </dgm:pt>
    <dgm:pt modelId="{EDDDAF6D-1D94-4F9F-A119-2DFCB0D434EA}" type="pres">
      <dgm:prSet presAssocID="{4BF6E52D-BE54-44A2-AAFE-30B14F2887FD}" presName="hierChild5" presStyleCnt="0"/>
      <dgm:spPr/>
    </dgm:pt>
    <dgm:pt modelId="{983E3771-D5C7-424F-BD8A-903C9C5EDD2C}" type="pres">
      <dgm:prSet presAssocID="{46654B7C-DE6C-4DF2-98E4-41F811B9F86E}" presName="hierChild5" presStyleCnt="0"/>
      <dgm:spPr/>
    </dgm:pt>
    <dgm:pt modelId="{6E454A89-7857-49BD-8864-22038F79FBE0}" type="pres">
      <dgm:prSet presAssocID="{CB817939-1214-4063-A77B-2A25A798EC81}" presName="Name37" presStyleLbl="parChTrans1D2" presStyleIdx="3" presStyleCnt="8"/>
      <dgm:spPr/>
    </dgm:pt>
    <dgm:pt modelId="{77ED5E14-281F-42FE-829A-1C822B711348}" type="pres">
      <dgm:prSet presAssocID="{9720458D-855C-4886-A608-B96151C4F4B0}" presName="hierRoot2" presStyleCnt="0">
        <dgm:presLayoutVars>
          <dgm:hierBranch val="init"/>
        </dgm:presLayoutVars>
      </dgm:prSet>
      <dgm:spPr/>
    </dgm:pt>
    <dgm:pt modelId="{1B779861-FE33-4182-BE76-8EF3A77737FC}" type="pres">
      <dgm:prSet presAssocID="{9720458D-855C-4886-A608-B96151C4F4B0}" presName="rootComposite" presStyleCnt="0"/>
      <dgm:spPr/>
    </dgm:pt>
    <dgm:pt modelId="{F6FCCF99-2DF9-4F9C-8478-200D7F6AA3D1}" type="pres">
      <dgm:prSet presAssocID="{9720458D-855C-4886-A608-B96151C4F4B0}" presName="rootText" presStyleLbl="node2" presStyleIdx="3" presStyleCnt="8" custLinFactNeighborX="7095" custLinFactNeighborY="1584">
        <dgm:presLayoutVars>
          <dgm:chPref val="3"/>
        </dgm:presLayoutVars>
      </dgm:prSet>
      <dgm:spPr/>
    </dgm:pt>
    <dgm:pt modelId="{25AA4B01-9936-43D5-BEC6-4FDD1D12A84A}" type="pres">
      <dgm:prSet presAssocID="{9720458D-855C-4886-A608-B96151C4F4B0}" presName="rootConnector" presStyleLbl="node2" presStyleIdx="3" presStyleCnt="8"/>
      <dgm:spPr/>
    </dgm:pt>
    <dgm:pt modelId="{539B467C-B5D5-4F54-84E2-647BBFB01CAB}" type="pres">
      <dgm:prSet presAssocID="{9720458D-855C-4886-A608-B96151C4F4B0}" presName="hierChild4" presStyleCnt="0"/>
      <dgm:spPr/>
    </dgm:pt>
    <dgm:pt modelId="{F1FE3E71-B365-43F7-8086-8447FD4F41F6}" type="pres">
      <dgm:prSet presAssocID="{607FFF8D-86CC-4B94-9C78-861FEE92F7BE}" presName="Name37" presStyleLbl="parChTrans1D3" presStyleIdx="24" presStyleCnt="45"/>
      <dgm:spPr/>
    </dgm:pt>
    <dgm:pt modelId="{88145DA8-6169-498D-B67E-E5A93476C8B0}" type="pres">
      <dgm:prSet presAssocID="{ACA0B14B-A72E-4C2D-BF88-FF5BA96EB057}" presName="hierRoot2" presStyleCnt="0">
        <dgm:presLayoutVars>
          <dgm:hierBranch val="init"/>
        </dgm:presLayoutVars>
      </dgm:prSet>
      <dgm:spPr/>
    </dgm:pt>
    <dgm:pt modelId="{3CDFF377-5571-488A-8031-6B18DD66631E}" type="pres">
      <dgm:prSet presAssocID="{ACA0B14B-A72E-4C2D-BF88-FF5BA96EB057}" presName="rootComposite" presStyleCnt="0"/>
      <dgm:spPr/>
    </dgm:pt>
    <dgm:pt modelId="{96B9620B-3C85-49C7-8CF9-0690D6EDE889}" type="pres">
      <dgm:prSet presAssocID="{ACA0B14B-A72E-4C2D-BF88-FF5BA96EB057}" presName="rootText" presStyleLbl="node3" presStyleIdx="24" presStyleCnt="45">
        <dgm:presLayoutVars>
          <dgm:chPref val="3"/>
        </dgm:presLayoutVars>
      </dgm:prSet>
      <dgm:spPr/>
    </dgm:pt>
    <dgm:pt modelId="{9E7AB9EE-32B4-485A-8C16-6D7CC7B44138}" type="pres">
      <dgm:prSet presAssocID="{ACA0B14B-A72E-4C2D-BF88-FF5BA96EB057}" presName="rootConnector" presStyleLbl="node3" presStyleIdx="24" presStyleCnt="45"/>
      <dgm:spPr/>
    </dgm:pt>
    <dgm:pt modelId="{6DB2F820-5B33-4A57-B8EE-31E9ED8595CB}" type="pres">
      <dgm:prSet presAssocID="{ACA0B14B-A72E-4C2D-BF88-FF5BA96EB057}" presName="hierChild4" presStyleCnt="0"/>
      <dgm:spPr/>
    </dgm:pt>
    <dgm:pt modelId="{08078FF4-AB4D-4073-BB5F-AE1971EF2AC2}" type="pres">
      <dgm:prSet presAssocID="{ACA0B14B-A72E-4C2D-BF88-FF5BA96EB057}" presName="hierChild5" presStyleCnt="0"/>
      <dgm:spPr/>
    </dgm:pt>
    <dgm:pt modelId="{633DB9FF-BE05-4709-8434-7A077DDDA687}" type="pres">
      <dgm:prSet presAssocID="{1893C2FF-A56D-4308-8407-934F1D157DE0}" presName="Name37" presStyleLbl="parChTrans1D3" presStyleIdx="25" presStyleCnt="45"/>
      <dgm:spPr/>
    </dgm:pt>
    <dgm:pt modelId="{E6BD4C20-8835-4160-93F2-33FBC8C97637}" type="pres">
      <dgm:prSet presAssocID="{DDC881AA-F1D2-468B-89C3-931F926CA30C}" presName="hierRoot2" presStyleCnt="0">
        <dgm:presLayoutVars>
          <dgm:hierBranch val="init"/>
        </dgm:presLayoutVars>
      </dgm:prSet>
      <dgm:spPr/>
    </dgm:pt>
    <dgm:pt modelId="{3816CA45-1E3F-4653-8425-328E08D2F752}" type="pres">
      <dgm:prSet presAssocID="{DDC881AA-F1D2-468B-89C3-931F926CA30C}" presName="rootComposite" presStyleCnt="0"/>
      <dgm:spPr/>
    </dgm:pt>
    <dgm:pt modelId="{AA79C9F6-C671-44C1-BC53-2E4A47A4CA02}" type="pres">
      <dgm:prSet presAssocID="{DDC881AA-F1D2-468B-89C3-931F926CA30C}" presName="rootText" presStyleLbl="node3" presStyleIdx="25" presStyleCnt="45">
        <dgm:presLayoutVars>
          <dgm:chPref val="3"/>
        </dgm:presLayoutVars>
      </dgm:prSet>
      <dgm:spPr/>
    </dgm:pt>
    <dgm:pt modelId="{C4147866-EBE0-4E45-AE83-D7DA5DCA853A}" type="pres">
      <dgm:prSet presAssocID="{DDC881AA-F1D2-468B-89C3-931F926CA30C}" presName="rootConnector" presStyleLbl="node3" presStyleIdx="25" presStyleCnt="45"/>
      <dgm:spPr/>
    </dgm:pt>
    <dgm:pt modelId="{C7C58C7D-29BB-468E-A503-D4BA93F58335}" type="pres">
      <dgm:prSet presAssocID="{DDC881AA-F1D2-468B-89C3-931F926CA30C}" presName="hierChild4" presStyleCnt="0"/>
      <dgm:spPr/>
    </dgm:pt>
    <dgm:pt modelId="{5BD8AAD8-00D7-493D-B5BB-6B5E56467F71}" type="pres">
      <dgm:prSet presAssocID="{DDC881AA-F1D2-468B-89C3-931F926CA30C}" presName="hierChild5" presStyleCnt="0"/>
      <dgm:spPr/>
    </dgm:pt>
    <dgm:pt modelId="{B02E4A63-CC25-4512-88D4-83AABD41302C}" type="pres">
      <dgm:prSet presAssocID="{6319657E-6903-4C68-BD8C-91A35583431B}" presName="Name37" presStyleLbl="parChTrans1D3" presStyleIdx="26" presStyleCnt="45"/>
      <dgm:spPr/>
    </dgm:pt>
    <dgm:pt modelId="{54A0EE8E-03E0-4EBE-BEA9-3E6CEE5705EB}" type="pres">
      <dgm:prSet presAssocID="{4CACC580-5D1A-4FA5-BEBC-8BDF66A4AF57}" presName="hierRoot2" presStyleCnt="0">
        <dgm:presLayoutVars>
          <dgm:hierBranch val="init"/>
        </dgm:presLayoutVars>
      </dgm:prSet>
      <dgm:spPr/>
    </dgm:pt>
    <dgm:pt modelId="{C9414740-57DB-49A2-A56A-0C24DE8F7210}" type="pres">
      <dgm:prSet presAssocID="{4CACC580-5D1A-4FA5-BEBC-8BDF66A4AF57}" presName="rootComposite" presStyleCnt="0"/>
      <dgm:spPr/>
    </dgm:pt>
    <dgm:pt modelId="{ADC88A12-7D36-4F80-815F-C80F773F1CD1}" type="pres">
      <dgm:prSet presAssocID="{4CACC580-5D1A-4FA5-BEBC-8BDF66A4AF57}" presName="rootText" presStyleLbl="node3" presStyleIdx="26" presStyleCnt="45">
        <dgm:presLayoutVars>
          <dgm:chPref val="3"/>
        </dgm:presLayoutVars>
      </dgm:prSet>
      <dgm:spPr/>
    </dgm:pt>
    <dgm:pt modelId="{BFCB896D-4873-484A-8238-A48E5B63C0B3}" type="pres">
      <dgm:prSet presAssocID="{4CACC580-5D1A-4FA5-BEBC-8BDF66A4AF57}" presName="rootConnector" presStyleLbl="node3" presStyleIdx="26" presStyleCnt="45"/>
      <dgm:spPr/>
    </dgm:pt>
    <dgm:pt modelId="{16305F09-6CB7-4EFF-9304-7CD55522F3E1}" type="pres">
      <dgm:prSet presAssocID="{4CACC580-5D1A-4FA5-BEBC-8BDF66A4AF57}" presName="hierChild4" presStyleCnt="0"/>
      <dgm:spPr/>
    </dgm:pt>
    <dgm:pt modelId="{80387145-39FF-4EAF-A196-B6E411DB0476}" type="pres">
      <dgm:prSet presAssocID="{4CACC580-5D1A-4FA5-BEBC-8BDF66A4AF57}" presName="hierChild5" presStyleCnt="0"/>
      <dgm:spPr/>
    </dgm:pt>
    <dgm:pt modelId="{E9D2A20B-31E4-4FCF-978F-5228752B7A19}" type="pres">
      <dgm:prSet presAssocID="{5C91E12C-E927-49F1-8507-2B9B1D73E384}" presName="Name37" presStyleLbl="parChTrans1D3" presStyleIdx="27" presStyleCnt="45"/>
      <dgm:spPr/>
    </dgm:pt>
    <dgm:pt modelId="{43642415-1552-4AB0-8FBD-BD241ED65EAC}" type="pres">
      <dgm:prSet presAssocID="{FF4AF002-B008-419E-9550-E4C694203BA7}" presName="hierRoot2" presStyleCnt="0">
        <dgm:presLayoutVars>
          <dgm:hierBranch val="init"/>
        </dgm:presLayoutVars>
      </dgm:prSet>
      <dgm:spPr/>
    </dgm:pt>
    <dgm:pt modelId="{C1D49841-5883-40E6-BCF8-3D5197166A50}" type="pres">
      <dgm:prSet presAssocID="{FF4AF002-B008-419E-9550-E4C694203BA7}" presName="rootComposite" presStyleCnt="0"/>
      <dgm:spPr/>
    </dgm:pt>
    <dgm:pt modelId="{3BA22C60-F06C-446B-B9F8-9310833F521B}" type="pres">
      <dgm:prSet presAssocID="{FF4AF002-B008-419E-9550-E4C694203BA7}" presName="rootText" presStyleLbl="node3" presStyleIdx="27" presStyleCnt="45">
        <dgm:presLayoutVars>
          <dgm:chPref val="3"/>
        </dgm:presLayoutVars>
      </dgm:prSet>
      <dgm:spPr/>
    </dgm:pt>
    <dgm:pt modelId="{14115E08-F87C-4F28-B36E-5273379379FA}" type="pres">
      <dgm:prSet presAssocID="{FF4AF002-B008-419E-9550-E4C694203BA7}" presName="rootConnector" presStyleLbl="node3" presStyleIdx="27" presStyleCnt="45"/>
      <dgm:spPr/>
    </dgm:pt>
    <dgm:pt modelId="{ED89C05D-1B67-45CB-BE85-1AAE9D2A7BBC}" type="pres">
      <dgm:prSet presAssocID="{FF4AF002-B008-419E-9550-E4C694203BA7}" presName="hierChild4" presStyleCnt="0"/>
      <dgm:spPr/>
    </dgm:pt>
    <dgm:pt modelId="{03C39D51-C4D2-48FE-9098-308EFC922622}" type="pres">
      <dgm:prSet presAssocID="{FF4AF002-B008-419E-9550-E4C694203BA7}" presName="hierChild5" presStyleCnt="0"/>
      <dgm:spPr/>
    </dgm:pt>
    <dgm:pt modelId="{295C8AE3-B4E9-4D74-AB03-162A3783B5E0}" type="pres">
      <dgm:prSet presAssocID="{BD35A6AB-614E-4F73-B272-5583DCE08DCE}" presName="Name37" presStyleLbl="parChTrans1D3" presStyleIdx="28" presStyleCnt="45"/>
      <dgm:spPr/>
    </dgm:pt>
    <dgm:pt modelId="{A828C0CB-6644-45D0-938C-D0645AD8C7BA}" type="pres">
      <dgm:prSet presAssocID="{7819DCDB-52FF-4220-A3C4-8D69C24B2879}" presName="hierRoot2" presStyleCnt="0">
        <dgm:presLayoutVars>
          <dgm:hierBranch val="init"/>
        </dgm:presLayoutVars>
      </dgm:prSet>
      <dgm:spPr/>
    </dgm:pt>
    <dgm:pt modelId="{2672A9AF-5C07-4E65-BF5A-EE99FAACEF91}" type="pres">
      <dgm:prSet presAssocID="{7819DCDB-52FF-4220-A3C4-8D69C24B2879}" presName="rootComposite" presStyleCnt="0"/>
      <dgm:spPr/>
    </dgm:pt>
    <dgm:pt modelId="{62E63101-CE5E-4E3D-8364-E0695BB35EE6}" type="pres">
      <dgm:prSet presAssocID="{7819DCDB-52FF-4220-A3C4-8D69C24B2879}" presName="rootText" presStyleLbl="node3" presStyleIdx="28" presStyleCnt="45">
        <dgm:presLayoutVars>
          <dgm:chPref val="3"/>
        </dgm:presLayoutVars>
      </dgm:prSet>
      <dgm:spPr/>
    </dgm:pt>
    <dgm:pt modelId="{891EC224-C942-4900-BAC1-CE7FE75CD9D6}" type="pres">
      <dgm:prSet presAssocID="{7819DCDB-52FF-4220-A3C4-8D69C24B2879}" presName="rootConnector" presStyleLbl="node3" presStyleIdx="28" presStyleCnt="45"/>
      <dgm:spPr/>
    </dgm:pt>
    <dgm:pt modelId="{9D281895-BB13-444A-AFE8-37BA6F897DD4}" type="pres">
      <dgm:prSet presAssocID="{7819DCDB-52FF-4220-A3C4-8D69C24B2879}" presName="hierChild4" presStyleCnt="0"/>
      <dgm:spPr/>
    </dgm:pt>
    <dgm:pt modelId="{234B6FDD-50C2-4232-B1B6-485C1806A85B}" type="pres">
      <dgm:prSet presAssocID="{7819DCDB-52FF-4220-A3C4-8D69C24B2879}" presName="hierChild5" presStyleCnt="0"/>
      <dgm:spPr/>
    </dgm:pt>
    <dgm:pt modelId="{1E758AB9-51EB-490A-8DF2-E88AB5900047}" type="pres">
      <dgm:prSet presAssocID="{9720458D-855C-4886-A608-B96151C4F4B0}" presName="hierChild5" presStyleCnt="0"/>
      <dgm:spPr/>
    </dgm:pt>
    <dgm:pt modelId="{6B87CD94-DE17-4C92-85B1-1F79C7850AC4}" type="pres">
      <dgm:prSet presAssocID="{6E5595E5-D982-4D52-805D-81DB7069A109}" presName="Name37" presStyleLbl="parChTrans1D2" presStyleIdx="4" presStyleCnt="8"/>
      <dgm:spPr/>
    </dgm:pt>
    <dgm:pt modelId="{DFA2EC27-ACBC-46A8-8C65-CB66138668BB}" type="pres">
      <dgm:prSet presAssocID="{4B561172-39B7-4F9A-AEBD-CF6D161EF004}" presName="hierRoot2" presStyleCnt="0">
        <dgm:presLayoutVars>
          <dgm:hierBranch val="init"/>
        </dgm:presLayoutVars>
      </dgm:prSet>
      <dgm:spPr/>
    </dgm:pt>
    <dgm:pt modelId="{7D4A0C08-A62A-4105-B180-5A5DA23B8357}" type="pres">
      <dgm:prSet presAssocID="{4B561172-39B7-4F9A-AEBD-CF6D161EF004}" presName="rootComposite" presStyleCnt="0"/>
      <dgm:spPr/>
    </dgm:pt>
    <dgm:pt modelId="{0587C4D2-1338-49BE-9A22-EC5739B35BCE}" type="pres">
      <dgm:prSet presAssocID="{4B561172-39B7-4F9A-AEBD-CF6D161EF004}" presName="rootText" presStyleLbl="node2" presStyleIdx="4" presStyleCnt="8">
        <dgm:presLayoutVars>
          <dgm:chPref val="3"/>
        </dgm:presLayoutVars>
      </dgm:prSet>
      <dgm:spPr/>
    </dgm:pt>
    <dgm:pt modelId="{5795913D-6E69-4454-8E48-83B7950485A0}" type="pres">
      <dgm:prSet presAssocID="{4B561172-39B7-4F9A-AEBD-CF6D161EF004}" presName="rootConnector" presStyleLbl="node2" presStyleIdx="4" presStyleCnt="8"/>
      <dgm:spPr/>
    </dgm:pt>
    <dgm:pt modelId="{1C666184-2D00-4204-A43C-FF64CCF63AEB}" type="pres">
      <dgm:prSet presAssocID="{4B561172-39B7-4F9A-AEBD-CF6D161EF004}" presName="hierChild4" presStyleCnt="0"/>
      <dgm:spPr/>
    </dgm:pt>
    <dgm:pt modelId="{12FCD1C5-801F-4D98-B945-5A078643E20F}" type="pres">
      <dgm:prSet presAssocID="{BAA306DB-90C6-4611-91B8-4FFAB88C24CE}" presName="Name37" presStyleLbl="parChTrans1D3" presStyleIdx="29" presStyleCnt="45"/>
      <dgm:spPr/>
    </dgm:pt>
    <dgm:pt modelId="{630DD367-8017-4648-9063-B16F2030AECB}" type="pres">
      <dgm:prSet presAssocID="{D204D34A-650C-4036-95EA-286B4378B7AE}" presName="hierRoot2" presStyleCnt="0">
        <dgm:presLayoutVars>
          <dgm:hierBranch val="init"/>
        </dgm:presLayoutVars>
      </dgm:prSet>
      <dgm:spPr/>
    </dgm:pt>
    <dgm:pt modelId="{4896DED8-1BD8-4496-B3C9-70874D53ECB4}" type="pres">
      <dgm:prSet presAssocID="{D204D34A-650C-4036-95EA-286B4378B7AE}" presName="rootComposite" presStyleCnt="0"/>
      <dgm:spPr/>
    </dgm:pt>
    <dgm:pt modelId="{96328E94-F960-40C4-8B4E-C1165B2BCE6C}" type="pres">
      <dgm:prSet presAssocID="{D204D34A-650C-4036-95EA-286B4378B7AE}" presName="rootText" presStyleLbl="node3" presStyleIdx="29" presStyleCnt="45">
        <dgm:presLayoutVars>
          <dgm:chPref val="3"/>
        </dgm:presLayoutVars>
      </dgm:prSet>
      <dgm:spPr/>
    </dgm:pt>
    <dgm:pt modelId="{84C8B985-8738-4AD0-BF2A-6881565605CD}" type="pres">
      <dgm:prSet presAssocID="{D204D34A-650C-4036-95EA-286B4378B7AE}" presName="rootConnector" presStyleLbl="node3" presStyleIdx="29" presStyleCnt="45"/>
      <dgm:spPr/>
    </dgm:pt>
    <dgm:pt modelId="{E7645299-D92F-401B-8154-7F3051F3B0B3}" type="pres">
      <dgm:prSet presAssocID="{D204D34A-650C-4036-95EA-286B4378B7AE}" presName="hierChild4" presStyleCnt="0"/>
      <dgm:spPr/>
    </dgm:pt>
    <dgm:pt modelId="{A88493F4-F966-4DDC-9793-2E1534C10F5C}" type="pres">
      <dgm:prSet presAssocID="{D204D34A-650C-4036-95EA-286B4378B7AE}" presName="hierChild5" presStyleCnt="0"/>
      <dgm:spPr/>
    </dgm:pt>
    <dgm:pt modelId="{13029885-3A84-4588-A32C-76490266A77E}" type="pres">
      <dgm:prSet presAssocID="{0AD57D84-4EFA-4717-81B5-9E54F6FD32BA}" presName="Name37" presStyleLbl="parChTrans1D3" presStyleIdx="30" presStyleCnt="45"/>
      <dgm:spPr/>
    </dgm:pt>
    <dgm:pt modelId="{209CDF28-A1FC-4AB5-885E-13B803580AF1}" type="pres">
      <dgm:prSet presAssocID="{3E12D14C-5D33-4D4F-AB82-DDF1B95D53BB}" presName="hierRoot2" presStyleCnt="0">
        <dgm:presLayoutVars>
          <dgm:hierBranch val="init"/>
        </dgm:presLayoutVars>
      </dgm:prSet>
      <dgm:spPr/>
    </dgm:pt>
    <dgm:pt modelId="{44CF005F-5387-4D23-87F4-4E4AA9BD9D88}" type="pres">
      <dgm:prSet presAssocID="{3E12D14C-5D33-4D4F-AB82-DDF1B95D53BB}" presName="rootComposite" presStyleCnt="0"/>
      <dgm:spPr/>
    </dgm:pt>
    <dgm:pt modelId="{D3094BF0-6EAB-4B0A-90C4-E5C68E04DC07}" type="pres">
      <dgm:prSet presAssocID="{3E12D14C-5D33-4D4F-AB82-DDF1B95D53BB}" presName="rootText" presStyleLbl="node3" presStyleIdx="30" presStyleCnt="45">
        <dgm:presLayoutVars>
          <dgm:chPref val="3"/>
        </dgm:presLayoutVars>
      </dgm:prSet>
      <dgm:spPr/>
    </dgm:pt>
    <dgm:pt modelId="{ACA2261D-4177-4E5A-874D-DE67CAD412DF}" type="pres">
      <dgm:prSet presAssocID="{3E12D14C-5D33-4D4F-AB82-DDF1B95D53BB}" presName="rootConnector" presStyleLbl="node3" presStyleIdx="30" presStyleCnt="45"/>
      <dgm:spPr/>
    </dgm:pt>
    <dgm:pt modelId="{04A79B00-A325-47F6-AA70-41DFDB7D7C40}" type="pres">
      <dgm:prSet presAssocID="{3E12D14C-5D33-4D4F-AB82-DDF1B95D53BB}" presName="hierChild4" presStyleCnt="0"/>
      <dgm:spPr/>
    </dgm:pt>
    <dgm:pt modelId="{F106DF18-2758-4DAC-9D3F-B8F0B753A450}" type="pres">
      <dgm:prSet presAssocID="{3E12D14C-5D33-4D4F-AB82-DDF1B95D53BB}" presName="hierChild5" presStyleCnt="0"/>
      <dgm:spPr/>
    </dgm:pt>
    <dgm:pt modelId="{92D7D358-D292-473F-A29D-2823F2DFF12E}" type="pres">
      <dgm:prSet presAssocID="{DD548686-247B-4F44-94F0-E3A499BB8437}" presName="Name37" presStyleLbl="parChTrans1D3" presStyleIdx="31" presStyleCnt="45"/>
      <dgm:spPr/>
    </dgm:pt>
    <dgm:pt modelId="{9D9B72A4-FCF8-4E97-B107-489D0D4B0729}" type="pres">
      <dgm:prSet presAssocID="{609147F8-C430-4006-B455-A562075C9BD8}" presName="hierRoot2" presStyleCnt="0">
        <dgm:presLayoutVars>
          <dgm:hierBranch val="init"/>
        </dgm:presLayoutVars>
      </dgm:prSet>
      <dgm:spPr/>
    </dgm:pt>
    <dgm:pt modelId="{F4854028-1E58-42A0-AE1C-43981FCEBBCB}" type="pres">
      <dgm:prSet presAssocID="{609147F8-C430-4006-B455-A562075C9BD8}" presName="rootComposite" presStyleCnt="0"/>
      <dgm:spPr/>
    </dgm:pt>
    <dgm:pt modelId="{C1170A4A-B25B-4961-BAB6-3CC820AB463C}" type="pres">
      <dgm:prSet presAssocID="{609147F8-C430-4006-B455-A562075C9BD8}" presName="rootText" presStyleLbl="node3" presStyleIdx="31" presStyleCnt="45">
        <dgm:presLayoutVars>
          <dgm:chPref val="3"/>
        </dgm:presLayoutVars>
      </dgm:prSet>
      <dgm:spPr/>
    </dgm:pt>
    <dgm:pt modelId="{038F03C5-8717-484E-A72B-7A0171D24998}" type="pres">
      <dgm:prSet presAssocID="{609147F8-C430-4006-B455-A562075C9BD8}" presName="rootConnector" presStyleLbl="node3" presStyleIdx="31" presStyleCnt="45"/>
      <dgm:spPr/>
    </dgm:pt>
    <dgm:pt modelId="{DF9C627F-E352-4DCA-AF68-D3A26456D67E}" type="pres">
      <dgm:prSet presAssocID="{609147F8-C430-4006-B455-A562075C9BD8}" presName="hierChild4" presStyleCnt="0"/>
      <dgm:spPr/>
    </dgm:pt>
    <dgm:pt modelId="{E26CC51E-8EF2-42E9-A22E-BB0EE8267C9A}" type="pres">
      <dgm:prSet presAssocID="{609147F8-C430-4006-B455-A562075C9BD8}" presName="hierChild5" presStyleCnt="0"/>
      <dgm:spPr/>
    </dgm:pt>
    <dgm:pt modelId="{59D80A92-6944-4B91-9C44-CE89D39EEDE9}" type="pres">
      <dgm:prSet presAssocID="{E1F273CE-BBC3-4CB5-A905-B1EF501C87F7}" presName="Name37" presStyleLbl="parChTrans1D3" presStyleIdx="32" presStyleCnt="45"/>
      <dgm:spPr/>
    </dgm:pt>
    <dgm:pt modelId="{AAE8EF8A-0A39-4339-9692-65BA865CDD85}" type="pres">
      <dgm:prSet presAssocID="{C9AFEDBD-E815-420A-B8DB-561D4B8D6722}" presName="hierRoot2" presStyleCnt="0">
        <dgm:presLayoutVars>
          <dgm:hierBranch val="init"/>
        </dgm:presLayoutVars>
      </dgm:prSet>
      <dgm:spPr/>
    </dgm:pt>
    <dgm:pt modelId="{24F199CE-7C14-4BB2-8B89-525118747773}" type="pres">
      <dgm:prSet presAssocID="{C9AFEDBD-E815-420A-B8DB-561D4B8D6722}" presName="rootComposite" presStyleCnt="0"/>
      <dgm:spPr/>
    </dgm:pt>
    <dgm:pt modelId="{B04FFE03-A440-4EDE-B6F3-ED5F787B3C0D}" type="pres">
      <dgm:prSet presAssocID="{C9AFEDBD-E815-420A-B8DB-561D4B8D6722}" presName="rootText" presStyleLbl="node3" presStyleIdx="32" presStyleCnt="45">
        <dgm:presLayoutVars>
          <dgm:chPref val="3"/>
        </dgm:presLayoutVars>
      </dgm:prSet>
      <dgm:spPr/>
    </dgm:pt>
    <dgm:pt modelId="{3989405B-A3E7-4F73-A7E4-849DD9751989}" type="pres">
      <dgm:prSet presAssocID="{C9AFEDBD-E815-420A-B8DB-561D4B8D6722}" presName="rootConnector" presStyleLbl="node3" presStyleIdx="32" presStyleCnt="45"/>
      <dgm:spPr/>
    </dgm:pt>
    <dgm:pt modelId="{15E2B812-0202-4FC3-B087-E6E4D36A55AE}" type="pres">
      <dgm:prSet presAssocID="{C9AFEDBD-E815-420A-B8DB-561D4B8D6722}" presName="hierChild4" presStyleCnt="0"/>
      <dgm:spPr/>
    </dgm:pt>
    <dgm:pt modelId="{F1575E52-4F2D-4E65-A5A6-775C23D2E807}" type="pres">
      <dgm:prSet presAssocID="{C9AFEDBD-E815-420A-B8DB-561D4B8D6722}" presName="hierChild5" presStyleCnt="0"/>
      <dgm:spPr/>
    </dgm:pt>
    <dgm:pt modelId="{5962587E-1429-4264-8B30-4FB1578204F7}" type="pres">
      <dgm:prSet presAssocID="{4D8ABE84-C9EB-4ACD-A902-0D9116A095D1}" presName="Name37" presStyleLbl="parChTrans1D3" presStyleIdx="33" presStyleCnt="45"/>
      <dgm:spPr/>
    </dgm:pt>
    <dgm:pt modelId="{3C1F555C-A884-44EF-9762-190B1C9290D1}" type="pres">
      <dgm:prSet presAssocID="{EC8F1003-8DD0-4582-98CA-FF8BF0B6AF20}" presName="hierRoot2" presStyleCnt="0">
        <dgm:presLayoutVars>
          <dgm:hierBranch val="init"/>
        </dgm:presLayoutVars>
      </dgm:prSet>
      <dgm:spPr/>
    </dgm:pt>
    <dgm:pt modelId="{01CA4B70-9E42-4AB0-975F-D67DDCDEA2BF}" type="pres">
      <dgm:prSet presAssocID="{EC8F1003-8DD0-4582-98CA-FF8BF0B6AF20}" presName="rootComposite" presStyleCnt="0"/>
      <dgm:spPr/>
    </dgm:pt>
    <dgm:pt modelId="{B78BA02B-F8B9-4467-8727-EF893F7BC72C}" type="pres">
      <dgm:prSet presAssocID="{EC8F1003-8DD0-4582-98CA-FF8BF0B6AF20}" presName="rootText" presStyleLbl="node3" presStyleIdx="33" presStyleCnt="45">
        <dgm:presLayoutVars>
          <dgm:chPref val="3"/>
        </dgm:presLayoutVars>
      </dgm:prSet>
      <dgm:spPr/>
    </dgm:pt>
    <dgm:pt modelId="{8CEB2974-ECF2-4BC5-8C94-40F8E97F329D}" type="pres">
      <dgm:prSet presAssocID="{EC8F1003-8DD0-4582-98CA-FF8BF0B6AF20}" presName="rootConnector" presStyleLbl="node3" presStyleIdx="33" presStyleCnt="45"/>
      <dgm:spPr/>
    </dgm:pt>
    <dgm:pt modelId="{09C70363-5090-4216-AB92-6E5601FF9AFC}" type="pres">
      <dgm:prSet presAssocID="{EC8F1003-8DD0-4582-98CA-FF8BF0B6AF20}" presName="hierChild4" presStyleCnt="0"/>
      <dgm:spPr/>
    </dgm:pt>
    <dgm:pt modelId="{E9E528F0-7391-48E3-B346-C2B77C693398}" type="pres">
      <dgm:prSet presAssocID="{EC8F1003-8DD0-4582-98CA-FF8BF0B6AF20}" presName="hierChild5" presStyleCnt="0"/>
      <dgm:spPr/>
    </dgm:pt>
    <dgm:pt modelId="{FD669976-674F-4B53-87E6-45C1760C2420}" type="pres">
      <dgm:prSet presAssocID="{FD3CF349-9742-49B1-8E0D-B46A70E85488}" presName="Name37" presStyleLbl="parChTrans1D3" presStyleIdx="34" presStyleCnt="45"/>
      <dgm:spPr/>
    </dgm:pt>
    <dgm:pt modelId="{AC4CB64C-BF1C-4EC6-B439-5016EC95DB45}" type="pres">
      <dgm:prSet presAssocID="{56D77EEA-2C84-4819-90CE-D7ACCE9C19DF}" presName="hierRoot2" presStyleCnt="0">
        <dgm:presLayoutVars>
          <dgm:hierBranch val="init"/>
        </dgm:presLayoutVars>
      </dgm:prSet>
      <dgm:spPr/>
    </dgm:pt>
    <dgm:pt modelId="{5FAD87B5-05A7-44FD-9BBA-CF88E7DC3DC5}" type="pres">
      <dgm:prSet presAssocID="{56D77EEA-2C84-4819-90CE-D7ACCE9C19DF}" presName="rootComposite" presStyleCnt="0"/>
      <dgm:spPr/>
    </dgm:pt>
    <dgm:pt modelId="{CFB4ACE7-22CC-4EDE-92C8-FEF68653D959}" type="pres">
      <dgm:prSet presAssocID="{56D77EEA-2C84-4819-90CE-D7ACCE9C19DF}" presName="rootText" presStyleLbl="node3" presStyleIdx="34" presStyleCnt="45">
        <dgm:presLayoutVars>
          <dgm:chPref val="3"/>
        </dgm:presLayoutVars>
      </dgm:prSet>
      <dgm:spPr/>
    </dgm:pt>
    <dgm:pt modelId="{B4FEC6FB-541C-433F-8BB7-AECFCA4465B9}" type="pres">
      <dgm:prSet presAssocID="{56D77EEA-2C84-4819-90CE-D7ACCE9C19DF}" presName="rootConnector" presStyleLbl="node3" presStyleIdx="34" presStyleCnt="45"/>
      <dgm:spPr/>
    </dgm:pt>
    <dgm:pt modelId="{B2F2E106-0150-49B0-A52D-B6699E64D978}" type="pres">
      <dgm:prSet presAssocID="{56D77EEA-2C84-4819-90CE-D7ACCE9C19DF}" presName="hierChild4" presStyleCnt="0"/>
      <dgm:spPr/>
    </dgm:pt>
    <dgm:pt modelId="{0515EB04-5208-46A0-B389-72F8E9F3B871}" type="pres">
      <dgm:prSet presAssocID="{56D77EEA-2C84-4819-90CE-D7ACCE9C19DF}" presName="hierChild5" presStyleCnt="0"/>
      <dgm:spPr/>
    </dgm:pt>
    <dgm:pt modelId="{B246205A-ADB3-4194-8B40-0E2B7E2A8C33}" type="pres">
      <dgm:prSet presAssocID="{AB49FA68-3CE9-4C48-B411-39BBC21518EF}" presName="Name37" presStyleLbl="parChTrans1D3" presStyleIdx="35" presStyleCnt="45"/>
      <dgm:spPr/>
    </dgm:pt>
    <dgm:pt modelId="{7C0FEEA3-9913-4F75-A26C-B875CA906A1A}" type="pres">
      <dgm:prSet presAssocID="{D9787222-FD73-4AB1-81CF-720D9BF30322}" presName="hierRoot2" presStyleCnt="0">
        <dgm:presLayoutVars>
          <dgm:hierBranch val="init"/>
        </dgm:presLayoutVars>
      </dgm:prSet>
      <dgm:spPr/>
    </dgm:pt>
    <dgm:pt modelId="{4157E056-5300-4DD5-8C66-0146AB30CBAB}" type="pres">
      <dgm:prSet presAssocID="{D9787222-FD73-4AB1-81CF-720D9BF30322}" presName="rootComposite" presStyleCnt="0"/>
      <dgm:spPr/>
    </dgm:pt>
    <dgm:pt modelId="{5D3CAFED-7A2D-4EC1-B247-3D888BD5978C}" type="pres">
      <dgm:prSet presAssocID="{D9787222-FD73-4AB1-81CF-720D9BF30322}" presName="rootText" presStyleLbl="node3" presStyleIdx="35" presStyleCnt="45">
        <dgm:presLayoutVars>
          <dgm:chPref val="3"/>
        </dgm:presLayoutVars>
      </dgm:prSet>
      <dgm:spPr/>
    </dgm:pt>
    <dgm:pt modelId="{53BDC6F3-C352-44A8-B344-F59899618EF6}" type="pres">
      <dgm:prSet presAssocID="{D9787222-FD73-4AB1-81CF-720D9BF30322}" presName="rootConnector" presStyleLbl="node3" presStyleIdx="35" presStyleCnt="45"/>
      <dgm:spPr/>
    </dgm:pt>
    <dgm:pt modelId="{253ED6DC-C2BB-4B09-A485-58E273CC13DF}" type="pres">
      <dgm:prSet presAssocID="{D9787222-FD73-4AB1-81CF-720D9BF30322}" presName="hierChild4" presStyleCnt="0"/>
      <dgm:spPr/>
    </dgm:pt>
    <dgm:pt modelId="{7985E187-6886-4499-895A-18A5C4517749}" type="pres">
      <dgm:prSet presAssocID="{D9787222-FD73-4AB1-81CF-720D9BF30322}" presName="hierChild5" presStyleCnt="0"/>
      <dgm:spPr/>
    </dgm:pt>
    <dgm:pt modelId="{C69E6200-4413-4FE1-8234-0F19F4EE46DC}" type="pres">
      <dgm:prSet presAssocID="{95744520-C149-47B5-8E42-0FB86F9B5218}" presName="Name37" presStyleLbl="parChTrans1D3" presStyleIdx="36" presStyleCnt="45"/>
      <dgm:spPr/>
    </dgm:pt>
    <dgm:pt modelId="{034ACCC9-9D05-49EB-A4B4-A982C0BB5091}" type="pres">
      <dgm:prSet presAssocID="{DF8E6229-1DEA-4924-8BB8-D223D97B0185}" presName="hierRoot2" presStyleCnt="0">
        <dgm:presLayoutVars>
          <dgm:hierBranch val="init"/>
        </dgm:presLayoutVars>
      </dgm:prSet>
      <dgm:spPr/>
    </dgm:pt>
    <dgm:pt modelId="{CD1294B5-0799-4801-8DAF-8D4EED855EC5}" type="pres">
      <dgm:prSet presAssocID="{DF8E6229-1DEA-4924-8BB8-D223D97B0185}" presName="rootComposite" presStyleCnt="0"/>
      <dgm:spPr/>
    </dgm:pt>
    <dgm:pt modelId="{78309552-DD21-44B5-99C8-6F12ED63DE21}" type="pres">
      <dgm:prSet presAssocID="{DF8E6229-1DEA-4924-8BB8-D223D97B0185}" presName="rootText" presStyleLbl="node3" presStyleIdx="36" presStyleCnt="45">
        <dgm:presLayoutVars>
          <dgm:chPref val="3"/>
        </dgm:presLayoutVars>
      </dgm:prSet>
      <dgm:spPr/>
    </dgm:pt>
    <dgm:pt modelId="{6C20BAAC-C02F-40E2-950A-2E18B1349354}" type="pres">
      <dgm:prSet presAssocID="{DF8E6229-1DEA-4924-8BB8-D223D97B0185}" presName="rootConnector" presStyleLbl="node3" presStyleIdx="36" presStyleCnt="45"/>
      <dgm:spPr/>
    </dgm:pt>
    <dgm:pt modelId="{086C428D-1B7F-4B19-9B02-2DB9CF09EDC9}" type="pres">
      <dgm:prSet presAssocID="{DF8E6229-1DEA-4924-8BB8-D223D97B0185}" presName="hierChild4" presStyleCnt="0"/>
      <dgm:spPr/>
    </dgm:pt>
    <dgm:pt modelId="{4E0F4F54-C0E5-4E3C-9092-0FC80895C825}" type="pres">
      <dgm:prSet presAssocID="{DF8E6229-1DEA-4924-8BB8-D223D97B0185}" presName="hierChild5" presStyleCnt="0"/>
      <dgm:spPr/>
    </dgm:pt>
    <dgm:pt modelId="{3F77D2C3-92C3-4B7B-BAC7-736E5DD06598}" type="pres">
      <dgm:prSet presAssocID="{801717B6-87F0-4D22-9E65-CBFEB5D641F1}" presName="Name37" presStyleLbl="parChTrans1D3" presStyleIdx="37" presStyleCnt="45"/>
      <dgm:spPr/>
    </dgm:pt>
    <dgm:pt modelId="{4153D73B-F833-4D8F-BF9E-9C0E6C38B814}" type="pres">
      <dgm:prSet presAssocID="{32A97DCB-38F1-4B1F-9ACB-48C09D0BF0CF}" presName="hierRoot2" presStyleCnt="0">
        <dgm:presLayoutVars>
          <dgm:hierBranch val="init"/>
        </dgm:presLayoutVars>
      </dgm:prSet>
      <dgm:spPr/>
    </dgm:pt>
    <dgm:pt modelId="{62CD1351-735E-4529-A4FA-3E7384B84F63}" type="pres">
      <dgm:prSet presAssocID="{32A97DCB-38F1-4B1F-9ACB-48C09D0BF0CF}" presName="rootComposite" presStyleCnt="0"/>
      <dgm:spPr/>
    </dgm:pt>
    <dgm:pt modelId="{2B00C4E9-DF6F-4AF7-B9A4-7827681AEE92}" type="pres">
      <dgm:prSet presAssocID="{32A97DCB-38F1-4B1F-9ACB-48C09D0BF0CF}" presName="rootText" presStyleLbl="node3" presStyleIdx="37" presStyleCnt="45">
        <dgm:presLayoutVars>
          <dgm:chPref val="3"/>
        </dgm:presLayoutVars>
      </dgm:prSet>
      <dgm:spPr/>
    </dgm:pt>
    <dgm:pt modelId="{ECC3AD3D-42B4-4A31-BA91-B1C7537134CB}" type="pres">
      <dgm:prSet presAssocID="{32A97DCB-38F1-4B1F-9ACB-48C09D0BF0CF}" presName="rootConnector" presStyleLbl="node3" presStyleIdx="37" presStyleCnt="45"/>
      <dgm:spPr/>
    </dgm:pt>
    <dgm:pt modelId="{D34091F1-2CBF-4F63-98DF-33BCBD6AD6A0}" type="pres">
      <dgm:prSet presAssocID="{32A97DCB-38F1-4B1F-9ACB-48C09D0BF0CF}" presName="hierChild4" presStyleCnt="0"/>
      <dgm:spPr/>
    </dgm:pt>
    <dgm:pt modelId="{5D3E606D-92FE-41EA-A8FD-559F852E098F}" type="pres">
      <dgm:prSet presAssocID="{32A97DCB-38F1-4B1F-9ACB-48C09D0BF0CF}" presName="hierChild5" presStyleCnt="0"/>
      <dgm:spPr/>
    </dgm:pt>
    <dgm:pt modelId="{1EF48424-0576-404E-A6B6-0D1F4C5BEDD8}" type="pres">
      <dgm:prSet presAssocID="{4B561172-39B7-4F9A-AEBD-CF6D161EF004}" presName="hierChild5" presStyleCnt="0"/>
      <dgm:spPr/>
    </dgm:pt>
    <dgm:pt modelId="{4BF35E6C-01AE-401B-A8E0-CEB0321CF36D}" type="pres">
      <dgm:prSet presAssocID="{D15633F3-8C8E-4ABA-8E62-A2FBDD059BBD}" presName="Name37" presStyleLbl="parChTrans1D2" presStyleIdx="5" presStyleCnt="8"/>
      <dgm:spPr/>
    </dgm:pt>
    <dgm:pt modelId="{0A4178E1-70F3-4F65-B553-C890D1C89E48}" type="pres">
      <dgm:prSet presAssocID="{B9965103-D40C-4DC4-A79B-E982063E2174}" presName="hierRoot2" presStyleCnt="0">
        <dgm:presLayoutVars>
          <dgm:hierBranch val="init"/>
        </dgm:presLayoutVars>
      </dgm:prSet>
      <dgm:spPr/>
    </dgm:pt>
    <dgm:pt modelId="{4050FE28-C94B-40C8-88CE-1930813EDA92}" type="pres">
      <dgm:prSet presAssocID="{B9965103-D40C-4DC4-A79B-E982063E2174}" presName="rootComposite" presStyleCnt="0"/>
      <dgm:spPr/>
    </dgm:pt>
    <dgm:pt modelId="{EA9700C5-FDD2-4EA3-8CA4-47DB78D3DC0E}" type="pres">
      <dgm:prSet presAssocID="{B9965103-D40C-4DC4-A79B-E982063E2174}" presName="rootText" presStyleLbl="node2" presStyleIdx="5" presStyleCnt="8" custLinFactNeighborX="7095" custLinFactNeighborY="1584">
        <dgm:presLayoutVars>
          <dgm:chPref val="3"/>
        </dgm:presLayoutVars>
      </dgm:prSet>
      <dgm:spPr/>
    </dgm:pt>
    <dgm:pt modelId="{74C9E14A-BA27-4558-AAB9-A3EB96E300A3}" type="pres">
      <dgm:prSet presAssocID="{B9965103-D40C-4DC4-A79B-E982063E2174}" presName="rootConnector" presStyleLbl="node2" presStyleIdx="5" presStyleCnt="8"/>
      <dgm:spPr/>
    </dgm:pt>
    <dgm:pt modelId="{6C195852-98F9-4633-AA40-6368C354D0A8}" type="pres">
      <dgm:prSet presAssocID="{B9965103-D40C-4DC4-A79B-E982063E2174}" presName="hierChild4" presStyleCnt="0"/>
      <dgm:spPr/>
    </dgm:pt>
    <dgm:pt modelId="{C193F3C4-A9F5-404F-8A2D-7787BC1931AA}" type="pres">
      <dgm:prSet presAssocID="{B9965103-D40C-4DC4-A79B-E982063E2174}" presName="hierChild5" presStyleCnt="0"/>
      <dgm:spPr/>
    </dgm:pt>
    <dgm:pt modelId="{C64E3E55-C058-463E-98A1-54880AF22C9D}" type="pres">
      <dgm:prSet presAssocID="{998BE3F5-532E-40E5-A224-CEAB9FE15EB1}" presName="Name37" presStyleLbl="parChTrans1D2" presStyleIdx="6" presStyleCnt="8"/>
      <dgm:spPr/>
    </dgm:pt>
    <dgm:pt modelId="{CD5EDA29-0B7A-49D1-BAF8-E4962E7E5583}" type="pres">
      <dgm:prSet presAssocID="{629DB8B2-1EC2-41E8-A8BC-0C7D120FAFD7}" presName="hierRoot2" presStyleCnt="0">
        <dgm:presLayoutVars>
          <dgm:hierBranch val="init"/>
        </dgm:presLayoutVars>
      </dgm:prSet>
      <dgm:spPr/>
    </dgm:pt>
    <dgm:pt modelId="{92EE1A63-C747-4C64-A5C1-79FD8919871C}" type="pres">
      <dgm:prSet presAssocID="{629DB8B2-1EC2-41E8-A8BC-0C7D120FAFD7}" presName="rootComposite" presStyleCnt="0"/>
      <dgm:spPr/>
    </dgm:pt>
    <dgm:pt modelId="{D7B55608-272C-4A92-8B9B-83ED1678E7D4}" type="pres">
      <dgm:prSet presAssocID="{629DB8B2-1EC2-41E8-A8BC-0C7D120FAFD7}" presName="rootText" presStyleLbl="node2" presStyleIdx="6" presStyleCnt="8">
        <dgm:presLayoutVars>
          <dgm:chPref val="3"/>
        </dgm:presLayoutVars>
      </dgm:prSet>
      <dgm:spPr/>
    </dgm:pt>
    <dgm:pt modelId="{371FBD01-901F-4FD0-9929-1A440F9137AC}" type="pres">
      <dgm:prSet presAssocID="{629DB8B2-1EC2-41E8-A8BC-0C7D120FAFD7}" presName="rootConnector" presStyleLbl="node2" presStyleIdx="6" presStyleCnt="8"/>
      <dgm:spPr/>
    </dgm:pt>
    <dgm:pt modelId="{989467B5-3393-4C22-8B50-77445CC47DD2}" type="pres">
      <dgm:prSet presAssocID="{629DB8B2-1EC2-41E8-A8BC-0C7D120FAFD7}" presName="hierChild4" presStyleCnt="0"/>
      <dgm:spPr/>
    </dgm:pt>
    <dgm:pt modelId="{40D68EBD-1A20-4DBF-8CBF-FBE099767A07}" type="pres">
      <dgm:prSet presAssocID="{17F8762A-BEE0-4428-BD0E-7BD6DABDD8F4}" presName="Name37" presStyleLbl="parChTrans1D3" presStyleIdx="38" presStyleCnt="45"/>
      <dgm:spPr/>
    </dgm:pt>
    <dgm:pt modelId="{3394AA2A-46F9-438F-8A1A-BD05BBA17AA0}" type="pres">
      <dgm:prSet presAssocID="{3471B3E9-C893-486E-BA1E-518EAA856BE4}" presName="hierRoot2" presStyleCnt="0">
        <dgm:presLayoutVars>
          <dgm:hierBranch val="init"/>
        </dgm:presLayoutVars>
      </dgm:prSet>
      <dgm:spPr/>
    </dgm:pt>
    <dgm:pt modelId="{D9805E0B-9D11-439B-8FED-A3C75E696EED}" type="pres">
      <dgm:prSet presAssocID="{3471B3E9-C893-486E-BA1E-518EAA856BE4}" presName="rootComposite" presStyleCnt="0"/>
      <dgm:spPr/>
    </dgm:pt>
    <dgm:pt modelId="{09136914-6D85-4799-A2F0-809A820B9BA6}" type="pres">
      <dgm:prSet presAssocID="{3471B3E9-C893-486E-BA1E-518EAA856BE4}" presName="rootText" presStyleLbl="node3" presStyleIdx="38" presStyleCnt="45">
        <dgm:presLayoutVars>
          <dgm:chPref val="3"/>
        </dgm:presLayoutVars>
      </dgm:prSet>
      <dgm:spPr/>
    </dgm:pt>
    <dgm:pt modelId="{F7B16D25-C310-45D1-A03E-939BAAC41907}" type="pres">
      <dgm:prSet presAssocID="{3471B3E9-C893-486E-BA1E-518EAA856BE4}" presName="rootConnector" presStyleLbl="node3" presStyleIdx="38" presStyleCnt="45"/>
      <dgm:spPr/>
    </dgm:pt>
    <dgm:pt modelId="{5ADD40DD-9DE1-4FDA-9657-4E886C7E2E11}" type="pres">
      <dgm:prSet presAssocID="{3471B3E9-C893-486E-BA1E-518EAA856BE4}" presName="hierChild4" presStyleCnt="0"/>
      <dgm:spPr/>
    </dgm:pt>
    <dgm:pt modelId="{3A0B0D73-D036-492C-8E9E-D5FF3AD0ED51}" type="pres">
      <dgm:prSet presAssocID="{3471B3E9-C893-486E-BA1E-518EAA856BE4}" presName="hierChild5" presStyleCnt="0"/>
      <dgm:spPr/>
    </dgm:pt>
    <dgm:pt modelId="{099ADFDF-42A4-4954-B117-82FEF8C7683D}" type="pres">
      <dgm:prSet presAssocID="{4ECA282B-D499-4180-9059-6BD018D5BDBF}" presName="Name37" presStyleLbl="parChTrans1D3" presStyleIdx="39" presStyleCnt="45"/>
      <dgm:spPr/>
    </dgm:pt>
    <dgm:pt modelId="{17C9FF3E-CBFB-4599-B775-C7C9AB28C1F8}" type="pres">
      <dgm:prSet presAssocID="{6D391F0E-C324-4422-902F-E091183094B6}" presName="hierRoot2" presStyleCnt="0">
        <dgm:presLayoutVars>
          <dgm:hierBranch val="init"/>
        </dgm:presLayoutVars>
      </dgm:prSet>
      <dgm:spPr/>
    </dgm:pt>
    <dgm:pt modelId="{051B8A96-CE7F-477D-925C-972B5A9832E7}" type="pres">
      <dgm:prSet presAssocID="{6D391F0E-C324-4422-902F-E091183094B6}" presName="rootComposite" presStyleCnt="0"/>
      <dgm:spPr/>
    </dgm:pt>
    <dgm:pt modelId="{B1C711D0-B962-4910-8A59-5DD416A5660A}" type="pres">
      <dgm:prSet presAssocID="{6D391F0E-C324-4422-902F-E091183094B6}" presName="rootText" presStyleLbl="node3" presStyleIdx="39" presStyleCnt="45">
        <dgm:presLayoutVars>
          <dgm:chPref val="3"/>
        </dgm:presLayoutVars>
      </dgm:prSet>
      <dgm:spPr/>
    </dgm:pt>
    <dgm:pt modelId="{6817F5B1-E374-4B2B-BB4D-905E628C2695}" type="pres">
      <dgm:prSet presAssocID="{6D391F0E-C324-4422-902F-E091183094B6}" presName="rootConnector" presStyleLbl="node3" presStyleIdx="39" presStyleCnt="45"/>
      <dgm:spPr/>
    </dgm:pt>
    <dgm:pt modelId="{7FFE3751-139D-4F8A-836D-25BD92AFCB0B}" type="pres">
      <dgm:prSet presAssocID="{6D391F0E-C324-4422-902F-E091183094B6}" presName="hierChild4" presStyleCnt="0"/>
      <dgm:spPr/>
    </dgm:pt>
    <dgm:pt modelId="{90F2E4FC-1A23-49A6-8CB9-6F45245C65AB}" type="pres">
      <dgm:prSet presAssocID="{6D391F0E-C324-4422-902F-E091183094B6}" presName="hierChild5" presStyleCnt="0"/>
      <dgm:spPr/>
    </dgm:pt>
    <dgm:pt modelId="{A5869E75-593E-4D81-8AFD-359489A2228E}" type="pres">
      <dgm:prSet presAssocID="{629DB8B2-1EC2-41E8-A8BC-0C7D120FAFD7}" presName="hierChild5" presStyleCnt="0"/>
      <dgm:spPr/>
    </dgm:pt>
    <dgm:pt modelId="{58D17D49-3828-4B63-A1B5-E7DDEC434490}" type="pres">
      <dgm:prSet presAssocID="{3C769482-80AD-45C9-98EC-D4B3F1BFED52}" presName="Name37" presStyleLbl="parChTrans1D2" presStyleIdx="7" presStyleCnt="8"/>
      <dgm:spPr/>
    </dgm:pt>
    <dgm:pt modelId="{234AB8CA-4B54-42B9-9ADA-E1C1542E4FB5}" type="pres">
      <dgm:prSet presAssocID="{77743DCE-EF0F-4C38-B6BD-FE9018FE0535}" presName="hierRoot2" presStyleCnt="0">
        <dgm:presLayoutVars>
          <dgm:hierBranch val="init"/>
        </dgm:presLayoutVars>
      </dgm:prSet>
      <dgm:spPr/>
    </dgm:pt>
    <dgm:pt modelId="{DD26ED98-86BB-4CB3-B64D-96F54D493FBE}" type="pres">
      <dgm:prSet presAssocID="{77743DCE-EF0F-4C38-B6BD-FE9018FE0535}" presName="rootComposite" presStyleCnt="0"/>
      <dgm:spPr/>
    </dgm:pt>
    <dgm:pt modelId="{F6904335-A7B0-4132-98AD-21830F336E13}" type="pres">
      <dgm:prSet presAssocID="{77743DCE-EF0F-4C38-B6BD-FE9018FE0535}" presName="rootText" presStyleLbl="node2" presStyleIdx="7" presStyleCnt="8">
        <dgm:presLayoutVars>
          <dgm:chPref val="3"/>
        </dgm:presLayoutVars>
      </dgm:prSet>
      <dgm:spPr/>
    </dgm:pt>
    <dgm:pt modelId="{1AC6DE19-E0B9-4504-9F4E-D2FE16C63B6D}" type="pres">
      <dgm:prSet presAssocID="{77743DCE-EF0F-4C38-B6BD-FE9018FE0535}" presName="rootConnector" presStyleLbl="node2" presStyleIdx="7" presStyleCnt="8"/>
      <dgm:spPr/>
    </dgm:pt>
    <dgm:pt modelId="{3D64C2E6-A63B-47F3-A0F9-881BE44A27A9}" type="pres">
      <dgm:prSet presAssocID="{77743DCE-EF0F-4C38-B6BD-FE9018FE0535}" presName="hierChild4" presStyleCnt="0"/>
      <dgm:spPr/>
    </dgm:pt>
    <dgm:pt modelId="{E85A1BD6-3045-436D-B5CA-19F7D0873C53}" type="pres">
      <dgm:prSet presAssocID="{CEFE38EC-A606-4154-A5BE-27C65F4D7FC0}" presName="Name37" presStyleLbl="parChTrans1D3" presStyleIdx="40" presStyleCnt="45"/>
      <dgm:spPr/>
    </dgm:pt>
    <dgm:pt modelId="{C96B36B1-8E8F-4E7A-BA7E-7ABB2226CC1B}" type="pres">
      <dgm:prSet presAssocID="{A3568B23-0B59-41A8-806F-39355F1972AE}" presName="hierRoot2" presStyleCnt="0">
        <dgm:presLayoutVars>
          <dgm:hierBranch val="init"/>
        </dgm:presLayoutVars>
      </dgm:prSet>
      <dgm:spPr/>
    </dgm:pt>
    <dgm:pt modelId="{1B00B650-262F-4EED-94DB-B2A72EC29E9A}" type="pres">
      <dgm:prSet presAssocID="{A3568B23-0B59-41A8-806F-39355F1972AE}" presName="rootComposite" presStyleCnt="0"/>
      <dgm:spPr/>
    </dgm:pt>
    <dgm:pt modelId="{8767FF99-ACF8-4EBF-9217-2AF04DAE27C2}" type="pres">
      <dgm:prSet presAssocID="{A3568B23-0B59-41A8-806F-39355F1972AE}" presName="rootText" presStyleLbl="node3" presStyleIdx="40" presStyleCnt="45">
        <dgm:presLayoutVars>
          <dgm:chPref val="3"/>
        </dgm:presLayoutVars>
      </dgm:prSet>
      <dgm:spPr/>
    </dgm:pt>
    <dgm:pt modelId="{CFCDA09E-832C-42B4-98E6-7BE9B256EF6D}" type="pres">
      <dgm:prSet presAssocID="{A3568B23-0B59-41A8-806F-39355F1972AE}" presName="rootConnector" presStyleLbl="node3" presStyleIdx="40" presStyleCnt="45"/>
      <dgm:spPr/>
    </dgm:pt>
    <dgm:pt modelId="{1E77FEBC-AE55-4DB2-BE9C-5F49BD8AD20F}" type="pres">
      <dgm:prSet presAssocID="{A3568B23-0B59-41A8-806F-39355F1972AE}" presName="hierChild4" presStyleCnt="0"/>
      <dgm:spPr/>
    </dgm:pt>
    <dgm:pt modelId="{B51F5BBB-CBAB-4F13-8DDD-5ED6DEBABB04}" type="pres">
      <dgm:prSet presAssocID="{A3568B23-0B59-41A8-806F-39355F1972AE}" presName="hierChild5" presStyleCnt="0"/>
      <dgm:spPr/>
    </dgm:pt>
    <dgm:pt modelId="{E1733056-2A78-46F0-B82A-7A9C96835CE7}" type="pres">
      <dgm:prSet presAssocID="{F62FF33F-64F2-48C1-AF60-7BE27721919C}" presName="Name37" presStyleLbl="parChTrans1D3" presStyleIdx="41" presStyleCnt="45"/>
      <dgm:spPr/>
    </dgm:pt>
    <dgm:pt modelId="{533BC2D1-047F-48E0-B0E9-545D521F6DC4}" type="pres">
      <dgm:prSet presAssocID="{405CEFE4-720A-4313-96BB-921D9D0D5603}" presName="hierRoot2" presStyleCnt="0">
        <dgm:presLayoutVars>
          <dgm:hierBranch val="init"/>
        </dgm:presLayoutVars>
      </dgm:prSet>
      <dgm:spPr/>
    </dgm:pt>
    <dgm:pt modelId="{20105DFC-84D5-42B0-8107-673FDB11503B}" type="pres">
      <dgm:prSet presAssocID="{405CEFE4-720A-4313-96BB-921D9D0D5603}" presName="rootComposite" presStyleCnt="0"/>
      <dgm:spPr/>
    </dgm:pt>
    <dgm:pt modelId="{666DDE90-4873-411A-8FC8-F6CC6AC3DA27}" type="pres">
      <dgm:prSet presAssocID="{405CEFE4-720A-4313-96BB-921D9D0D5603}" presName="rootText" presStyleLbl="node3" presStyleIdx="41" presStyleCnt="45">
        <dgm:presLayoutVars>
          <dgm:chPref val="3"/>
        </dgm:presLayoutVars>
      </dgm:prSet>
      <dgm:spPr/>
    </dgm:pt>
    <dgm:pt modelId="{7CF312A0-C9E2-4E09-992A-71232237AF76}" type="pres">
      <dgm:prSet presAssocID="{405CEFE4-720A-4313-96BB-921D9D0D5603}" presName="rootConnector" presStyleLbl="node3" presStyleIdx="41" presStyleCnt="45"/>
      <dgm:spPr/>
    </dgm:pt>
    <dgm:pt modelId="{F2E615B2-DEAB-4281-8BA1-3D373145332F}" type="pres">
      <dgm:prSet presAssocID="{405CEFE4-720A-4313-96BB-921D9D0D5603}" presName="hierChild4" presStyleCnt="0"/>
      <dgm:spPr/>
    </dgm:pt>
    <dgm:pt modelId="{8CAF88DE-11D5-4351-9FB1-7CCB45CD1A51}" type="pres">
      <dgm:prSet presAssocID="{405CEFE4-720A-4313-96BB-921D9D0D5603}" presName="hierChild5" presStyleCnt="0"/>
      <dgm:spPr/>
    </dgm:pt>
    <dgm:pt modelId="{ED258DD4-F129-450C-A901-4A973F85EC44}" type="pres">
      <dgm:prSet presAssocID="{2CB09C00-1D3B-4AE9-8871-701246DEC58C}" presName="Name37" presStyleLbl="parChTrans1D3" presStyleIdx="42" presStyleCnt="45"/>
      <dgm:spPr/>
    </dgm:pt>
    <dgm:pt modelId="{BE25603E-8A2A-4AD7-A187-3D2D43633C56}" type="pres">
      <dgm:prSet presAssocID="{4DC66E8A-9F37-4283-BC40-FB77ECBB91FD}" presName="hierRoot2" presStyleCnt="0">
        <dgm:presLayoutVars>
          <dgm:hierBranch val="init"/>
        </dgm:presLayoutVars>
      </dgm:prSet>
      <dgm:spPr/>
    </dgm:pt>
    <dgm:pt modelId="{0DC8544D-73A5-4B21-B3BC-DE91D3548908}" type="pres">
      <dgm:prSet presAssocID="{4DC66E8A-9F37-4283-BC40-FB77ECBB91FD}" presName="rootComposite" presStyleCnt="0"/>
      <dgm:spPr/>
    </dgm:pt>
    <dgm:pt modelId="{7FB350E4-AD7D-4456-B04A-EBB37B33200B}" type="pres">
      <dgm:prSet presAssocID="{4DC66E8A-9F37-4283-BC40-FB77ECBB91FD}" presName="rootText" presStyleLbl="node3" presStyleIdx="42" presStyleCnt="45">
        <dgm:presLayoutVars>
          <dgm:chPref val="3"/>
        </dgm:presLayoutVars>
      </dgm:prSet>
      <dgm:spPr/>
    </dgm:pt>
    <dgm:pt modelId="{7B2B76D9-8E37-4012-8491-FB840B7A219E}" type="pres">
      <dgm:prSet presAssocID="{4DC66E8A-9F37-4283-BC40-FB77ECBB91FD}" presName="rootConnector" presStyleLbl="node3" presStyleIdx="42" presStyleCnt="45"/>
      <dgm:spPr/>
    </dgm:pt>
    <dgm:pt modelId="{9B446A2E-5E87-41FE-9954-F31B06AE9AD4}" type="pres">
      <dgm:prSet presAssocID="{4DC66E8A-9F37-4283-BC40-FB77ECBB91FD}" presName="hierChild4" presStyleCnt="0"/>
      <dgm:spPr/>
    </dgm:pt>
    <dgm:pt modelId="{F40F6794-6D5E-40B4-9607-CB9577B3D8F4}" type="pres">
      <dgm:prSet presAssocID="{4DC66E8A-9F37-4283-BC40-FB77ECBB91FD}" presName="hierChild5" presStyleCnt="0"/>
      <dgm:spPr/>
    </dgm:pt>
    <dgm:pt modelId="{D08D2826-8814-4770-871B-F561BDD1BF25}" type="pres">
      <dgm:prSet presAssocID="{3BF41D5E-DA16-49C9-816D-77A71E89C056}" presName="Name37" presStyleLbl="parChTrans1D3" presStyleIdx="43" presStyleCnt="45"/>
      <dgm:spPr/>
    </dgm:pt>
    <dgm:pt modelId="{5107E3A2-2E3A-411E-9858-4142CE304686}" type="pres">
      <dgm:prSet presAssocID="{E32D446B-2A4E-41CF-A202-83AE766CC19B}" presName="hierRoot2" presStyleCnt="0">
        <dgm:presLayoutVars>
          <dgm:hierBranch val="init"/>
        </dgm:presLayoutVars>
      </dgm:prSet>
      <dgm:spPr/>
    </dgm:pt>
    <dgm:pt modelId="{C96C1D23-7661-4C40-ACC6-D2176D8FA682}" type="pres">
      <dgm:prSet presAssocID="{E32D446B-2A4E-41CF-A202-83AE766CC19B}" presName="rootComposite" presStyleCnt="0"/>
      <dgm:spPr/>
    </dgm:pt>
    <dgm:pt modelId="{4C80C480-7772-4AE8-8F17-C4E638763083}" type="pres">
      <dgm:prSet presAssocID="{E32D446B-2A4E-41CF-A202-83AE766CC19B}" presName="rootText" presStyleLbl="node3" presStyleIdx="43" presStyleCnt="45">
        <dgm:presLayoutVars>
          <dgm:chPref val="3"/>
        </dgm:presLayoutVars>
      </dgm:prSet>
      <dgm:spPr/>
    </dgm:pt>
    <dgm:pt modelId="{7FD28DE3-FF31-4EA7-9323-813B32F84749}" type="pres">
      <dgm:prSet presAssocID="{E32D446B-2A4E-41CF-A202-83AE766CC19B}" presName="rootConnector" presStyleLbl="node3" presStyleIdx="43" presStyleCnt="45"/>
      <dgm:spPr/>
    </dgm:pt>
    <dgm:pt modelId="{7F6D86E8-00AD-4D2E-86EB-EE74132F8CA3}" type="pres">
      <dgm:prSet presAssocID="{E32D446B-2A4E-41CF-A202-83AE766CC19B}" presName="hierChild4" presStyleCnt="0"/>
      <dgm:spPr/>
    </dgm:pt>
    <dgm:pt modelId="{3CAB5891-972F-49B2-86D7-72E5BE89DF47}" type="pres">
      <dgm:prSet presAssocID="{E32D446B-2A4E-41CF-A202-83AE766CC19B}" presName="hierChild5" presStyleCnt="0"/>
      <dgm:spPr/>
    </dgm:pt>
    <dgm:pt modelId="{15001812-0BC1-4D4D-921C-5C209FC8FE74}" type="pres">
      <dgm:prSet presAssocID="{CADE880F-343E-43D4-AF48-CE34515D89BF}" presName="Name37" presStyleLbl="parChTrans1D3" presStyleIdx="44" presStyleCnt="45"/>
      <dgm:spPr/>
    </dgm:pt>
    <dgm:pt modelId="{128BC414-258C-49E1-A3FD-841189C491B1}" type="pres">
      <dgm:prSet presAssocID="{2DA9E09D-28F8-4725-A6B6-8E5CE746F77E}" presName="hierRoot2" presStyleCnt="0">
        <dgm:presLayoutVars>
          <dgm:hierBranch val="init"/>
        </dgm:presLayoutVars>
      </dgm:prSet>
      <dgm:spPr/>
    </dgm:pt>
    <dgm:pt modelId="{9D65F5D8-23DD-477A-B168-4101721DD065}" type="pres">
      <dgm:prSet presAssocID="{2DA9E09D-28F8-4725-A6B6-8E5CE746F77E}" presName="rootComposite" presStyleCnt="0"/>
      <dgm:spPr/>
    </dgm:pt>
    <dgm:pt modelId="{9126533A-5A26-44FC-96FE-173ABEB7AB32}" type="pres">
      <dgm:prSet presAssocID="{2DA9E09D-28F8-4725-A6B6-8E5CE746F77E}" presName="rootText" presStyleLbl="node3" presStyleIdx="44" presStyleCnt="45">
        <dgm:presLayoutVars>
          <dgm:chPref val="3"/>
        </dgm:presLayoutVars>
      </dgm:prSet>
      <dgm:spPr/>
    </dgm:pt>
    <dgm:pt modelId="{29B6E4A7-4015-4C6B-91BA-A5AE677FBFA4}" type="pres">
      <dgm:prSet presAssocID="{2DA9E09D-28F8-4725-A6B6-8E5CE746F77E}" presName="rootConnector" presStyleLbl="node3" presStyleIdx="44" presStyleCnt="45"/>
      <dgm:spPr/>
    </dgm:pt>
    <dgm:pt modelId="{FF7764B9-3200-4136-B588-6A3B655F2623}" type="pres">
      <dgm:prSet presAssocID="{2DA9E09D-28F8-4725-A6B6-8E5CE746F77E}" presName="hierChild4" presStyleCnt="0"/>
      <dgm:spPr/>
    </dgm:pt>
    <dgm:pt modelId="{4DE45702-EE6D-4A24-BFBF-B79D7E4CC853}" type="pres">
      <dgm:prSet presAssocID="{2DA9E09D-28F8-4725-A6B6-8E5CE746F77E}" presName="hierChild5" presStyleCnt="0"/>
      <dgm:spPr/>
    </dgm:pt>
    <dgm:pt modelId="{12A38D39-13FF-478D-A481-A6441F35AD98}" type="pres">
      <dgm:prSet presAssocID="{77743DCE-EF0F-4C38-B6BD-FE9018FE0535}" presName="hierChild5" presStyleCnt="0"/>
      <dgm:spPr/>
    </dgm:pt>
    <dgm:pt modelId="{3E3FEC6C-CEE1-453E-8FF3-BC79E8D04E7E}" type="pres">
      <dgm:prSet presAssocID="{D2EAB27C-1133-4758-AC3F-29FAD9BAD702}" presName="hierChild3" presStyleCnt="0"/>
      <dgm:spPr/>
    </dgm:pt>
  </dgm:ptLst>
  <dgm:cxnLst>
    <dgm:cxn modelId="{F9D26E01-8CC8-41DC-8D53-F0677EEA5DF3}" type="presOf" srcId="{4B561172-39B7-4F9A-AEBD-CF6D161EF004}" destId="{5795913D-6E69-4454-8E48-83B7950485A0}" srcOrd="1" destOrd="0" presId="urn:microsoft.com/office/officeart/2005/8/layout/orgChart1"/>
    <dgm:cxn modelId="{1083D801-A5B3-4B9F-A795-86C10E487804}" type="presOf" srcId="{77743DCE-EF0F-4C38-B6BD-FE9018FE0535}" destId="{F6904335-A7B0-4132-98AD-21830F336E13}" srcOrd="0" destOrd="0" presId="urn:microsoft.com/office/officeart/2005/8/layout/orgChart1"/>
    <dgm:cxn modelId="{BBA8E701-1D10-4912-9067-C93D24CB6918}" srcId="{77743DCE-EF0F-4C38-B6BD-FE9018FE0535}" destId="{4DC66E8A-9F37-4283-BC40-FB77ECBB91FD}" srcOrd="2" destOrd="0" parTransId="{2CB09C00-1D3B-4AE9-8871-701246DEC58C}" sibTransId="{1024678C-EB57-4E3D-ACDC-168DC77194E8}"/>
    <dgm:cxn modelId="{14F8FA03-33C2-474B-B0BE-97CB848B261C}" type="presOf" srcId="{6ACEF65C-1705-4F35-87E0-E147E31EFD0E}" destId="{34C6A0E3-FE6F-47F4-AB17-B01CA0D2F3EC}" srcOrd="0" destOrd="0" presId="urn:microsoft.com/office/officeart/2005/8/layout/orgChart1"/>
    <dgm:cxn modelId="{82FEFD04-911E-43B4-970C-5BFB363D4172}" type="presOf" srcId="{E32D446B-2A4E-41CF-A202-83AE766CC19B}" destId="{4C80C480-7772-4AE8-8F17-C4E638763083}" srcOrd="0" destOrd="0" presId="urn:microsoft.com/office/officeart/2005/8/layout/orgChart1"/>
    <dgm:cxn modelId="{4C9E3607-6764-4E79-A5C6-AF8A9DBB0DA8}" type="presOf" srcId="{C9AFEDBD-E815-420A-B8DB-561D4B8D6722}" destId="{B04FFE03-A440-4EDE-B6F3-ED5F787B3C0D}" srcOrd="0" destOrd="0" presId="urn:microsoft.com/office/officeart/2005/8/layout/orgChart1"/>
    <dgm:cxn modelId="{DD267707-1C22-4820-962F-9310D7194554}" srcId="{77743DCE-EF0F-4C38-B6BD-FE9018FE0535}" destId="{A3568B23-0B59-41A8-806F-39355F1972AE}" srcOrd="0" destOrd="0" parTransId="{CEFE38EC-A606-4154-A5BE-27C65F4D7FC0}" sibTransId="{039624EC-F744-47DE-97A2-973F6ADB8A13}"/>
    <dgm:cxn modelId="{FAFEC907-B7D6-4948-A803-FDF959370A81}" type="presOf" srcId="{4D8ABE84-C9EB-4ACD-A902-0D9116A095D1}" destId="{5962587E-1429-4264-8B30-4FB1578204F7}" srcOrd="0" destOrd="0" presId="urn:microsoft.com/office/officeart/2005/8/layout/orgChart1"/>
    <dgm:cxn modelId="{2CA0A808-6542-4969-A722-F13239BBDFAD}" type="presOf" srcId="{23F72DA9-F970-4B5C-B126-B37493747380}" destId="{5B84885D-D728-4A8D-BA84-B026574228E6}" srcOrd="0" destOrd="0" presId="urn:microsoft.com/office/officeart/2005/8/layout/orgChart1"/>
    <dgm:cxn modelId="{0FC5C70D-4CB5-4164-9727-AFEF7F0B23AE}" type="presOf" srcId="{94B26227-B8A1-4141-824E-5CE8FEFB05C6}" destId="{05932D17-B290-4701-B1A8-F76643E8E932}" srcOrd="0" destOrd="0" presId="urn:microsoft.com/office/officeart/2005/8/layout/orgChart1"/>
    <dgm:cxn modelId="{D20F470E-887B-4549-A0D8-FC3698C25D13}" type="presOf" srcId="{4ECA282B-D499-4180-9059-6BD018D5BDBF}" destId="{099ADFDF-42A4-4954-B117-82FEF8C7683D}" srcOrd="0" destOrd="0" presId="urn:microsoft.com/office/officeart/2005/8/layout/orgChart1"/>
    <dgm:cxn modelId="{7D5BA20E-E590-4819-AB2E-C55AB7F838E1}" type="presOf" srcId="{07D6B63E-2A10-4F64-974E-D431A8815FDE}" destId="{0C420594-ED13-4B96-AF52-0BBA47635FBA}" srcOrd="0" destOrd="0" presId="urn:microsoft.com/office/officeart/2005/8/layout/orgChart1"/>
    <dgm:cxn modelId="{7380C40E-4E9A-45D8-A389-B050A9B360D2}" type="presOf" srcId="{C9AFEDBD-E815-420A-B8DB-561D4B8D6722}" destId="{3989405B-A3E7-4F73-A7E4-849DD9751989}" srcOrd="1" destOrd="0" presId="urn:microsoft.com/office/officeart/2005/8/layout/orgChart1"/>
    <dgm:cxn modelId="{77167A10-03AD-4AFC-BBE6-FB20CBE393FE}" type="presOf" srcId="{0AD57D84-4EFA-4717-81B5-9E54F6FD32BA}" destId="{13029885-3A84-4588-A32C-76490266A77E}" srcOrd="0" destOrd="0" presId="urn:microsoft.com/office/officeart/2005/8/layout/orgChart1"/>
    <dgm:cxn modelId="{F65D0C12-2E21-4694-972A-DBC8B57174CA}" type="presOf" srcId="{4B561172-39B7-4F9A-AEBD-CF6D161EF004}" destId="{0587C4D2-1338-49BE-9A22-EC5739B35BCE}" srcOrd="0" destOrd="0" presId="urn:microsoft.com/office/officeart/2005/8/layout/orgChart1"/>
    <dgm:cxn modelId="{8D2A7212-D407-4BC0-833E-168F9D2EB38B}" type="presOf" srcId="{629DB8B2-1EC2-41E8-A8BC-0C7D120FAFD7}" destId="{371FBD01-901F-4FD0-9929-1A440F9137AC}" srcOrd="1" destOrd="0" presId="urn:microsoft.com/office/officeart/2005/8/layout/orgChart1"/>
    <dgm:cxn modelId="{E88A9313-9697-4CB1-90E1-B8A119A46094}" type="presOf" srcId="{6D391F0E-C324-4422-902F-E091183094B6}" destId="{B1C711D0-B962-4910-8A59-5DD416A5660A}" srcOrd="0" destOrd="0" presId="urn:microsoft.com/office/officeart/2005/8/layout/orgChart1"/>
    <dgm:cxn modelId="{ABD25214-FC9C-453D-85D4-0167F1681F3D}" type="presOf" srcId="{3471B3E9-C893-486E-BA1E-518EAA856BE4}" destId="{09136914-6D85-4799-A2F0-809A820B9BA6}" srcOrd="0" destOrd="0" presId="urn:microsoft.com/office/officeart/2005/8/layout/orgChart1"/>
    <dgm:cxn modelId="{73455914-F0AF-48B6-A614-6FFB86A7E405}" type="presOf" srcId="{4CACC580-5D1A-4FA5-BEBC-8BDF66A4AF57}" destId="{BFCB896D-4873-484A-8238-A48E5B63C0B3}" srcOrd="1" destOrd="0" presId="urn:microsoft.com/office/officeart/2005/8/layout/orgChart1"/>
    <dgm:cxn modelId="{4D4AE614-0A0D-47BC-AFA4-EB8AE756303C}" srcId="{9720458D-855C-4886-A608-B96151C4F4B0}" destId="{FF4AF002-B008-419E-9550-E4C694203BA7}" srcOrd="3" destOrd="0" parTransId="{5C91E12C-E927-49F1-8507-2B9B1D73E384}" sibTransId="{3745AB25-67AA-4EAC-A275-08065D5A8814}"/>
    <dgm:cxn modelId="{3D5B7015-5565-45E4-AD75-9B10BEBA246B}" type="presOf" srcId="{ACA0B14B-A72E-4C2D-BF88-FF5BA96EB057}" destId="{9E7AB9EE-32B4-485A-8C16-6D7CC7B44138}" srcOrd="1" destOrd="0" presId="urn:microsoft.com/office/officeart/2005/8/layout/orgChart1"/>
    <dgm:cxn modelId="{4B03E215-B96B-4318-AE7E-2571F16C26D1}" srcId="{94B26227-B8A1-4141-824E-5CE8FEFB05C6}" destId="{1BD5BCD2-3AAC-46B8-B4F0-7205320A26EF}" srcOrd="6" destOrd="0" parTransId="{C9901BAB-00C5-457A-B82E-EED86235DA66}" sibTransId="{8D176437-8BE2-4D58-AB1A-CA2B2198CB98}"/>
    <dgm:cxn modelId="{48134716-BFD0-49EB-B6A9-53B467E2F8BC}" type="presOf" srcId="{F706805A-ED86-46AC-901E-EA13E378DAD7}" destId="{F99D267A-3CDF-4E38-9C9C-93BF7C82DC34}" srcOrd="1" destOrd="0" presId="urn:microsoft.com/office/officeart/2005/8/layout/orgChart1"/>
    <dgm:cxn modelId="{426FE216-E971-4875-9B28-EF9D22C9FD17}" type="presOf" srcId="{1ED40374-B570-4B1B-ADDC-1CE6531968FD}" destId="{811AC387-3637-425A-B332-69C56CCCD54B}" srcOrd="0" destOrd="0" presId="urn:microsoft.com/office/officeart/2005/8/layout/orgChart1"/>
    <dgm:cxn modelId="{B3535119-B019-463C-B21F-CFA2DD21671F}" type="presOf" srcId="{9120B689-5CAD-4313-B1AB-0E5DE3C663DC}" destId="{E14404F0-F776-4AE5-A337-0BB2010E483D}" srcOrd="0" destOrd="0" presId="urn:microsoft.com/office/officeart/2005/8/layout/orgChart1"/>
    <dgm:cxn modelId="{5F4E0A1A-7AE9-4D97-B3A0-89B94B6D1891}" type="presOf" srcId="{04B38F4D-F7F4-4907-A033-65400E2E5D25}" destId="{E16D3FA0-5A49-4855-A1C7-1885146AB972}" srcOrd="0" destOrd="0" presId="urn:microsoft.com/office/officeart/2005/8/layout/orgChart1"/>
    <dgm:cxn modelId="{73A7751A-9311-4749-919F-6CB8E790F0A3}" srcId="{D2EAB27C-1133-4758-AC3F-29FAD9BAD702}" destId="{629DB8B2-1EC2-41E8-A8BC-0C7D120FAFD7}" srcOrd="6" destOrd="0" parTransId="{998BE3F5-532E-40E5-A224-CEAB9FE15EB1}" sibTransId="{3D534140-1D9C-4710-B77F-0EAE879C8A3F}"/>
    <dgm:cxn modelId="{ECED951B-6A5B-4292-A8FA-B1A8C2866035}" type="presOf" srcId="{D15633F3-8C8E-4ABA-8E62-A2FBDD059BBD}" destId="{4BF35E6C-01AE-401B-A8E0-CEB0321CF36D}" srcOrd="0" destOrd="0" presId="urn:microsoft.com/office/officeart/2005/8/layout/orgChart1"/>
    <dgm:cxn modelId="{CCB2961E-BDFE-4ED7-92B1-102787D9F8F7}" type="presOf" srcId="{56D77EEA-2C84-4819-90CE-D7ACCE9C19DF}" destId="{CFB4ACE7-22CC-4EDE-92C8-FEF68653D959}" srcOrd="0" destOrd="0" presId="urn:microsoft.com/office/officeart/2005/8/layout/orgChart1"/>
    <dgm:cxn modelId="{38F1501F-376F-48DE-9558-DC565ECABA1A}" type="presOf" srcId="{A3568B23-0B59-41A8-806F-39355F1972AE}" destId="{8767FF99-ACF8-4EBF-9217-2AF04DAE27C2}" srcOrd="0" destOrd="0" presId="urn:microsoft.com/office/officeart/2005/8/layout/orgChart1"/>
    <dgm:cxn modelId="{8862CB20-F5A0-4D18-9341-1A3AB409FB8B}" type="presOf" srcId="{E863B546-83D6-4450-A5ED-426390CF5BAC}" destId="{3743BB2D-F226-455F-92CF-F0DBF7B82A23}" srcOrd="1" destOrd="0" presId="urn:microsoft.com/office/officeart/2005/8/layout/orgChart1"/>
    <dgm:cxn modelId="{F3105923-068C-44A3-9123-66BA399E58EF}" type="presOf" srcId="{B9965103-D40C-4DC4-A79B-E982063E2174}" destId="{74C9E14A-BA27-4558-AAB9-A3EB96E300A3}" srcOrd="1" destOrd="0" presId="urn:microsoft.com/office/officeart/2005/8/layout/orgChart1"/>
    <dgm:cxn modelId="{43B8B323-3BBA-475E-B9EA-3A0F17376E0B}" type="presOf" srcId="{1BD5BCD2-3AAC-46B8-B4F0-7205320A26EF}" destId="{FE39EF20-712A-4B58-8006-724C0C8C19AA}" srcOrd="0" destOrd="0" presId="urn:microsoft.com/office/officeart/2005/8/layout/orgChart1"/>
    <dgm:cxn modelId="{BCA9D123-99A0-45F5-A8C0-BF79DA9BD2E3}" type="presOf" srcId="{9720458D-855C-4886-A608-B96151C4F4B0}" destId="{25AA4B01-9936-43D5-BEC6-4FDD1D12A84A}" srcOrd="1" destOrd="0" presId="urn:microsoft.com/office/officeart/2005/8/layout/orgChart1"/>
    <dgm:cxn modelId="{72C00E24-D330-4D65-997A-DED1CD1B4337}" type="presOf" srcId="{AB49FA68-3CE9-4C48-B411-39BBC21518EF}" destId="{B246205A-ADB3-4194-8B40-0E2B7E2A8C33}" srcOrd="0" destOrd="0" presId="urn:microsoft.com/office/officeart/2005/8/layout/orgChart1"/>
    <dgm:cxn modelId="{F6427425-DF85-4656-A2C7-05C45288F36B}" type="presOf" srcId="{A81F02F6-C5AD-4C03-8E3D-A5496A8F4772}" destId="{60125F27-FBA5-4EC3-A83C-5297AFF107C2}" srcOrd="0" destOrd="0" presId="urn:microsoft.com/office/officeart/2005/8/layout/orgChart1"/>
    <dgm:cxn modelId="{DF1E8E25-991C-437D-BA44-4A52E60E7C17}" srcId="{94B26227-B8A1-4141-824E-5CE8FEFB05C6}" destId="{F706805A-ED86-46AC-901E-EA13E378DAD7}" srcOrd="2" destOrd="0" parTransId="{A1D9227C-E159-44BA-910E-DA586459BF42}" sibTransId="{416A23A1-36E4-4B71-B16D-BEAF0E32C92B}"/>
    <dgm:cxn modelId="{511F7E26-EB93-4785-8F6A-63151F424B99}" type="presOf" srcId="{16917AAA-0B53-4C58-9D32-649378061670}" destId="{D4C89103-5E72-4BF1-94B4-AB4BAF952569}" srcOrd="0" destOrd="0" presId="urn:microsoft.com/office/officeart/2005/8/layout/orgChart1"/>
    <dgm:cxn modelId="{FD4DF228-5284-43CC-953B-825E20691B16}" srcId="{93251D5C-2C6C-4832-9AA8-53A3EE40C390}" destId="{D2EAB27C-1133-4758-AC3F-29FAD9BAD702}" srcOrd="0" destOrd="0" parTransId="{6DC5AEFE-668C-4579-B7F8-DDE52DAF4F78}" sibTransId="{21493067-C05A-4A00-9F5F-D5C56B20AECA}"/>
    <dgm:cxn modelId="{411F3929-3C3B-47BD-AB60-5FEAC065596D}" type="presOf" srcId="{B2C340A0-A153-402C-9DC5-8B39E08F731B}" destId="{BA239DB1-729F-41E9-91CE-6691E5B62B27}" srcOrd="0" destOrd="0" presId="urn:microsoft.com/office/officeart/2005/8/layout/orgChart1"/>
    <dgm:cxn modelId="{831B852B-F5ED-41D9-8A2E-93F3C6F62E51}" type="presOf" srcId="{AB339EB7-739F-4183-883E-CE5EEDB29DFA}" destId="{CD3DD6A5-A4FB-46C5-94D6-04A492B16BDB}" srcOrd="1" destOrd="0" presId="urn:microsoft.com/office/officeart/2005/8/layout/orgChart1"/>
    <dgm:cxn modelId="{73B11E2D-42E3-4C67-A963-4A4723ADCDCC}" type="presOf" srcId="{E16BC199-DCF2-47E5-BFC6-C10909E0BAC3}" destId="{19A15192-62D5-4447-96C2-07C45771DE87}" srcOrd="0" destOrd="0" presId="urn:microsoft.com/office/officeart/2005/8/layout/orgChart1"/>
    <dgm:cxn modelId="{6BA7762D-9070-47C2-9E4F-39E4BDCFA37E}" type="presOf" srcId="{609147F8-C430-4006-B455-A562075C9BD8}" destId="{C1170A4A-B25B-4961-BAB6-3CC820AB463C}" srcOrd="0" destOrd="0" presId="urn:microsoft.com/office/officeart/2005/8/layout/orgChart1"/>
    <dgm:cxn modelId="{ED25DF2D-C97E-424A-B390-2F4286D97A18}" type="presOf" srcId="{DB525F06-6EFF-4EC6-8D5B-B3F5FC9F84A9}" destId="{50286591-A777-4A81-BC40-84101C82C83B}" srcOrd="1" destOrd="0" presId="urn:microsoft.com/office/officeart/2005/8/layout/orgChart1"/>
    <dgm:cxn modelId="{60C4482F-1675-454B-8394-B950C6F6A6B2}" type="presOf" srcId="{4DC66E8A-9F37-4283-BC40-FB77ECBB91FD}" destId="{7B2B76D9-8E37-4012-8491-FB840B7A219E}" srcOrd="1" destOrd="0" presId="urn:microsoft.com/office/officeart/2005/8/layout/orgChart1"/>
    <dgm:cxn modelId="{2D8C1632-29F8-413E-B5C6-B4B3A232C28A}" type="presOf" srcId="{D11B5C3C-BE1E-4AEC-A83F-EF21F0E13179}" destId="{999E68FA-ED45-4955-A920-991958D22B7F}" srcOrd="0" destOrd="0" presId="urn:microsoft.com/office/officeart/2005/8/layout/orgChart1"/>
    <dgm:cxn modelId="{B9856932-5C5D-4C03-BDD6-A2194F37CEA3}" type="presOf" srcId="{D204D34A-650C-4036-95EA-286B4378B7AE}" destId="{96328E94-F960-40C4-8B4E-C1165B2BCE6C}" srcOrd="0" destOrd="0" presId="urn:microsoft.com/office/officeart/2005/8/layout/orgChart1"/>
    <dgm:cxn modelId="{82A98D32-06A8-4F2E-ADFE-16024E141660}" type="presOf" srcId="{1BD5BCD2-3AAC-46B8-B4F0-7205320A26EF}" destId="{D9BA57E8-CD20-4E4C-839E-B6B6D89FA64D}" srcOrd="1" destOrd="0" presId="urn:microsoft.com/office/officeart/2005/8/layout/orgChart1"/>
    <dgm:cxn modelId="{B0EF1633-DE3D-4AB9-A533-F9BB745B8D21}" type="presOf" srcId="{BD35A6AB-614E-4F73-B272-5583DCE08DCE}" destId="{295C8AE3-B4E9-4D74-AB03-162A3783B5E0}" srcOrd="0" destOrd="0" presId="urn:microsoft.com/office/officeart/2005/8/layout/orgChart1"/>
    <dgm:cxn modelId="{1EF98939-206F-449A-AA47-2B9AE03FF06C}" type="presOf" srcId="{2720EF3A-2279-449D-BA0A-E039D092C496}" destId="{A59B66A9-B334-4B89-B9BD-3C63502D45F8}" srcOrd="0" destOrd="0" presId="urn:microsoft.com/office/officeart/2005/8/layout/orgChart1"/>
    <dgm:cxn modelId="{E752153A-316D-4E4B-BFF2-4885301CAABE}" type="presOf" srcId="{405CEFE4-720A-4313-96BB-921D9D0D5603}" destId="{7CF312A0-C9E2-4E09-992A-71232237AF76}" srcOrd="1" destOrd="0" presId="urn:microsoft.com/office/officeart/2005/8/layout/orgChart1"/>
    <dgm:cxn modelId="{3219EB3A-1EFB-4978-9D42-71B1CA79FBEB}" type="presOf" srcId="{2DA9E09D-28F8-4725-A6B6-8E5CE746F77E}" destId="{9126533A-5A26-44FC-96FE-173ABEB7AB32}" srcOrd="0" destOrd="0" presId="urn:microsoft.com/office/officeart/2005/8/layout/orgChart1"/>
    <dgm:cxn modelId="{6706DD3C-541B-4BD6-BFF1-99CBDFF70B79}" type="presOf" srcId="{DF8E6229-1DEA-4924-8BB8-D223D97B0185}" destId="{78309552-DD21-44B5-99C8-6F12ED63DE21}" srcOrd="0" destOrd="0" presId="urn:microsoft.com/office/officeart/2005/8/layout/orgChart1"/>
    <dgm:cxn modelId="{8AAB2C3D-B863-46F5-BB8C-48FBBF786A32}" type="presOf" srcId="{E16BC199-DCF2-47E5-BFC6-C10909E0BAC3}" destId="{BEB30A88-3FC2-4581-B243-1E885504C9C1}" srcOrd="1" destOrd="0" presId="urn:microsoft.com/office/officeart/2005/8/layout/orgChart1"/>
    <dgm:cxn modelId="{BC73DE5D-E72A-4EE3-B270-5D17978909FE}" type="presOf" srcId="{32A97DCB-38F1-4B1F-9ACB-48C09D0BF0CF}" destId="{2B00C4E9-DF6F-4AF7-B9A4-7827681AEE92}" srcOrd="0" destOrd="0" presId="urn:microsoft.com/office/officeart/2005/8/layout/orgChart1"/>
    <dgm:cxn modelId="{9636E45D-9058-4459-92B0-0330AB9BA9A3}" srcId="{D2EAB27C-1133-4758-AC3F-29FAD9BAD702}" destId="{9720458D-855C-4886-A608-B96151C4F4B0}" srcOrd="3" destOrd="0" parTransId="{CB817939-1214-4063-A77B-2A25A798EC81}" sibTransId="{979B987B-6E05-4020-BAA1-D4A44EAA3796}"/>
    <dgm:cxn modelId="{ED2A675E-0CD7-4D62-812F-7C3424E05544}" type="presOf" srcId="{D267F0E6-8068-4C94-9794-D37D58766704}" destId="{B7BDD313-3748-4AEF-A9DD-BAE7F62C56BF}" srcOrd="1" destOrd="0" presId="urn:microsoft.com/office/officeart/2005/8/layout/orgChart1"/>
    <dgm:cxn modelId="{AA93FA5E-95A4-4224-BA64-7C257EF6F02F}" srcId="{46654B7C-DE6C-4DF2-98E4-41F811B9F86E}" destId="{DB525F06-6EFF-4EC6-8D5B-B3F5FC9F84A9}" srcOrd="3" destOrd="0" parTransId="{07D6B63E-2A10-4F64-974E-D431A8815FDE}" sibTransId="{4B4C1A17-F6D6-4323-AC01-5923C3DA16EB}"/>
    <dgm:cxn modelId="{2880535F-7659-4707-B529-779B8123BE59}" type="presOf" srcId="{9A631180-E71B-429C-8F2A-70512ED7790B}" destId="{248BDBAE-7B15-4DF9-870E-F2DFE393CA37}" srcOrd="1" destOrd="0" presId="urn:microsoft.com/office/officeart/2005/8/layout/orgChart1"/>
    <dgm:cxn modelId="{4F19CA5F-222E-47DD-8077-4F52261D5B3C}" type="presOf" srcId="{A3568B23-0B59-41A8-806F-39355F1972AE}" destId="{CFCDA09E-832C-42B4-98E6-7BE9B256EF6D}" srcOrd="1" destOrd="0" presId="urn:microsoft.com/office/officeart/2005/8/layout/orgChart1"/>
    <dgm:cxn modelId="{B14B2062-C047-4C7D-A10B-916710BECF89}" type="presOf" srcId="{93251D5C-2C6C-4832-9AA8-53A3EE40C390}" destId="{76C7CE35-2025-413B-AE6D-9C6E7B52B9AE}" srcOrd="0" destOrd="0" presId="urn:microsoft.com/office/officeart/2005/8/layout/orgChart1"/>
    <dgm:cxn modelId="{68ECA762-F069-4CAA-B09B-9A0216B194DB}" srcId="{D2EAB27C-1133-4758-AC3F-29FAD9BAD702}" destId="{4B561172-39B7-4F9A-AEBD-CF6D161EF004}" srcOrd="4" destOrd="0" parTransId="{6E5595E5-D982-4D52-805D-81DB7069A109}" sibTransId="{4370B94E-EC2D-4B79-8E92-DC41208CE251}"/>
    <dgm:cxn modelId="{B857C462-BE2C-4BE0-89FE-B144A2329404}" type="presOf" srcId="{8044E6A8-CB7A-4F4F-B4DA-79DC0EF4858D}" destId="{0833800A-5147-4D19-88BD-06E46F6DB7EE}" srcOrd="0" destOrd="0" presId="urn:microsoft.com/office/officeart/2005/8/layout/orgChart1"/>
    <dgm:cxn modelId="{E393CF62-9D87-4190-9716-186D6048E358}" type="presOf" srcId="{31B063BD-7B4F-4E4F-8CA0-212B9260D171}" destId="{EDEBA406-63DF-449D-B09F-361A7B13B97B}" srcOrd="1" destOrd="0" presId="urn:microsoft.com/office/officeart/2005/8/layout/orgChart1"/>
    <dgm:cxn modelId="{91293543-CC00-4328-9DDB-95ED231F003A}" type="presOf" srcId="{F62FF33F-64F2-48C1-AF60-7BE27721919C}" destId="{E1733056-2A78-46F0-B82A-7A9C96835CE7}" srcOrd="0" destOrd="0" presId="urn:microsoft.com/office/officeart/2005/8/layout/orgChart1"/>
    <dgm:cxn modelId="{E50A9164-2839-4A7F-928C-60511FB87836}" type="presOf" srcId="{4DC66E8A-9F37-4283-BC40-FB77ECBB91FD}" destId="{7FB350E4-AD7D-4456-B04A-EBB37B33200B}" srcOrd="0" destOrd="0" presId="urn:microsoft.com/office/officeart/2005/8/layout/orgChart1"/>
    <dgm:cxn modelId="{741EE464-66A1-4E94-8189-AC3711A115D1}" srcId="{629DB8B2-1EC2-41E8-A8BC-0C7D120FAFD7}" destId="{3471B3E9-C893-486E-BA1E-518EAA856BE4}" srcOrd="0" destOrd="0" parTransId="{17F8762A-BEE0-4428-BD0E-7BD6DABDD8F4}" sibTransId="{43DA483A-AB60-4641-8189-DB1018E4FA75}"/>
    <dgm:cxn modelId="{75922E45-1845-4B90-B495-87DF0F4843DD}" type="presOf" srcId="{996746A7-721C-4BF3-9DEA-8B5F91AC7096}" destId="{D3A3496C-5673-4ECC-A4AB-793FCB873F45}" srcOrd="0" destOrd="0" presId="urn:microsoft.com/office/officeart/2005/8/layout/orgChart1"/>
    <dgm:cxn modelId="{18E45865-490A-4720-B45F-727DD9628DA9}" type="presOf" srcId="{F706805A-ED86-46AC-901E-EA13E378DAD7}" destId="{120EED6A-9121-4DB6-85FB-2978EA22EC53}" srcOrd="0" destOrd="0" presId="urn:microsoft.com/office/officeart/2005/8/layout/orgChart1"/>
    <dgm:cxn modelId="{BDD0BB45-D86B-4B69-B406-824C934C8FD1}" type="presOf" srcId="{BAC68647-470B-410F-87AB-C53EA0689ADB}" destId="{6CBB3B83-37BB-449D-8329-245A2947BF4B}" srcOrd="0" destOrd="0" presId="urn:microsoft.com/office/officeart/2005/8/layout/orgChart1"/>
    <dgm:cxn modelId="{63487566-22C3-42D9-81AD-7CDCD1EE7B3D}" type="presOf" srcId="{EC8F1003-8DD0-4582-98CA-FF8BF0B6AF20}" destId="{8CEB2974-ECF2-4BC5-8C94-40F8E97F329D}" srcOrd="1" destOrd="0" presId="urn:microsoft.com/office/officeart/2005/8/layout/orgChart1"/>
    <dgm:cxn modelId="{6014BC66-CAA9-4E39-87C5-C2106CB4665D}" srcId="{9720458D-855C-4886-A608-B96151C4F4B0}" destId="{ACA0B14B-A72E-4C2D-BF88-FF5BA96EB057}" srcOrd="0" destOrd="0" parTransId="{607FFF8D-86CC-4B94-9C78-861FEE92F7BE}" sibTransId="{DD5BBC25-C297-46E2-964E-2F8113FCA1E1}"/>
    <dgm:cxn modelId="{EFDFDE46-5AC7-4E40-8CBE-A2DFE279DCE6}" type="presOf" srcId="{B04BF7E6-329C-4FC1-ACE1-B199C7CB9CEB}" destId="{E1423DB8-2058-424C-9655-871DC1F75752}" srcOrd="0" destOrd="0" presId="urn:microsoft.com/office/officeart/2005/8/layout/orgChart1"/>
    <dgm:cxn modelId="{06CA3247-CA0F-4DF5-94D9-6C2A6BE8C399}" type="presOf" srcId="{2338FC47-42A7-414D-B42E-F88124E58C87}" destId="{B89B92E7-E9F9-4ABD-A1EE-4981B5E9053E}" srcOrd="1" destOrd="0" presId="urn:microsoft.com/office/officeart/2005/8/layout/orgChart1"/>
    <dgm:cxn modelId="{DF13D767-D5D4-4DF5-A65F-344BCD92FED4}" type="presOf" srcId="{95744520-C149-47B5-8E42-0FB86F9B5218}" destId="{C69E6200-4413-4FE1-8234-0F19F4EE46DC}" srcOrd="0" destOrd="0" presId="urn:microsoft.com/office/officeart/2005/8/layout/orgChart1"/>
    <dgm:cxn modelId="{29F85448-01CF-4FAA-9460-117C9B40EAEE}" type="presOf" srcId="{4CACC580-5D1A-4FA5-BEBC-8BDF66A4AF57}" destId="{ADC88A12-7D36-4F80-815F-C80F773F1CD1}" srcOrd="0" destOrd="0" presId="urn:microsoft.com/office/officeart/2005/8/layout/orgChart1"/>
    <dgm:cxn modelId="{9FAFE168-F022-475D-831A-617E19050476}" type="presOf" srcId="{7819DCDB-52FF-4220-A3C4-8D69C24B2879}" destId="{891EC224-C942-4900-BAC1-CE7FE75CD9D6}" srcOrd="1" destOrd="0" presId="urn:microsoft.com/office/officeart/2005/8/layout/orgChart1"/>
    <dgm:cxn modelId="{0AE74E49-C268-4C24-B9FB-E8874384B9AC}" srcId="{46654B7C-DE6C-4DF2-98E4-41F811B9F86E}" destId="{726E5BA6-6676-4D31-915C-4B0FE1676B1A}" srcOrd="1" destOrd="0" parTransId="{EFC590DB-BBF1-41C3-9ACE-E5FC3A1DE6A8}" sibTransId="{9CCEF2B5-4E4D-4836-9C51-3B53A22AECD4}"/>
    <dgm:cxn modelId="{23744F49-2D82-494A-A9F5-A91A4F800160}" type="presOf" srcId="{726E5BA6-6676-4D31-915C-4B0FE1676B1A}" destId="{9AAB6DB0-DB2B-4EA1-8425-0195FB27C30F}" srcOrd="0" destOrd="0" presId="urn:microsoft.com/office/officeart/2005/8/layout/orgChart1"/>
    <dgm:cxn modelId="{ECE7A349-D54A-4832-AB3D-A6373EAC613F}" type="presOf" srcId="{D267F0E6-8068-4C94-9794-D37D58766704}" destId="{193431EA-8A56-4753-90D4-B3830EC03DE6}" srcOrd="0" destOrd="0" presId="urn:microsoft.com/office/officeart/2005/8/layout/orgChart1"/>
    <dgm:cxn modelId="{CA99816A-2439-4289-89DF-5E45A583A34F}" type="presOf" srcId="{3BF41D5E-DA16-49C9-816D-77A71E89C056}" destId="{D08D2826-8814-4770-871B-F561BDD1BF25}" srcOrd="0" destOrd="0" presId="urn:microsoft.com/office/officeart/2005/8/layout/orgChart1"/>
    <dgm:cxn modelId="{0C6EFB6B-ACE8-4232-ACEB-AECBB9DC4B7A}" type="presOf" srcId="{B5B673E1-5170-4884-A72F-C7A9756AB8FB}" destId="{4204BACD-A755-4527-9527-3311FF133E0E}" srcOrd="0" destOrd="0" presId="urn:microsoft.com/office/officeart/2005/8/layout/orgChart1"/>
    <dgm:cxn modelId="{32EB256C-54B9-47FF-A498-FC44B6BA29B6}" type="presOf" srcId="{77743DCE-EF0F-4C38-B6BD-FE9018FE0535}" destId="{1AC6DE19-E0B9-4504-9F4E-D2FE16C63B6D}" srcOrd="1" destOrd="0" presId="urn:microsoft.com/office/officeart/2005/8/layout/orgChart1"/>
    <dgm:cxn modelId="{55BEF96C-BECC-466D-BA79-B493ADDFA3B7}" type="presOf" srcId="{E863B546-83D6-4450-A5ED-426390CF5BAC}" destId="{7F8DE8D0-744D-4273-AC44-A501460AC726}" srcOrd="0" destOrd="0" presId="urn:microsoft.com/office/officeart/2005/8/layout/orgChart1"/>
    <dgm:cxn modelId="{8108174D-B9B4-4589-9222-784ED9899B16}" type="presOf" srcId="{31B063BD-7B4F-4E4F-8CA0-212B9260D171}" destId="{4E4C2CDD-CAC5-4227-91EC-545444A8AE2E}" srcOrd="0" destOrd="0" presId="urn:microsoft.com/office/officeart/2005/8/layout/orgChart1"/>
    <dgm:cxn modelId="{1AB5096E-B8A1-4BB8-8DD3-E36061E12EB5}" srcId="{46654B7C-DE6C-4DF2-98E4-41F811B9F86E}" destId="{BAC68647-470B-410F-87AB-C53EA0689ADB}" srcOrd="2" destOrd="0" parTransId="{3DFE5ADD-1C38-4025-8968-729BDBD77EE3}" sibTransId="{7A2AB8EC-544B-45F5-97D2-263BFABB478F}"/>
    <dgm:cxn modelId="{7980846F-602F-43E0-9AD2-2D96AD1062BD}" type="presOf" srcId="{DDC881AA-F1D2-468B-89C3-931F926CA30C}" destId="{C4147866-EBE0-4E45-AE83-D7DA5DCA853A}" srcOrd="1" destOrd="0" presId="urn:microsoft.com/office/officeart/2005/8/layout/orgChart1"/>
    <dgm:cxn modelId="{5B8AD36F-5B3C-42C8-BD9D-5EE322CB6C0D}" type="presOf" srcId="{CEFE38EC-A606-4154-A5BE-27C65F4D7FC0}" destId="{E85A1BD6-3045-436D-B5CA-19F7D0873C53}" srcOrd="0" destOrd="0" presId="urn:microsoft.com/office/officeart/2005/8/layout/orgChart1"/>
    <dgm:cxn modelId="{1B623950-1970-4DFA-8141-CDB8405F797E}" type="presOf" srcId="{BAA306DB-90C6-4611-91B8-4FFAB88C24CE}" destId="{12FCD1C5-801F-4D98-B945-5A078643E20F}" srcOrd="0" destOrd="0" presId="urn:microsoft.com/office/officeart/2005/8/layout/orgChart1"/>
    <dgm:cxn modelId="{B5DD0F51-2E60-4480-9026-145A4AC7218C}" type="presOf" srcId="{2E9D5FD0-A6ED-4B0E-9FF1-0B9ADD9D7CBE}" destId="{11FF75EC-FF01-49F9-A87E-5899D3321B0F}" srcOrd="1" destOrd="0" presId="urn:microsoft.com/office/officeart/2005/8/layout/orgChart1"/>
    <dgm:cxn modelId="{76826151-EAED-435A-BCB8-6EA305E65FD6}" type="presOf" srcId="{3A1CA607-05E4-45A7-870C-0F786119FA6F}" destId="{CB688A98-21E0-4163-9FF0-2F7B7C0885E2}" srcOrd="0" destOrd="0" presId="urn:microsoft.com/office/officeart/2005/8/layout/orgChart1"/>
    <dgm:cxn modelId="{5426B651-BAD7-447E-9D0F-55DAD326C822}" type="presOf" srcId="{DDC881AA-F1D2-468B-89C3-931F926CA30C}" destId="{AA79C9F6-C671-44C1-BC53-2E4A47A4CA02}" srcOrd="0" destOrd="0" presId="urn:microsoft.com/office/officeart/2005/8/layout/orgChart1"/>
    <dgm:cxn modelId="{CFD1F751-13F0-4754-9D78-A9FE0A838F21}" srcId="{46654B7C-DE6C-4DF2-98E4-41F811B9F86E}" destId="{9A631180-E71B-429C-8F2A-70512ED7790B}" srcOrd="5" destOrd="0" parTransId="{5C2D4E9F-A2B0-4BDE-8133-4150CE85EF60}" sibTransId="{7DD16836-73D7-45BE-A9FD-6C28865164E0}"/>
    <dgm:cxn modelId="{8F8D8652-08B7-46AA-AC02-A151B0109EC1}" srcId="{E863B546-83D6-4450-A5ED-426390CF5BAC}" destId="{16917AAA-0B53-4C58-9D32-649378061670}" srcOrd="7" destOrd="0" parTransId="{8044E6A8-CB7A-4F4F-B4DA-79DC0EF4858D}" sibTransId="{4AE29A4B-C8D1-4149-89B6-DFB6F28CF236}"/>
    <dgm:cxn modelId="{1CDE9C52-0AEF-45B6-AC4F-60DE43602F32}" srcId="{E863B546-83D6-4450-A5ED-426390CF5BAC}" destId="{2E9D5FD0-A6ED-4B0E-9FF1-0B9ADD9D7CBE}" srcOrd="0" destOrd="0" parTransId="{E55DA0D1-C94D-4631-B25B-F002A5D45DC3}" sibTransId="{CAE42831-D5BE-443B-A5B3-3D9A0CAE395D}"/>
    <dgm:cxn modelId="{726C2553-A146-4949-A979-5A9D126EE4AD}" type="presOf" srcId="{C9901BAB-00C5-457A-B82E-EED86235DA66}" destId="{F8A3E267-D402-48A8-B518-3D693CDC5B4F}" srcOrd="0" destOrd="0" presId="urn:microsoft.com/office/officeart/2005/8/layout/orgChart1"/>
    <dgm:cxn modelId="{73EAEF74-B564-4A91-8743-A86EE58153D7}" type="presOf" srcId="{628EBCE4-9DD6-4BE1-8F85-2AA4AA808CF2}" destId="{8A2AE0CE-85D8-4D7F-AE70-AF876B6ADAFB}" srcOrd="0" destOrd="0" presId="urn:microsoft.com/office/officeart/2005/8/layout/orgChart1"/>
    <dgm:cxn modelId="{0510D556-DE72-4911-946C-DB5F333EF833}" srcId="{94B26227-B8A1-4141-824E-5CE8FEFB05C6}" destId="{EF687EA5-ADF9-4F7F-8A57-0146682298EF}" srcOrd="1" destOrd="0" parTransId="{1DFE532C-BD5E-4514-88E8-D0546695B328}" sibTransId="{0909F566-EFBF-4FA2-A807-DB0B72142936}"/>
    <dgm:cxn modelId="{923EEB76-1C05-45ED-9CA8-EB4FA6917A3D}" type="presOf" srcId="{6D391F0E-C324-4422-902F-E091183094B6}" destId="{6817F5B1-E374-4B2B-BB4D-905E628C2695}" srcOrd="1" destOrd="0" presId="urn:microsoft.com/office/officeart/2005/8/layout/orgChart1"/>
    <dgm:cxn modelId="{51980957-385B-408C-9F4A-9BDB9DEF7BE5}" srcId="{77743DCE-EF0F-4C38-B6BD-FE9018FE0535}" destId="{405CEFE4-720A-4313-96BB-921D9D0D5603}" srcOrd="1" destOrd="0" parTransId="{F62FF33F-64F2-48C1-AF60-7BE27721919C}" sibTransId="{C6300697-CC0D-49DA-90EA-F9A1537BA294}"/>
    <dgm:cxn modelId="{DF3D5B57-073D-4E42-8F53-DE44EC5D13F2}" type="presOf" srcId="{A1D9227C-E159-44BA-910E-DA586459BF42}" destId="{A26D16B8-A395-4BB2-8F58-D81F234A4C4A}" srcOrd="0" destOrd="0" presId="urn:microsoft.com/office/officeart/2005/8/layout/orgChart1"/>
    <dgm:cxn modelId="{5B1DA077-6B01-4FB3-87A9-E027BFAB509B}" srcId="{94B26227-B8A1-4141-824E-5CE8FEFB05C6}" destId="{E16BC199-DCF2-47E5-BFC6-C10909E0BAC3}" srcOrd="5" destOrd="0" parTransId="{1ED40374-B570-4B1B-ADDC-1CE6531968FD}" sibTransId="{EFCC09B2-1490-42C1-B31A-027AA328D3FF}"/>
    <dgm:cxn modelId="{A7BC3D78-F76A-46BF-B1DB-CEFC3EDD834A}" type="presOf" srcId="{D9787222-FD73-4AB1-81CF-720D9BF30322}" destId="{53BDC6F3-C352-44A8-B344-F59899618EF6}" srcOrd="1" destOrd="0" presId="urn:microsoft.com/office/officeart/2005/8/layout/orgChart1"/>
    <dgm:cxn modelId="{5B83C258-12FE-4F04-B47D-20D4E337434B}" type="presOf" srcId="{32A97DCB-38F1-4B1F-9ACB-48C09D0BF0CF}" destId="{ECC3AD3D-42B4-4A31-BA91-B1C7537134CB}" srcOrd="1" destOrd="0" presId="urn:microsoft.com/office/officeart/2005/8/layout/orgChart1"/>
    <dgm:cxn modelId="{87A9025A-84BF-43D3-B470-EBF0CBC6B815}" type="presOf" srcId="{CB817939-1214-4063-A77B-2A25A798EC81}" destId="{6E454A89-7857-49BD-8864-22038F79FBE0}" srcOrd="0" destOrd="0" presId="urn:microsoft.com/office/officeart/2005/8/layout/orgChart1"/>
    <dgm:cxn modelId="{8250127A-D9FC-4A04-B720-773F7B99B7A6}" type="presOf" srcId="{E1F273CE-BBC3-4CB5-A905-B1EF501C87F7}" destId="{59D80A92-6944-4B91-9C44-CE89D39EEDE9}" srcOrd="0" destOrd="0" presId="urn:microsoft.com/office/officeart/2005/8/layout/orgChart1"/>
    <dgm:cxn modelId="{69AF927C-AB84-4939-9999-E168B3F9E99B}" type="presOf" srcId="{AC17CBD1-E208-4912-B1D6-D108001ADF17}" destId="{6126194A-C145-4EF3-832A-0ACD9CDEC22E}" srcOrd="0" destOrd="0" presId="urn:microsoft.com/office/officeart/2005/8/layout/orgChart1"/>
    <dgm:cxn modelId="{A02A3B7D-9FE2-4071-B1CB-866872336D04}" type="presOf" srcId="{17F8762A-BEE0-4428-BD0E-7BD6DABDD8F4}" destId="{40D68EBD-1A20-4DBF-8CBF-FBE099767A07}" srcOrd="0" destOrd="0" presId="urn:microsoft.com/office/officeart/2005/8/layout/orgChart1"/>
    <dgm:cxn modelId="{A43EFF7F-1DA1-4181-ADA5-D7C71B86EF34}" type="presOf" srcId="{DB525F06-6EFF-4EC6-8D5B-B3F5FC9F84A9}" destId="{8F4EFBA8-40AD-4F4B-8853-A163707EF919}" srcOrd="0" destOrd="0" presId="urn:microsoft.com/office/officeart/2005/8/layout/orgChart1"/>
    <dgm:cxn modelId="{23C93780-AFF9-49EE-A4C1-C4BCB95432A3}" type="presOf" srcId="{EC8F1003-8DD0-4582-98CA-FF8BF0B6AF20}" destId="{B78BA02B-F8B9-4467-8727-EF893F7BC72C}" srcOrd="0" destOrd="0" presId="urn:microsoft.com/office/officeart/2005/8/layout/orgChart1"/>
    <dgm:cxn modelId="{9D4B9C83-421F-4B41-A3EF-516100690028}" srcId="{D2EAB27C-1133-4758-AC3F-29FAD9BAD702}" destId="{94B26227-B8A1-4141-824E-5CE8FEFB05C6}" srcOrd="0" destOrd="0" parTransId="{A81F02F6-C5AD-4C03-8E3D-A5496A8F4772}" sibTransId="{BA591894-B476-4911-AF52-3AC4784ADE1C}"/>
    <dgm:cxn modelId="{CA534784-0CD0-461C-91B5-B5417E878483}" type="presOf" srcId="{3E12D14C-5D33-4D4F-AB82-DDF1B95D53BB}" destId="{ACA2261D-4177-4E5A-874D-DE67CAD412DF}" srcOrd="1" destOrd="0" presId="urn:microsoft.com/office/officeart/2005/8/layout/orgChart1"/>
    <dgm:cxn modelId="{8650A385-7075-44E8-A856-F5B6914F145F}" srcId="{D2EAB27C-1133-4758-AC3F-29FAD9BAD702}" destId="{77743DCE-EF0F-4C38-B6BD-FE9018FE0535}" srcOrd="7" destOrd="0" parTransId="{3C769482-80AD-45C9-98EC-D4B3F1BFED52}" sibTransId="{822EEBA8-3B85-4AED-940C-9CF9DA884A54}"/>
    <dgm:cxn modelId="{B5560E86-094B-4687-AD72-8C58FD3A3ADB}" type="presOf" srcId="{DF8E6229-1DEA-4924-8BB8-D223D97B0185}" destId="{6C20BAAC-C02F-40E2-950A-2E18B1349354}" srcOrd="1" destOrd="0" presId="urn:microsoft.com/office/officeart/2005/8/layout/orgChart1"/>
    <dgm:cxn modelId="{D2519187-33BA-43D9-AF66-341B28D5603D}" type="presOf" srcId="{1DFE532C-BD5E-4514-88E8-D0546695B328}" destId="{92688C74-283E-470E-8928-98875895E425}" srcOrd="0" destOrd="0" presId="urn:microsoft.com/office/officeart/2005/8/layout/orgChart1"/>
    <dgm:cxn modelId="{8E5D9C87-8F0B-4569-90C8-92ADD8871EF3}" srcId="{E863B546-83D6-4450-A5ED-426390CF5BAC}" destId="{AB339EB7-739F-4183-883E-CE5EEDB29DFA}" srcOrd="2" destOrd="0" parTransId="{D11B5C3C-BE1E-4AEC-A83F-EF21F0E13179}" sibTransId="{C87AF096-B5A4-4546-85F8-F39C5908C8A9}"/>
    <dgm:cxn modelId="{1D9BB68A-9E9B-48D0-A2EF-9D15773F7A27}" srcId="{4B561172-39B7-4F9A-AEBD-CF6D161EF004}" destId="{C9AFEDBD-E815-420A-B8DB-561D4B8D6722}" srcOrd="3" destOrd="0" parTransId="{E1F273CE-BBC3-4CB5-A905-B1EF501C87F7}" sibTransId="{7CA5F618-EF2C-4BCD-9296-A074B363087A}"/>
    <dgm:cxn modelId="{7B94E28B-BA32-4D85-B983-5FBBBD4406C8}" type="presOf" srcId="{EF687EA5-ADF9-4F7F-8A57-0146682298EF}" destId="{30F4B548-D09B-4F5C-A27B-D5CD43AFD0FB}" srcOrd="1" destOrd="0" presId="urn:microsoft.com/office/officeart/2005/8/layout/orgChart1"/>
    <dgm:cxn modelId="{A2AA338C-233E-478F-8B58-06A048947E16}" type="presOf" srcId="{996746A7-721C-4BF3-9DEA-8B5F91AC7096}" destId="{29DF1A1D-8AF3-455A-B3D0-CEA54651D76F}" srcOrd="1" destOrd="0" presId="urn:microsoft.com/office/officeart/2005/8/layout/orgChart1"/>
    <dgm:cxn modelId="{0A6FF98E-9D4E-4965-BE1F-4CCE798C81B2}" type="presOf" srcId="{E32D446B-2A4E-41CF-A202-83AE766CC19B}" destId="{7FD28DE3-FF31-4EA7-9323-813B32F84749}" srcOrd="1" destOrd="0" presId="urn:microsoft.com/office/officeart/2005/8/layout/orgChart1"/>
    <dgm:cxn modelId="{7B78DB8F-1206-481D-8D25-D30F22A45091}" type="presOf" srcId="{D050EFCC-D7A1-4606-8AFF-5759F4B26823}" destId="{80331831-CDED-438B-BC55-1272F30F067D}" srcOrd="0" destOrd="0" presId="urn:microsoft.com/office/officeart/2005/8/layout/orgChart1"/>
    <dgm:cxn modelId="{31694491-4809-40F4-9298-C72DE7F749FF}" type="presOf" srcId="{D7B7452D-D256-4549-B770-10817E98869F}" destId="{63B484B3-A793-49A3-82D9-A61CC5C69BB1}" srcOrd="0" destOrd="0" presId="urn:microsoft.com/office/officeart/2005/8/layout/orgChart1"/>
    <dgm:cxn modelId="{95B03D93-035D-43BB-BA3E-650BA0313025}" type="presOf" srcId="{BAC68647-470B-410F-87AB-C53EA0689ADB}" destId="{D2CC9916-4BF1-437B-9FFE-55CB4A80FDFF}" srcOrd="1" destOrd="0" presId="urn:microsoft.com/office/officeart/2005/8/layout/orgChart1"/>
    <dgm:cxn modelId="{DC536093-0FA3-4DE4-9AD2-C21C1F21E7CF}" type="presOf" srcId="{3E12D14C-5D33-4D4F-AB82-DDF1B95D53BB}" destId="{D3094BF0-6EAB-4B0A-90C4-E5C68E04DC07}" srcOrd="0" destOrd="0" presId="urn:microsoft.com/office/officeart/2005/8/layout/orgChart1"/>
    <dgm:cxn modelId="{FC17E293-8C1B-4582-A9BB-ED44D16B224D}" type="presOf" srcId="{EFC590DB-BBF1-41C3-9ACE-E5FC3A1DE6A8}" destId="{23A80416-6F14-41A6-AD49-B5723B974812}" srcOrd="0" destOrd="0" presId="urn:microsoft.com/office/officeart/2005/8/layout/orgChart1"/>
    <dgm:cxn modelId="{9EA9DE95-2232-48D3-AE78-F776E07CE11D}" type="presOf" srcId="{B04BF7E6-329C-4FC1-ACE1-B199C7CB9CEB}" destId="{A39BD022-1998-4494-BFFD-F882DC40E711}" srcOrd="1" destOrd="0" presId="urn:microsoft.com/office/officeart/2005/8/layout/orgChart1"/>
    <dgm:cxn modelId="{465FC696-E2FD-439A-B480-8E99ED96DEA8}" type="presOf" srcId="{3471B3E9-C893-486E-BA1E-518EAA856BE4}" destId="{F7B16D25-C310-45D1-A03E-939BAAC41907}" srcOrd="1" destOrd="0" presId="urn:microsoft.com/office/officeart/2005/8/layout/orgChart1"/>
    <dgm:cxn modelId="{634EE997-7790-4227-8569-A065773ABE50}" srcId="{46654B7C-DE6C-4DF2-98E4-41F811B9F86E}" destId="{04B38F4D-F7F4-4907-A033-65400E2E5D25}" srcOrd="4" destOrd="0" parTransId="{EE54E874-B221-4DBF-B3B7-3916A740C619}" sibTransId="{135A67A6-819E-4E40-83B5-F152F349885A}"/>
    <dgm:cxn modelId="{BC8A2E99-8AED-4E5C-82C1-5773C03F535E}" type="presOf" srcId="{46654B7C-DE6C-4DF2-98E4-41F811B9F86E}" destId="{52A2CC31-69CF-451D-82D3-D95791E46FF9}" srcOrd="0" destOrd="0" presId="urn:microsoft.com/office/officeart/2005/8/layout/orgChart1"/>
    <dgm:cxn modelId="{A57D349C-CD21-44D3-9BA9-84BD9397D290}" type="presOf" srcId="{2CB09C00-1D3B-4AE9-8871-701246DEC58C}" destId="{ED258DD4-F129-450C-A901-4A973F85EC44}" srcOrd="0" destOrd="0" presId="urn:microsoft.com/office/officeart/2005/8/layout/orgChart1"/>
    <dgm:cxn modelId="{1DC45D9C-6F1E-470F-9C0B-D2CB4D705210}" type="presOf" srcId="{998BE3F5-532E-40E5-A224-CEAB9FE15EB1}" destId="{C64E3E55-C058-463E-98A1-54880AF22C9D}" srcOrd="0" destOrd="0" presId="urn:microsoft.com/office/officeart/2005/8/layout/orgChart1"/>
    <dgm:cxn modelId="{758D649C-9B34-4596-94CB-CC50D6F7625E}" type="presOf" srcId="{ACA0B14B-A72E-4C2D-BF88-FF5BA96EB057}" destId="{96B9620B-3C85-49C7-8CF9-0690D6EDE889}" srcOrd="0" destOrd="0" presId="urn:microsoft.com/office/officeart/2005/8/layout/orgChart1"/>
    <dgm:cxn modelId="{9D5C7E9D-DEE2-4CA3-AEAE-14D924CDEAC3}" srcId="{D2EAB27C-1133-4758-AC3F-29FAD9BAD702}" destId="{B9965103-D40C-4DC4-A79B-E982063E2174}" srcOrd="5" destOrd="0" parTransId="{D15633F3-8C8E-4ABA-8E62-A2FBDD059BBD}" sibTransId="{3EB5F0F1-AC52-48CF-89D7-72B6D9208C05}"/>
    <dgm:cxn modelId="{49BBAE9D-D919-45B6-B093-6A3061878517}" srcId="{77743DCE-EF0F-4C38-B6BD-FE9018FE0535}" destId="{2DA9E09D-28F8-4725-A6B6-8E5CE746F77E}" srcOrd="4" destOrd="0" parTransId="{CADE880F-343E-43D4-AF48-CE34515D89BF}" sibTransId="{68F31BC4-0434-4127-8EFD-4923344B1E3E}"/>
    <dgm:cxn modelId="{67DC289E-4B6D-4A6F-8585-FE2CB7C8500E}" type="presOf" srcId="{FF4AF002-B008-419E-9550-E4C694203BA7}" destId="{3BA22C60-F06C-446B-B9F8-9310833F521B}" srcOrd="0" destOrd="0" presId="urn:microsoft.com/office/officeart/2005/8/layout/orgChart1"/>
    <dgm:cxn modelId="{8851BB9E-4864-4810-BD40-5135791DE09F}" srcId="{D2EAB27C-1133-4758-AC3F-29FAD9BAD702}" destId="{46654B7C-DE6C-4DF2-98E4-41F811B9F86E}" srcOrd="2" destOrd="0" parTransId="{7D94D214-23CF-466A-9087-A364F6A56D9D}" sibTransId="{D945993F-8085-42FB-A295-C1F55A60815D}"/>
    <dgm:cxn modelId="{D069DDA1-A50A-44E2-87D5-35CF2E2AE0DA}" type="presOf" srcId="{AB339EB7-739F-4183-883E-CE5EEDB29DFA}" destId="{9003C469-3F17-46BB-A45C-75D8AAA4AD16}" srcOrd="0" destOrd="0" presId="urn:microsoft.com/office/officeart/2005/8/layout/orgChart1"/>
    <dgm:cxn modelId="{404C82A3-E8EC-428F-8FD0-E17580556B2D}" srcId="{94B26227-B8A1-4141-824E-5CE8FEFB05C6}" destId="{D267F0E6-8068-4C94-9794-D37D58766704}" srcOrd="0" destOrd="0" parTransId="{89899AEC-A54D-4038-8F60-69F8DF0633DE}" sibTransId="{32C3A596-7793-4DD4-8D4A-F2C808C2568E}"/>
    <dgm:cxn modelId="{4E49CEA3-FA48-4981-9B96-882DA233A37D}" type="presOf" srcId="{9A631180-E71B-429C-8F2A-70512ED7790B}" destId="{146025DA-A051-45A5-9317-0BA4AA0AB1CD}" srcOrd="0" destOrd="0" presId="urn:microsoft.com/office/officeart/2005/8/layout/orgChart1"/>
    <dgm:cxn modelId="{6CE7DCA5-9140-4167-9DDD-7263A17781EB}" type="presOf" srcId="{607FFF8D-86CC-4B94-9C78-861FEE92F7BE}" destId="{F1FE3E71-B365-43F7-8086-8447FD4F41F6}" srcOrd="0" destOrd="0" presId="urn:microsoft.com/office/officeart/2005/8/layout/orgChart1"/>
    <dgm:cxn modelId="{D95A23A7-254C-4048-B8F4-30D9F336C25F}" type="presOf" srcId="{2E9D5FD0-A6ED-4B0E-9FF1-0B9ADD9D7CBE}" destId="{A964E64D-012C-4466-AA78-647BE5EDFA08}" srcOrd="0" destOrd="0" presId="urn:microsoft.com/office/officeart/2005/8/layout/orgChart1"/>
    <dgm:cxn modelId="{DD86A1A8-37B6-4BDC-B812-F8D475EC65C4}" srcId="{9720458D-855C-4886-A608-B96151C4F4B0}" destId="{4CACC580-5D1A-4FA5-BEBC-8BDF66A4AF57}" srcOrd="2" destOrd="0" parTransId="{6319657E-6903-4C68-BD8C-91A35583431B}" sibTransId="{0C0DF908-09D8-4257-9B83-8FCBFD197D2A}"/>
    <dgm:cxn modelId="{20C7FFA8-0EC3-4D3B-B443-35BC59AEF6CD}" srcId="{E863B546-83D6-4450-A5ED-426390CF5BAC}" destId="{996746A7-721C-4BF3-9DEA-8B5F91AC7096}" srcOrd="1" destOrd="0" parTransId="{D7B7452D-D256-4549-B770-10817E98869F}" sibTransId="{443B9DD1-1EEA-4CD5-9E58-910F80FD5168}"/>
    <dgm:cxn modelId="{14240DA9-C6A6-41CC-B675-F6334690116B}" type="presOf" srcId="{FF4AF002-B008-419E-9550-E4C694203BA7}" destId="{14115E08-F87C-4F28-B36E-5273379379FA}" srcOrd="1" destOrd="0" presId="urn:microsoft.com/office/officeart/2005/8/layout/orgChart1"/>
    <dgm:cxn modelId="{74DB97AA-8295-4133-8FAD-1670494F504F}" type="presOf" srcId="{D9787222-FD73-4AB1-81CF-720D9BF30322}" destId="{5D3CAFED-7A2D-4EC1-B247-3D888BD5978C}" srcOrd="0" destOrd="0" presId="urn:microsoft.com/office/officeart/2005/8/layout/orgChart1"/>
    <dgm:cxn modelId="{CE37E9AB-624A-4E5A-8F3C-E6B78485CCD0}" type="presOf" srcId="{4BF6E52D-BE54-44A2-AAFE-30B14F2887FD}" destId="{241F70D1-F013-455D-817E-122EF5E18B5E}" srcOrd="0" destOrd="0" presId="urn:microsoft.com/office/officeart/2005/8/layout/orgChart1"/>
    <dgm:cxn modelId="{EA72D4AE-4A6F-454F-BD60-5DCBCA11570E}" srcId="{77743DCE-EF0F-4C38-B6BD-FE9018FE0535}" destId="{E32D446B-2A4E-41CF-A202-83AE766CC19B}" srcOrd="3" destOrd="0" parTransId="{3BF41D5E-DA16-49C9-816D-77A71E89C056}" sibTransId="{E9555572-45ED-43E9-8DE6-3699CD8235F3}"/>
    <dgm:cxn modelId="{72704BAF-8CED-4681-BB61-F1A3D4C1FF6A}" srcId="{D2EAB27C-1133-4758-AC3F-29FAD9BAD702}" destId="{E863B546-83D6-4450-A5ED-426390CF5BAC}" srcOrd="1" destOrd="0" parTransId="{6ACEF65C-1705-4F35-87E0-E147E31EFD0E}" sibTransId="{59B52D9E-36A7-4DD7-8B29-735B30A11E58}"/>
    <dgm:cxn modelId="{4D23FEAF-CC67-4A8B-AA16-9D1ADFF24C42}" srcId="{94B26227-B8A1-4141-824E-5CE8FEFB05C6}" destId="{B1B8B888-C78A-42E3-ADA1-4C7126B34523}" srcOrd="8" destOrd="0" parTransId="{DC91D662-E503-412D-BB7A-7542AA0342A6}" sibTransId="{BA3569B5-50C5-4DA1-AD85-46AC7C15AA47}"/>
    <dgm:cxn modelId="{F41208B0-14F5-4A46-861C-F1C86A04FF4F}" type="presOf" srcId="{25838906-9164-4AA1-B635-A907C7F8F48F}" destId="{E025FFDF-65FC-425F-B5F9-0E2E370991D8}" srcOrd="0" destOrd="0" presId="urn:microsoft.com/office/officeart/2005/8/layout/orgChart1"/>
    <dgm:cxn modelId="{B42E68B2-054A-4A3E-AE62-82449A03FCDC}" type="presOf" srcId="{94B26227-B8A1-4141-824E-5CE8FEFB05C6}" destId="{58A4EC17-51E7-4922-9443-28DE222F9A07}" srcOrd="1" destOrd="0" presId="urn:microsoft.com/office/officeart/2005/8/layout/orgChart1"/>
    <dgm:cxn modelId="{0D5B6CB2-B4C9-4349-984F-7FCFC282A4E3}" type="presOf" srcId="{9720458D-855C-4886-A608-B96151C4F4B0}" destId="{F6FCCF99-2DF9-4F9C-8478-200D7F6AA3D1}" srcOrd="0" destOrd="0" presId="urn:microsoft.com/office/officeart/2005/8/layout/orgChart1"/>
    <dgm:cxn modelId="{6DF6FEB2-607F-4CCE-A4AD-EF374DD4FA27}" type="presOf" srcId="{2DA9E09D-28F8-4725-A6B6-8E5CE746F77E}" destId="{29B6E4A7-4015-4C6B-91BA-A5AE677FBFA4}" srcOrd="1" destOrd="0" presId="urn:microsoft.com/office/officeart/2005/8/layout/orgChart1"/>
    <dgm:cxn modelId="{C17316B4-1720-42A2-97EC-02CDE214881B}" srcId="{4B561172-39B7-4F9A-AEBD-CF6D161EF004}" destId="{D9787222-FD73-4AB1-81CF-720D9BF30322}" srcOrd="6" destOrd="0" parTransId="{AB49FA68-3CE9-4C48-B411-39BBC21518EF}" sibTransId="{09D1F40A-72F9-4B89-80E1-34941A90C0CB}"/>
    <dgm:cxn modelId="{267732B4-1F45-43BB-A8C7-DDA4DCACADF2}" srcId="{46654B7C-DE6C-4DF2-98E4-41F811B9F86E}" destId="{628EBCE4-9DD6-4BE1-8F85-2AA4AA808CF2}" srcOrd="0" destOrd="0" parTransId="{15119F23-B015-4E39-92DE-DBA39A693777}" sibTransId="{BCD0D33A-2B9E-489C-A540-54A7BC129DED}"/>
    <dgm:cxn modelId="{8208F5B4-E6F5-4A09-9641-81A5768780C9}" type="presOf" srcId="{2338FC47-42A7-414D-B42E-F88124E58C87}" destId="{CC72F4BE-3764-498A-B23B-B580E5A923E1}" srcOrd="0" destOrd="0" presId="urn:microsoft.com/office/officeart/2005/8/layout/orgChart1"/>
    <dgm:cxn modelId="{030CFBB4-869F-4288-A663-171564C9F65A}" type="presOf" srcId="{56D77EEA-2C84-4819-90CE-D7ACCE9C19DF}" destId="{B4FEC6FB-541C-433F-8BB7-AECFCA4465B9}" srcOrd="1" destOrd="0" presId="urn:microsoft.com/office/officeart/2005/8/layout/orgChart1"/>
    <dgm:cxn modelId="{69CBE1B5-D5E0-4C43-8EBD-174CD39B8A9F}" type="presOf" srcId="{609147F8-C430-4006-B455-A562075C9BD8}" destId="{038F03C5-8717-484E-A72B-7A0171D24998}" srcOrd="1" destOrd="0" presId="urn:microsoft.com/office/officeart/2005/8/layout/orgChart1"/>
    <dgm:cxn modelId="{6F8D0FB6-3FD8-4E91-9897-FACD2B4163FD}" srcId="{E863B546-83D6-4450-A5ED-426390CF5BAC}" destId="{31B063BD-7B4F-4E4F-8CA0-212B9260D171}" srcOrd="5" destOrd="0" parTransId="{2720EF3A-2279-449D-BA0A-E039D092C496}" sibTransId="{95B5A324-AFB7-4D17-BE65-41B1E9DA566B}"/>
    <dgm:cxn modelId="{766B21B6-7F5E-44DE-8E54-FB2A9E3D93E4}" type="presOf" srcId="{801717B6-87F0-4D22-9E65-CBFEB5D641F1}" destId="{3F77D2C3-92C3-4B7B-BAC7-736E5DD06598}" srcOrd="0" destOrd="0" presId="urn:microsoft.com/office/officeart/2005/8/layout/orgChart1"/>
    <dgm:cxn modelId="{D6DB29B6-A60B-445C-88A8-4B6D5BB25B1A}" srcId="{4B561172-39B7-4F9A-AEBD-CF6D161EF004}" destId="{609147F8-C430-4006-B455-A562075C9BD8}" srcOrd="2" destOrd="0" parTransId="{DD548686-247B-4F44-94F0-E3A499BB8437}" sibTransId="{AF47B475-835A-4F7D-9C1D-CA0605E8725C}"/>
    <dgm:cxn modelId="{DAB91EB7-4925-4744-9D21-01441A409E9B}" type="presOf" srcId="{DC91D662-E503-412D-BB7A-7542AA0342A6}" destId="{A2ABF819-B558-400F-AF70-A7794887713E}" srcOrd="0" destOrd="0" presId="urn:microsoft.com/office/officeart/2005/8/layout/orgChart1"/>
    <dgm:cxn modelId="{3A2D86BA-2327-4A87-BC65-BE36E6D80734}" srcId="{4B561172-39B7-4F9A-AEBD-CF6D161EF004}" destId="{EC8F1003-8DD0-4582-98CA-FF8BF0B6AF20}" srcOrd="4" destOrd="0" parTransId="{4D8ABE84-C9EB-4ACD-A902-0D9116A095D1}" sibTransId="{09DB5A44-6407-42BF-8F90-FC8B9F91FE96}"/>
    <dgm:cxn modelId="{682EF1BA-30D5-4438-ACA5-8931BE43B01B}" type="presOf" srcId="{B9965103-D40C-4DC4-A79B-E982063E2174}" destId="{EA9700C5-FDD2-4EA3-8CA4-47DB78D3DC0E}" srcOrd="0" destOrd="0" presId="urn:microsoft.com/office/officeart/2005/8/layout/orgChart1"/>
    <dgm:cxn modelId="{0674FCBB-CFAD-48E6-A5C8-D155A8150A07}" type="presOf" srcId="{04B38F4D-F7F4-4907-A033-65400E2E5D25}" destId="{61692F1C-BFC1-43F9-BD62-D6C510F652AF}" srcOrd="1" destOrd="0" presId="urn:microsoft.com/office/officeart/2005/8/layout/orgChart1"/>
    <dgm:cxn modelId="{E0EC5BBD-ED36-403E-8BDE-76979D44DCFC}" srcId="{4B561172-39B7-4F9A-AEBD-CF6D161EF004}" destId="{56D77EEA-2C84-4819-90CE-D7ACCE9C19DF}" srcOrd="5" destOrd="0" parTransId="{FD3CF349-9742-49B1-8E0D-B46A70E85488}" sibTransId="{C13A5E96-8A3A-4A81-96F8-0D7652879A39}"/>
    <dgm:cxn modelId="{CEB91CBE-AD0A-46BE-9A18-100A074B2BE0}" type="presOf" srcId="{FD3CF349-9742-49B1-8E0D-B46A70E85488}" destId="{FD669976-674F-4B53-87E6-45C1760C2420}" srcOrd="0" destOrd="0" presId="urn:microsoft.com/office/officeart/2005/8/layout/orgChart1"/>
    <dgm:cxn modelId="{422C15C0-AC06-4CC3-BA28-AE67105385CD}" type="presOf" srcId="{5C91E12C-E927-49F1-8507-2B9B1D73E384}" destId="{E9D2A20B-31E4-4FCF-978F-5228752B7A19}" srcOrd="0" destOrd="0" presId="urn:microsoft.com/office/officeart/2005/8/layout/orgChart1"/>
    <dgm:cxn modelId="{D74836C0-4BA4-432B-8FB9-89CD64F22E92}" type="presOf" srcId="{C0193CEB-7DC3-423D-869A-F63EF9E4E322}" destId="{60EBB277-D816-4D2A-8256-B0176EF606A9}" srcOrd="0" destOrd="0" presId="urn:microsoft.com/office/officeart/2005/8/layout/orgChart1"/>
    <dgm:cxn modelId="{104A69C0-E1A9-472B-B5F4-A3C2D86DA29C}" srcId="{629DB8B2-1EC2-41E8-A8BC-0C7D120FAFD7}" destId="{6D391F0E-C324-4422-902F-E091183094B6}" srcOrd="1" destOrd="0" parTransId="{4ECA282B-D499-4180-9059-6BD018D5BDBF}" sibTransId="{2A96FAC2-1DA2-47D1-8A77-A1605796F488}"/>
    <dgm:cxn modelId="{C94828C1-00A8-49B8-AD5F-2A2CE90818EA}" type="presOf" srcId="{CADE880F-343E-43D4-AF48-CE34515D89BF}" destId="{15001812-0BC1-4D4D-921C-5C209FC8FE74}" srcOrd="0" destOrd="0" presId="urn:microsoft.com/office/officeart/2005/8/layout/orgChart1"/>
    <dgm:cxn modelId="{0E3988C1-0A29-44F2-B929-A27655D4A61B}" type="presOf" srcId="{16917AAA-0B53-4C58-9D32-649378061670}" destId="{293C88E1-C790-4D13-BED9-284EF53A9A9A}" srcOrd="1" destOrd="0" presId="urn:microsoft.com/office/officeart/2005/8/layout/orgChart1"/>
    <dgm:cxn modelId="{0ED0C6C1-26BE-4A28-BB41-2123FAE4E140}" type="presOf" srcId="{B1B8B888-C78A-42E3-ADA1-4C7126B34523}" destId="{B422C35B-00F6-4162-94A7-69A87209B742}" srcOrd="0" destOrd="0" presId="urn:microsoft.com/office/officeart/2005/8/layout/orgChart1"/>
    <dgm:cxn modelId="{B18D38C2-61C9-4CAA-8E12-901787013989}" type="presOf" srcId="{D2EAB27C-1133-4758-AC3F-29FAD9BAD702}" destId="{440C5F06-54B1-4F91-8EFA-4F090234B486}" srcOrd="0" destOrd="0" presId="urn:microsoft.com/office/officeart/2005/8/layout/orgChart1"/>
    <dgm:cxn modelId="{A13DD9C2-0CA3-4C8B-8256-A1978B2B5310}" srcId="{4B561172-39B7-4F9A-AEBD-CF6D161EF004}" destId="{3E12D14C-5D33-4D4F-AB82-DDF1B95D53BB}" srcOrd="1" destOrd="0" parTransId="{0AD57D84-4EFA-4717-81B5-9E54F6FD32BA}" sibTransId="{67587268-233C-485F-966C-7441DD9DCF86}"/>
    <dgm:cxn modelId="{14C71EC6-4C37-4B4A-ACFB-D54A4953F488}" type="presOf" srcId="{D204D34A-650C-4036-95EA-286B4378B7AE}" destId="{84C8B985-8738-4AD0-BF2A-6881565605CD}" srcOrd="1" destOrd="0" presId="urn:microsoft.com/office/officeart/2005/8/layout/orgChart1"/>
    <dgm:cxn modelId="{CFAB4EC7-D364-4FC5-A4B6-14253D4DD3DA}" type="presOf" srcId="{6E5595E5-D982-4D52-805D-81DB7069A109}" destId="{6B87CD94-DE17-4C92-85B1-1F79C7850AC4}" srcOrd="0" destOrd="0" presId="urn:microsoft.com/office/officeart/2005/8/layout/orgChart1"/>
    <dgm:cxn modelId="{A7B296C8-CCD2-4D92-A95E-256D0E8248D1}" srcId="{E863B546-83D6-4450-A5ED-426390CF5BAC}" destId="{D050EFCC-D7A1-4606-8AFF-5759F4B26823}" srcOrd="6" destOrd="0" parTransId="{9120B689-5CAD-4313-B1AB-0E5DE3C663DC}" sibTransId="{723B1AFF-C526-4CC3-A338-0CA082DE0FB2}"/>
    <dgm:cxn modelId="{9E5AB9C9-025C-41D1-BCE2-DA3AA5FEA6AE}" type="presOf" srcId="{C0193CEB-7DC3-423D-869A-F63EF9E4E322}" destId="{8B58A282-A794-4200-9BC7-F4C1CF0FEE88}" srcOrd="1" destOrd="0" presId="urn:microsoft.com/office/officeart/2005/8/layout/orgChart1"/>
    <dgm:cxn modelId="{5AD4BCC9-6EFD-4908-BC42-2B92856DF2D4}" type="presOf" srcId="{DD548686-247B-4F44-94F0-E3A499BB8437}" destId="{92D7D358-D292-473F-A29D-2823F2DFF12E}" srcOrd="0" destOrd="0" presId="urn:microsoft.com/office/officeart/2005/8/layout/orgChart1"/>
    <dgm:cxn modelId="{1302AECA-5593-4E94-A5FF-DA33E384D1F8}" srcId="{E863B546-83D6-4450-A5ED-426390CF5BAC}" destId="{25838906-9164-4AA1-B635-A907C7F8F48F}" srcOrd="3" destOrd="0" parTransId="{D157E3B9-AA80-4168-95D9-1332B5F8B37C}" sibTransId="{204E886B-D957-4E52-B23C-887C5609A825}"/>
    <dgm:cxn modelId="{817B7ECC-15FF-4ABF-8AEB-F1B0265CD1FE}" type="presOf" srcId="{629DB8B2-1EC2-41E8-A8BC-0C7D120FAFD7}" destId="{D7B55608-272C-4A92-8B9B-83ED1678E7D4}" srcOrd="0" destOrd="0" presId="urn:microsoft.com/office/officeart/2005/8/layout/orgChart1"/>
    <dgm:cxn modelId="{2316B1CC-82DB-4D62-B744-2A7538A20A14}" type="presOf" srcId="{3C769482-80AD-45C9-98EC-D4B3F1BFED52}" destId="{58D17D49-3828-4B63-A1B5-E7DDEC434490}" srcOrd="0" destOrd="0" presId="urn:microsoft.com/office/officeart/2005/8/layout/orgChart1"/>
    <dgm:cxn modelId="{EEC477CE-4990-4EA9-841B-028634EDC740}" type="presOf" srcId="{628EBCE4-9DD6-4BE1-8F85-2AA4AA808CF2}" destId="{5E3BACFE-7DAE-4E7B-9F95-1CDD4F57724D}" srcOrd="1" destOrd="0" presId="urn:microsoft.com/office/officeart/2005/8/layout/orgChart1"/>
    <dgm:cxn modelId="{EE85C8CE-BD1A-4E4D-9CA1-AAF2C1A6BC0C}" srcId="{94B26227-B8A1-4141-824E-5CE8FEFB05C6}" destId="{93F2B0BF-9E3C-4DE3-A968-EF69C65D4F75}" srcOrd="3" destOrd="0" parTransId="{3A1CA607-05E4-45A7-870C-0F786119FA6F}" sibTransId="{328BEF7D-1650-4232-A97C-68EDCE809413}"/>
    <dgm:cxn modelId="{D098DFCF-EB57-4816-88F9-D2E9157EE7FC}" srcId="{E863B546-83D6-4450-A5ED-426390CF5BAC}" destId="{B04BF7E6-329C-4FC1-ACE1-B199C7CB9CEB}" srcOrd="4" destOrd="0" parTransId="{23F72DA9-F970-4B5C-B126-B37493747380}" sibTransId="{0FE6C25B-23F3-46C7-BCD4-475967132A36}"/>
    <dgm:cxn modelId="{1E5111D1-9392-4173-A628-DEFF5D525FD2}" type="presOf" srcId="{D157E3B9-AA80-4168-95D9-1332B5F8B37C}" destId="{5C874887-7DA1-46E3-8E3D-041641CCD51F}" srcOrd="0" destOrd="0" presId="urn:microsoft.com/office/officeart/2005/8/layout/orgChart1"/>
    <dgm:cxn modelId="{740684D1-632B-4874-A082-0BFB7F8E9C6C}" type="presOf" srcId="{15119F23-B015-4E39-92DE-DBA39A693777}" destId="{F52905E6-1369-4697-BC47-BF7F9CA76B4F}" srcOrd="0" destOrd="0" presId="urn:microsoft.com/office/officeart/2005/8/layout/orgChart1"/>
    <dgm:cxn modelId="{1782C9D3-2B75-400A-B7AE-479DB1B293C0}" type="presOf" srcId="{89899AEC-A54D-4038-8F60-69F8DF0633DE}" destId="{49662E55-9052-4A0D-951F-A903E21E6CAA}" srcOrd="0" destOrd="0" presId="urn:microsoft.com/office/officeart/2005/8/layout/orgChart1"/>
    <dgm:cxn modelId="{8AD70DD5-539C-4B0B-8AD1-D4AAFC28DCB6}" srcId="{4B561172-39B7-4F9A-AEBD-CF6D161EF004}" destId="{32A97DCB-38F1-4B1F-9ACB-48C09D0BF0CF}" srcOrd="8" destOrd="0" parTransId="{801717B6-87F0-4D22-9E65-CBFEB5D641F1}" sibTransId="{70B3507A-0A03-48B8-8DA5-B2368741523D}"/>
    <dgm:cxn modelId="{B26908D7-59FC-41EC-A7C2-B7F7568DEF15}" type="presOf" srcId="{EF687EA5-ADF9-4F7F-8A57-0146682298EF}" destId="{A5B152D5-BD01-4CED-9647-7C28A46B4A10}" srcOrd="0" destOrd="0" presId="urn:microsoft.com/office/officeart/2005/8/layout/orgChart1"/>
    <dgm:cxn modelId="{3E7ACAD8-1ACE-463E-8107-271229B64FED}" type="presOf" srcId="{405CEFE4-720A-4313-96BB-921D9D0D5603}" destId="{666DDE90-4873-411A-8FC8-F6CC6AC3DA27}" srcOrd="0" destOrd="0" presId="urn:microsoft.com/office/officeart/2005/8/layout/orgChart1"/>
    <dgm:cxn modelId="{AA41B0D9-C132-4559-89D3-63DF85463CDB}" type="presOf" srcId="{726E5BA6-6676-4D31-915C-4B0FE1676B1A}" destId="{8057D24E-0F54-40C0-AFA5-47BF9F48F4B3}" srcOrd="1" destOrd="0" presId="urn:microsoft.com/office/officeart/2005/8/layout/orgChart1"/>
    <dgm:cxn modelId="{22C672E0-50DB-4734-AC51-210D52375877}" type="presOf" srcId="{25838906-9164-4AA1-B635-A907C7F8F48F}" destId="{5293B346-45A4-4714-A389-0530F025DD2A}" srcOrd="1" destOrd="0" presId="urn:microsoft.com/office/officeart/2005/8/layout/orgChart1"/>
    <dgm:cxn modelId="{035C05E1-6245-4413-AF17-73BDEF6D4344}" type="presOf" srcId="{D2EAB27C-1133-4758-AC3F-29FAD9BAD702}" destId="{0BE23FA9-A0D5-43DB-B317-9ADBE5DED63C}" srcOrd="1" destOrd="0" presId="urn:microsoft.com/office/officeart/2005/8/layout/orgChart1"/>
    <dgm:cxn modelId="{6D8171E2-7F5A-46B0-90B3-69178B9FCD70}" srcId="{9720458D-855C-4886-A608-B96151C4F4B0}" destId="{7819DCDB-52FF-4220-A3C4-8D69C24B2879}" srcOrd="4" destOrd="0" parTransId="{BD35A6AB-614E-4F73-B272-5583DCE08DCE}" sibTransId="{52F8734E-CAB6-46C0-84EA-A19E7C780B46}"/>
    <dgm:cxn modelId="{758772E4-F6BC-4D53-B33F-41513F5B546F}" srcId="{4B561172-39B7-4F9A-AEBD-CF6D161EF004}" destId="{DF8E6229-1DEA-4924-8BB8-D223D97B0185}" srcOrd="7" destOrd="0" parTransId="{95744520-C149-47B5-8E42-0FB86F9B5218}" sibTransId="{6864D0DF-FA39-4759-A9C2-16C7FBE99412}"/>
    <dgm:cxn modelId="{F3E09CE6-F90C-4EF8-82B6-78AFC13A44BA}" type="presOf" srcId="{5C2D4E9F-A2B0-4BDE-8133-4150CE85EF60}" destId="{8D540A48-0ED8-472D-8FEE-54EE8E8FEBC2}" srcOrd="0" destOrd="0" presId="urn:microsoft.com/office/officeart/2005/8/layout/orgChart1"/>
    <dgm:cxn modelId="{5DD330E8-40FA-43C0-9874-16E85023DA15}" srcId="{9720458D-855C-4886-A608-B96151C4F4B0}" destId="{DDC881AA-F1D2-468B-89C3-931F926CA30C}" srcOrd="1" destOrd="0" parTransId="{1893C2FF-A56D-4308-8407-934F1D157DE0}" sibTransId="{0E002AE8-46CD-4ABB-8AFB-479A904CCC2C}"/>
    <dgm:cxn modelId="{88E184EB-25D8-4A4F-AA29-147597D229F7}" type="presOf" srcId="{1893C2FF-A56D-4308-8407-934F1D157DE0}" destId="{633DB9FF-BE05-4709-8434-7A077DDDA687}" srcOrd="0" destOrd="0" presId="urn:microsoft.com/office/officeart/2005/8/layout/orgChart1"/>
    <dgm:cxn modelId="{29BB74EC-2826-4DC0-B24F-9F97F10BF8E1}" srcId="{4B561172-39B7-4F9A-AEBD-CF6D161EF004}" destId="{D204D34A-650C-4036-95EA-286B4378B7AE}" srcOrd="0" destOrd="0" parTransId="{BAA306DB-90C6-4611-91B8-4FFAB88C24CE}" sibTransId="{00E54852-34F6-4F88-B9C1-F1C1EADF3AE0}"/>
    <dgm:cxn modelId="{8434B0EF-D19E-4850-857A-0EDD9F9B2D4F}" srcId="{94B26227-B8A1-4141-824E-5CE8FEFB05C6}" destId="{C0193CEB-7DC3-423D-869A-F63EF9E4E322}" srcOrd="7" destOrd="0" parTransId="{AC17CBD1-E208-4912-B1D6-D108001ADF17}" sibTransId="{CC4E4FD4-EF60-4DF1-A2E8-668776D62BCD}"/>
    <dgm:cxn modelId="{685370F2-45F9-4B97-99ED-1F8C5C9726B3}" srcId="{46654B7C-DE6C-4DF2-98E4-41F811B9F86E}" destId="{4BF6E52D-BE54-44A2-AAFE-30B14F2887FD}" srcOrd="6" destOrd="0" parTransId="{B5B673E1-5170-4884-A72F-C7A9756AB8FB}" sibTransId="{10DD66AD-37FC-4D97-8536-A802306EF0AF}"/>
    <dgm:cxn modelId="{276B0FF4-CA2A-443C-BA51-EB584E76F72D}" type="presOf" srcId="{D050EFCC-D7A1-4606-8AFF-5759F4B26823}" destId="{17200DC2-06BD-4147-B35A-C478EE138362}" srcOrd="1" destOrd="0" presId="urn:microsoft.com/office/officeart/2005/8/layout/orgChart1"/>
    <dgm:cxn modelId="{F98361F5-DC89-447E-AC95-EBB3BDED3E28}" type="presOf" srcId="{B1B8B888-C78A-42E3-ADA1-4C7126B34523}" destId="{19C0F445-20BA-4E3F-8FF3-B29EBC6563A1}" srcOrd="1" destOrd="0" presId="urn:microsoft.com/office/officeart/2005/8/layout/orgChart1"/>
    <dgm:cxn modelId="{0156C5F6-B3C7-4AEB-BD49-10223A86204B}" type="presOf" srcId="{6319657E-6903-4C68-BD8C-91A35583431B}" destId="{B02E4A63-CC25-4512-88D4-83AABD41302C}" srcOrd="0" destOrd="0" presId="urn:microsoft.com/office/officeart/2005/8/layout/orgChart1"/>
    <dgm:cxn modelId="{9937FCF7-4CC6-4421-B03E-A5CCDA258CA8}" type="presOf" srcId="{4BF6E52D-BE54-44A2-AAFE-30B14F2887FD}" destId="{12118C75-7C98-4A38-A2A4-A19A8E770AF0}" srcOrd="1" destOrd="0" presId="urn:microsoft.com/office/officeart/2005/8/layout/orgChart1"/>
    <dgm:cxn modelId="{12DF1DF8-2570-4988-A51A-9950A687077D}" type="presOf" srcId="{EE54E874-B221-4DBF-B3B7-3916A740C619}" destId="{9DC79D8D-3323-4F1E-932E-10BEE0DF90EC}" srcOrd="0" destOrd="0" presId="urn:microsoft.com/office/officeart/2005/8/layout/orgChart1"/>
    <dgm:cxn modelId="{6F220AF9-7480-4C3D-9388-434B17A7D477}" type="presOf" srcId="{93F2B0BF-9E3C-4DE3-A968-EF69C65D4F75}" destId="{D00DFAE1-1FA6-455F-BB36-274F1903538B}" srcOrd="0" destOrd="0" presId="urn:microsoft.com/office/officeart/2005/8/layout/orgChart1"/>
    <dgm:cxn modelId="{87EFB5F9-C20B-4B6A-9962-30B1AEF8F217}" type="presOf" srcId="{E55DA0D1-C94D-4631-B25B-F002A5D45DC3}" destId="{A1EA6BD7-47A2-4281-A124-08C8822CF93C}" srcOrd="0" destOrd="0" presId="urn:microsoft.com/office/officeart/2005/8/layout/orgChart1"/>
    <dgm:cxn modelId="{5287DCF9-B881-4755-A568-3224E0331E9F}" type="presOf" srcId="{93F2B0BF-9E3C-4DE3-A968-EF69C65D4F75}" destId="{5DB5DDB9-F78B-40DB-BD8D-DF5584BA437F}" srcOrd="1" destOrd="0" presId="urn:microsoft.com/office/officeart/2005/8/layout/orgChart1"/>
    <dgm:cxn modelId="{F84525FB-2086-431B-8C51-A87CD7D33E62}" type="presOf" srcId="{46654B7C-DE6C-4DF2-98E4-41F811B9F86E}" destId="{4A168BD5-0DF6-4A5E-8BA0-615777D52071}" srcOrd="1" destOrd="0" presId="urn:microsoft.com/office/officeart/2005/8/layout/orgChart1"/>
    <dgm:cxn modelId="{CD199FFB-7DE5-4353-BD03-4DABE587E824}" type="presOf" srcId="{7819DCDB-52FF-4220-A3C4-8D69C24B2879}" destId="{62E63101-CE5E-4E3D-8364-E0695BB35EE6}" srcOrd="0" destOrd="0" presId="urn:microsoft.com/office/officeart/2005/8/layout/orgChart1"/>
    <dgm:cxn modelId="{ABC6AFFC-25C9-4991-8CC4-F9DB993D0EA2}" type="presOf" srcId="{7D94D214-23CF-466A-9087-A364F6A56D9D}" destId="{B5C2D7FF-FC97-49EE-A4F3-835B0A4ADEA2}" srcOrd="0" destOrd="0" presId="urn:microsoft.com/office/officeart/2005/8/layout/orgChart1"/>
    <dgm:cxn modelId="{35F156FD-F4FB-4E6D-B4E3-591B69D7F793}" type="presOf" srcId="{3DFE5ADD-1C38-4025-8968-729BDBD77EE3}" destId="{7C8943A4-9611-4741-A916-E5B626BB7AD6}" srcOrd="0" destOrd="0" presId="urn:microsoft.com/office/officeart/2005/8/layout/orgChart1"/>
    <dgm:cxn modelId="{12CA38FE-B0B0-4827-9C20-B928C159C4B6}" srcId="{94B26227-B8A1-4141-824E-5CE8FEFB05C6}" destId="{2338FC47-42A7-414D-B42E-F88124E58C87}" srcOrd="4" destOrd="0" parTransId="{B2C340A0-A153-402C-9DC5-8B39E08F731B}" sibTransId="{0C0822DE-94B7-43BA-BDBF-C21ED413A8F0}"/>
    <dgm:cxn modelId="{8576AC58-5732-4FFE-A382-28BCA6019D6B}" type="presParOf" srcId="{76C7CE35-2025-413B-AE6D-9C6E7B52B9AE}" destId="{0A295067-DACB-4EA9-8AFD-85E1E51B075D}" srcOrd="0" destOrd="0" presId="urn:microsoft.com/office/officeart/2005/8/layout/orgChart1"/>
    <dgm:cxn modelId="{9E103877-1D67-4603-9E5D-69442CF62DC7}" type="presParOf" srcId="{0A295067-DACB-4EA9-8AFD-85E1E51B075D}" destId="{8C31F6DD-5B17-4364-97B6-7A0545F18E4A}" srcOrd="0" destOrd="0" presId="urn:microsoft.com/office/officeart/2005/8/layout/orgChart1"/>
    <dgm:cxn modelId="{10E7551D-7F49-4B29-B758-59B72C3F1B09}" type="presParOf" srcId="{8C31F6DD-5B17-4364-97B6-7A0545F18E4A}" destId="{440C5F06-54B1-4F91-8EFA-4F090234B486}" srcOrd="0" destOrd="0" presId="urn:microsoft.com/office/officeart/2005/8/layout/orgChart1"/>
    <dgm:cxn modelId="{43761CDE-EFEC-4DC6-AE73-103B2ADCB775}" type="presParOf" srcId="{8C31F6DD-5B17-4364-97B6-7A0545F18E4A}" destId="{0BE23FA9-A0D5-43DB-B317-9ADBE5DED63C}" srcOrd="1" destOrd="0" presId="urn:microsoft.com/office/officeart/2005/8/layout/orgChart1"/>
    <dgm:cxn modelId="{3A10A868-6266-4E97-927F-5A347AFE326C}" type="presParOf" srcId="{0A295067-DACB-4EA9-8AFD-85E1E51B075D}" destId="{1FB56361-9A68-49EE-8905-70136BC67377}" srcOrd="1" destOrd="0" presId="urn:microsoft.com/office/officeart/2005/8/layout/orgChart1"/>
    <dgm:cxn modelId="{9AB58E0E-4FAB-4FE8-B5FA-11B1011AD2B5}" type="presParOf" srcId="{1FB56361-9A68-49EE-8905-70136BC67377}" destId="{60125F27-FBA5-4EC3-A83C-5297AFF107C2}" srcOrd="0" destOrd="0" presId="urn:microsoft.com/office/officeart/2005/8/layout/orgChart1"/>
    <dgm:cxn modelId="{E2E0B4C6-9BB1-4E67-B2FB-02DB16D9CF9E}" type="presParOf" srcId="{1FB56361-9A68-49EE-8905-70136BC67377}" destId="{20475F64-AF58-430C-947E-BD06CCD5B5BD}" srcOrd="1" destOrd="0" presId="urn:microsoft.com/office/officeart/2005/8/layout/orgChart1"/>
    <dgm:cxn modelId="{C3AAA464-CBC3-497F-B86C-DB2F4EBC54E4}" type="presParOf" srcId="{20475F64-AF58-430C-947E-BD06CCD5B5BD}" destId="{4174A4A8-2A93-452B-AD23-64F8D3D70FAC}" srcOrd="0" destOrd="0" presId="urn:microsoft.com/office/officeart/2005/8/layout/orgChart1"/>
    <dgm:cxn modelId="{D8B517CE-A020-4EBF-96C8-46A65FD3084A}" type="presParOf" srcId="{4174A4A8-2A93-452B-AD23-64F8D3D70FAC}" destId="{05932D17-B290-4701-B1A8-F76643E8E932}" srcOrd="0" destOrd="0" presId="urn:microsoft.com/office/officeart/2005/8/layout/orgChart1"/>
    <dgm:cxn modelId="{7BB9E818-A250-4F0D-8040-A5BBAB56D4DA}" type="presParOf" srcId="{4174A4A8-2A93-452B-AD23-64F8D3D70FAC}" destId="{58A4EC17-51E7-4922-9443-28DE222F9A07}" srcOrd="1" destOrd="0" presId="urn:microsoft.com/office/officeart/2005/8/layout/orgChart1"/>
    <dgm:cxn modelId="{E595F6BB-507C-44AF-A662-7A095ACE1070}" type="presParOf" srcId="{20475F64-AF58-430C-947E-BD06CCD5B5BD}" destId="{FF26A5BB-0B3C-4F31-888C-03C525E52C74}" srcOrd="1" destOrd="0" presId="urn:microsoft.com/office/officeart/2005/8/layout/orgChart1"/>
    <dgm:cxn modelId="{3352FE75-260A-424E-B5BD-08636888F0C9}" type="presParOf" srcId="{FF26A5BB-0B3C-4F31-888C-03C525E52C74}" destId="{49662E55-9052-4A0D-951F-A903E21E6CAA}" srcOrd="0" destOrd="0" presId="urn:microsoft.com/office/officeart/2005/8/layout/orgChart1"/>
    <dgm:cxn modelId="{1F0EDBB2-C14C-4DDD-A591-8BD302DB5763}" type="presParOf" srcId="{FF26A5BB-0B3C-4F31-888C-03C525E52C74}" destId="{6B1FE9E5-8854-48C1-B65F-B619069C85B7}" srcOrd="1" destOrd="0" presId="urn:microsoft.com/office/officeart/2005/8/layout/orgChart1"/>
    <dgm:cxn modelId="{D2987A05-5D10-42CB-A3A1-CDDACBE734EB}" type="presParOf" srcId="{6B1FE9E5-8854-48C1-B65F-B619069C85B7}" destId="{2664CFA9-5CCC-477C-80C0-5F93999A150B}" srcOrd="0" destOrd="0" presId="urn:microsoft.com/office/officeart/2005/8/layout/orgChart1"/>
    <dgm:cxn modelId="{DC8D44F6-32EF-4051-9D89-D04EADC064CE}" type="presParOf" srcId="{2664CFA9-5CCC-477C-80C0-5F93999A150B}" destId="{193431EA-8A56-4753-90D4-B3830EC03DE6}" srcOrd="0" destOrd="0" presId="urn:microsoft.com/office/officeart/2005/8/layout/orgChart1"/>
    <dgm:cxn modelId="{4BA15FC4-D287-48FF-9A49-CD3131DC3AF3}" type="presParOf" srcId="{2664CFA9-5CCC-477C-80C0-5F93999A150B}" destId="{B7BDD313-3748-4AEF-A9DD-BAE7F62C56BF}" srcOrd="1" destOrd="0" presId="urn:microsoft.com/office/officeart/2005/8/layout/orgChart1"/>
    <dgm:cxn modelId="{E7E826F8-42F6-48D2-829B-9D4674D0DFF1}" type="presParOf" srcId="{6B1FE9E5-8854-48C1-B65F-B619069C85B7}" destId="{8019D9FC-2D8C-495C-80F7-9DF95C4149F0}" srcOrd="1" destOrd="0" presId="urn:microsoft.com/office/officeart/2005/8/layout/orgChart1"/>
    <dgm:cxn modelId="{3B2553A6-2E79-4F39-9122-E591B6B5AAC9}" type="presParOf" srcId="{6B1FE9E5-8854-48C1-B65F-B619069C85B7}" destId="{E5097BF5-2015-4831-807E-4DF939DC887A}" srcOrd="2" destOrd="0" presId="urn:microsoft.com/office/officeart/2005/8/layout/orgChart1"/>
    <dgm:cxn modelId="{0BC532C8-8896-4ED5-BCAA-1C9D64A3CF48}" type="presParOf" srcId="{FF26A5BB-0B3C-4F31-888C-03C525E52C74}" destId="{92688C74-283E-470E-8928-98875895E425}" srcOrd="2" destOrd="0" presId="urn:microsoft.com/office/officeart/2005/8/layout/orgChart1"/>
    <dgm:cxn modelId="{2CD0200A-416F-4D51-A332-4B84D9A1F6D8}" type="presParOf" srcId="{FF26A5BB-0B3C-4F31-888C-03C525E52C74}" destId="{06F68B03-3984-4447-9A8A-15F74C74EDE5}" srcOrd="3" destOrd="0" presId="urn:microsoft.com/office/officeart/2005/8/layout/orgChart1"/>
    <dgm:cxn modelId="{0984E81D-A41D-4045-9828-D2A31CD182AC}" type="presParOf" srcId="{06F68B03-3984-4447-9A8A-15F74C74EDE5}" destId="{CC915C3A-E588-4953-98B2-859A80602191}" srcOrd="0" destOrd="0" presId="urn:microsoft.com/office/officeart/2005/8/layout/orgChart1"/>
    <dgm:cxn modelId="{DE6974A1-A060-478F-9404-55F3E8EE0277}" type="presParOf" srcId="{CC915C3A-E588-4953-98B2-859A80602191}" destId="{A5B152D5-BD01-4CED-9647-7C28A46B4A10}" srcOrd="0" destOrd="0" presId="urn:microsoft.com/office/officeart/2005/8/layout/orgChart1"/>
    <dgm:cxn modelId="{EF3E2EA2-B6CB-47C2-9538-43C8870AE3EB}" type="presParOf" srcId="{CC915C3A-E588-4953-98B2-859A80602191}" destId="{30F4B548-D09B-4F5C-A27B-D5CD43AFD0FB}" srcOrd="1" destOrd="0" presId="urn:microsoft.com/office/officeart/2005/8/layout/orgChart1"/>
    <dgm:cxn modelId="{A3AE070D-8077-4B35-8947-150FBE9FE947}" type="presParOf" srcId="{06F68B03-3984-4447-9A8A-15F74C74EDE5}" destId="{F3468D5D-EAF1-44A3-9D50-F4522193531E}" srcOrd="1" destOrd="0" presId="urn:microsoft.com/office/officeart/2005/8/layout/orgChart1"/>
    <dgm:cxn modelId="{5DFA24FD-C57C-4AF5-9E1D-4EA64F30E1B9}" type="presParOf" srcId="{06F68B03-3984-4447-9A8A-15F74C74EDE5}" destId="{7EF0A92C-5E4E-4A22-96D5-48BBAEA776A0}" srcOrd="2" destOrd="0" presId="urn:microsoft.com/office/officeart/2005/8/layout/orgChart1"/>
    <dgm:cxn modelId="{BD621A9D-7E91-4AF9-8D90-71FC0F43D9FE}" type="presParOf" srcId="{FF26A5BB-0B3C-4F31-888C-03C525E52C74}" destId="{A26D16B8-A395-4BB2-8F58-D81F234A4C4A}" srcOrd="4" destOrd="0" presId="urn:microsoft.com/office/officeart/2005/8/layout/orgChart1"/>
    <dgm:cxn modelId="{C26F4D94-4B64-4BB5-81E1-7B46629D31D3}" type="presParOf" srcId="{FF26A5BB-0B3C-4F31-888C-03C525E52C74}" destId="{6D81E485-6017-46B9-8971-5E2A71609CA0}" srcOrd="5" destOrd="0" presId="urn:microsoft.com/office/officeart/2005/8/layout/orgChart1"/>
    <dgm:cxn modelId="{FE7D7A77-E9F8-4F6A-B7DC-C10C715FF0F1}" type="presParOf" srcId="{6D81E485-6017-46B9-8971-5E2A71609CA0}" destId="{1698D63A-E424-47B9-B93D-10E2AACC95BD}" srcOrd="0" destOrd="0" presId="urn:microsoft.com/office/officeart/2005/8/layout/orgChart1"/>
    <dgm:cxn modelId="{64B322A9-124A-40B1-9397-0A8E68CBEF43}" type="presParOf" srcId="{1698D63A-E424-47B9-B93D-10E2AACC95BD}" destId="{120EED6A-9121-4DB6-85FB-2978EA22EC53}" srcOrd="0" destOrd="0" presId="urn:microsoft.com/office/officeart/2005/8/layout/orgChart1"/>
    <dgm:cxn modelId="{DF0B150B-67B6-4389-A2CF-DD571C4206C0}" type="presParOf" srcId="{1698D63A-E424-47B9-B93D-10E2AACC95BD}" destId="{F99D267A-3CDF-4E38-9C9C-93BF7C82DC34}" srcOrd="1" destOrd="0" presId="urn:microsoft.com/office/officeart/2005/8/layout/orgChart1"/>
    <dgm:cxn modelId="{D5FC88EB-47E4-4018-85E1-6EA551572DF6}" type="presParOf" srcId="{6D81E485-6017-46B9-8971-5E2A71609CA0}" destId="{785674F8-34E3-4E8B-B64C-7ED4EB5414F2}" srcOrd="1" destOrd="0" presId="urn:microsoft.com/office/officeart/2005/8/layout/orgChart1"/>
    <dgm:cxn modelId="{B96B32A5-0417-4D16-8936-978FF0371B42}" type="presParOf" srcId="{6D81E485-6017-46B9-8971-5E2A71609CA0}" destId="{1084887A-380E-4A7E-8048-46AFEC92FFE2}" srcOrd="2" destOrd="0" presId="urn:microsoft.com/office/officeart/2005/8/layout/orgChart1"/>
    <dgm:cxn modelId="{589FCB8A-00A1-4686-8E05-6C2530E9F172}" type="presParOf" srcId="{FF26A5BB-0B3C-4F31-888C-03C525E52C74}" destId="{CB688A98-21E0-4163-9FF0-2F7B7C0885E2}" srcOrd="6" destOrd="0" presId="urn:microsoft.com/office/officeart/2005/8/layout/orgChart1"/>
    <dgm:cxn modelId="{9D28370C-6F0B-4786-A461-102FF53409B2}" type="presParOf" srcId="{FF26A5BB-0B3C-4F31-888C-03C525E52C74}" destId="{C854348D-6705-43E3-90B3-4864A3B790D8}" srcOrd="7" destOrd="0" presId="urn:microsoft.com/office/officeart/2005/8/layout/orgChart1"/>
    <dgm:cxn modelId="{982D51F9-B5C0-4310-B9B6-25D5A65E6982}" type="presParOf" srcId="{C854348D-6705-43E3-90B3-4864A3B790D8}" destId="{C4B69969-D69C-4F12-BDEC-D60D6868B387}" srcOrd="0" destOrd="0" presId="urn:microsoft.com/office/officeart/2005/8/layout/orgChart1"/>
    <dgm:cxn modelId="{11B2589A-A8AE-4AB9-A74E-E7B4E29DAC66}" type="presParOf" srcId="{C4B69969-D69C-4F12-BDEC-D60D6868B387}" destId="{D00DFAE1-1FA6-455F-BB36-274F1903538B}" srcOrd="0" destOrd="0" presId="urn:microsoft.com/office/officeart/2005/8/layout/orgChart1"/>
    <dgm:cxn modelId="{A3986BAC-5CAC-4180-BC61-88ECDEA3D320}" type="presParOf" srcId="{C4B69969-D69C-4F12-BDEC-D60D6868B387}" destId="{5DB5DDB9-F78B-40DB-BD8D-DF5584BA437F}" srcOrd="1" destOrd="0" presId="urn:microsoft.com/office/officeart/2005/8/layout/orgChart1"/>
    <dgm:cxn modelId="{92A71F05-E056-4770-A105-FBA0D01B44EE}" type="presParOf" srcId="{C854348D-6705-43E3-90B3-4864A3B790D8}" destId="{CFF77684-765B-4189-8FCF-A5629F9E5334}" srcOrd="1" destOrd="0" presId="urn:microsoft.com/office/officeart/2005/8/layout/orgChart1"/>
    <dgm:cxn modelId="{AF562FC7-8F4D-4A1D-B834-4D7CFB1BDA01}" type="presParOf" srcId="{C854348D-6705-43E3-90B3-4864A3B790D8}" destId="{4013D767-F357-46C5-9ACF-E3E6FDF655D6}" srcOrd="2" destOrd="0" presId="urn:microsoft.com/office/officeart/2005/8/layout/orgChart1"/>
    <dgm:cxn modelId="{8A56E576-12B1-46D6-B27A-FD89F16FDF31}" type="presParOf" srcId="{FF26A5BB-0B3C-4F31-888C-03C525E52C74}" destId="{BA239DB1-729F-41E9-91CE-6691E5B62B27}" srcOrd="8" destOrd="0" presId="urn:microsoft.com/office/officeart/2005/8/layout/orgChart1"/>
    <dgm:cxn modelId="{1B5EFAA1-F008-4822-BA4B-BDE177059525}" type="presParOf" srcId="{FF26A5BB-0B3C-4F31-888C-03C525E52C74}" destId="{98C7BA2A-37DA-4702-982B-F91F67B06B55}" srcOrd="9" destOrd="0" presId="urn:microsoft.com/office/officeart/2005/8/layout/orgChart1"/>
    <dgm:cxn modelId="{7D4E1FF0-E2E8-43B0-BDAD-A2552CE608C4}" type="presParOf" srcId="{98C7BA2A-37DA-4702-982B-F91F67B06B55}" destId="{5AB11BE0-C39E-4FE2-88F2-54EBAEA6E919}" srcOrd="0" destOrd="0" presId="urn:microsoft.com/office/officeart/2005/8/layout/orgChart1"/>
    <dgm:cxn modelId="{6E7F8D3E-EC60-4D24-97B9-CD720CDCF6FA}" type="presParOf" srcId="{5AB11BE0-C39E-4FE2-88F2-54EBAEA6E919}" destId="{CC72F4BE-3764-498A-B23B-B580E5A923E1}" srcOrd="0" destOrd="0" presId="urn:microsoft.com/office/officeart/2005/8/layout/orgChart1"/>
    <dgm:cxn modelId="{7E0A582B-6A0B-4D95-A10A-15D91C668594}" type="presParOf" srcId="{5AB11BE0-C39E-4FE2-88F2-54EBAEA6E919}" destId="{B89B92E7-E9F9-4ABD-A1EE-4981B5E9053E}" srcOrd="1" destOrd="0" presId="urn:microsoft.com/office/officeart/2005/8/layout/orgChart1"/>
    <dgm:cxn modelId="{5E7A2E56-4D3B-49B8-936B-2D4E2CDFEED5}" type="presParOf" srcId="{98C7BA2A-37DA-4702-982B-F91F67B06B55}" destId="{FB9DBC0C-EE28-4100-BA14-D8F2A0C98500}" srcOrd="1" destOrd="0" presId="urn:microsoft.com/office/officeart/2005/8/layout/orgChart1"/>
    <dgm:cxn modelId="{3163A722-EA14-4BED-9273-E2980AA4ED8C}" type="presParOf" srcId="{98C7BA2A-37DA-4702-982B-F91F67B06B55}" destId="{ACD6107A-E00B-42A7-9E6D-72988FB2B31C}" srcOrd="2" destOrd="0" presId="urn:microsoft.com/office/officeart/2005/8/layout/orgChart1"/>
    <dgm:cxn modelId="{E0EAB3D9-D000-4F9B-AAA9-1130BC4D32DA}" type="presParOf" srcId="{FF26A5BB-0B3C-4F31-888C-03C525E52C74}" destId="{811AC387-3637-425A-B332-69C56CCCD54B}" srcOrd="10" destOrd="0" presId="urn:microsoft.com/office/officeart/2005/8/layout/orgChart1"/>
    <dgm:cxn modelId="{10B226EE-45D5-4B4F-B7F1-74FD94957E19}" type="presParOf" srcId="{FF26A5BB-0B3C-4F31-888C-03C525E52C74}" destId="{35465017-9FDC-4156-A1CC-61B1E6303D2D}" srcOrd="11" destOrd="0" presId="urn:microsoft.com/office/officeart/2005/8/layout/orgChart1"/>
    <dgm:cxn modelId="{8E55A4A3-79D5-4C17-85FF-C80800385262}" type="presParOf" srcId="{35465017-9FDC-4156-A1CC-61B1E6303D2D}" destId="{B6528139-C4F9-49C4-A026-B2535D772C1C}" srcOrd="0" destOrd="0" presId="urn:microsoft.com/office/officeart/2005/8/layout/orgChart1"/>
    <dgm:cxn modelId="{7F9C2E5B-21E1-4AEC-A62E-0ED4A9BB499D}" type="presParOf" srcId="{B6528139-C4F9-49C4-A026-B2535D772C1C}" destId="{19A15192-62D5-4447-96C2-07C45771DE87}" srcOrd="0" destOrd="0" presId="urn:microsoft.com/office/officeart/2005/8/layout/orgChart1"/>
    <dgm:cxn modelId="{A87E2C32-79A1-40D3-AA9F-BD3BC70E6820}" type="presParOf" srcId="{B6528139-C4F9-49C4-A026-B2535D772C1C}" destId="{BEB30A88-3FC2-4581-B243-1E885504C9C1}" srcOrd="1" destOrd="0" presId="urn:microsoft.com/office/officeart/2005/8/layout/orgChart1"/>
    <dgm:cxn modelId="{12AFD424-8E91-403B-996C-6CC6707B7090}" type="presParOf" srcId="{35465017-9FDC-4156-A1CC-61B1E6303D2D}" destId="{40719002-FECA-4BC8-B73F-C7CA722042F2}" srcOrd="1" destOrd="0" presId="urn:microsoft.com/office/officeart/2005/8/layout/orgChart1"/>
    <dgm:cxn modelId="{74FCA8E8-C4FC-4F9F-AA46-927A81649C66}" type="presParOf" srcId="{35465017-9FDC-4156-A1CC-61B1E6303D2D}" destId="{B2AC4766-12B3-4837-BFEC-6426BC49C64D}" srcOrd="2" destOrd="0" presId="urn:microsoft.com/office/officeart/2005/8/layout/orgChart1"/>
    <dgm:cxn modelId="{16F27272-6E1A-418F-B12E-6A979B5DB80A}" type="presParOf" srcId="{FF26A5BB-0B3C-4F31-888C-03C525E52C74}" destId="{F8A3E267-D402-48A8-B518-3D693CDC5B4F}" srcOrd="12" destOrd="0" presId="urn:microsoft.com/office/officeart/2005/8/layout/orgChart1"/>
    <dgm:cxn modelId="{5E3A56C9-ABA9-458C-AFC9-FE47827ED83D}" type="presParOf" srcId="{FF26A5BB-0B3C-4F31-888C-03C525E52C74}" destId="{0AA5CA1E-944C-46C6-8933-202E871722DB}" srcOrd="13" destOrd="0" presId="urn:microsoft.com/office/officeart/2005/8/layout/orgChart1"/>
    <dgm:cxn modelId="{22BAAC04-EC4A-4CA2-8C32-D8EF49BD0182}" type="presParOf" srcId="{0AA5CA1E-944C-46C6-8933-202E871722DB}" destId="{9A614E44-3A3E-4D5C-A6B9-1170668BEBAD}" srcOrd="0" destOrd="0" presId="urn:microsoft.com/office/officeart/2005/8/layout/orgChart1"/>
    <dgm:cxn modelId="{CDFFBD85-502E-4D2C-9D70-BA291BC1A39A}" type="presParOf" srcId="{9A614E44-3A3E-4D5C-A6B9-1170668BEBAD}" destId="{FE39EF20-712A-4B58-8006-724C0C8C19AA}" srcOrd="0" destOrd="0" presId="urn:microsoft.com/office/officeart/2005/8/layout/orgChart1"/>
    <dgm:cxn modelId="{E969A1A0-927F-4C77-AFDD-976F5F43D5AF}" type="presParOf" srcId="{9A614E44-3A3E-4D5C-A6B9-1170668BEBAD}" destId="{D9BA57E8-CD20-4E4C-839E-B6B6D89FA64D}" srcOrd="1" destOrd="0" presId="urn:microsoft.com/office/officeart/2005/8/layout/orgChart1"/>
    <dgm:cxn modelId="{61DD0CAD-F169-4AB8-A2D2-53C79CD5F2A4}" type="presParOf" srcId="{0AA5CA1E-944C-46C6-8933-202E871722DB}" destId="{B5579627-7897-4D4E-9B30-58BD5B3877B0}" srcOrd="1" destOrd="0" presId="urn:microsoft.com/office/officeart/2005/8/layout/orgChart1"/>
    <dgm:cxn modelId="{05C03F50-2F72-44A9-B610-A52F162FDDF6}" type="presParOf" srcId="{0AA5CA1E-944C-46C6-8933-202E871722DB}" destId="{974F8C70-E282-43DF-A675-F993A0D72F90}" srcOrd="2" destOrd="0" presId="urn:microsoft.com/office/officeart/2005/8/layout/orgChart1"/>
    <dgm:cxn modelId="{5F4C6D9C-479A-482E-BE57-31B1E0A3AB83}" type="presParOf" srcId="{FF26A5BB-0B3C-4F31-888C-03C525E52C74}" destId="{6126194A-C145-4EF3-832A-0ACD9CDEC22E}" srcOrd="14" destOrd="0" presId="urn:microsoft.com/office/officeart/2005/8/layout/orgChart1"/>
    <dgm:cxn modelId="{AB2C9A3A-1D0A-4897-8F3D-930548C1976E}" type="presParOf" srcId="{FF26A5BB-0B3C-4F31-888C-03C525E52C74}" destId="{4118D880-E2D0-4E0A-BE2F-72883A1074F3}" srcOrd="15" destOrd="0" presId="urn:microsoft.com/office/officeart/2005/8/layout/orgChart1"/>
    <dgm:cxn modelId="{903AE135-332D-4AAF-A16C-25D2A6A3DF9F}" type="presParOf" srcId="{4118D880-E2D0-4E0A-BE2F-72883A1074F3}" destId="{80CEF129-3B63-4079-806D-CB8D2451C76A}" srcOrd="0" destOrd="0" presId="urn:microsoft.com/office/officeart/2005/8/layout/orgChart1"/>
    <dgm:cxn modelId="{9ECD92F4-1241-48D3-BFAE-B2B6483BBB9E}" type="presParOf" srcId="{80CEF129-3B63-4079-806D-CB8D2451C76A}" destId="{60EBB277-D816-4D2A-8256-B0176EF606A9}" srcOrd="0" destOrd="0" presId="urn:microsoft.com/office/officeart/2005/8/layout/orgChart1"/>
    <dgm:cxn modelId="{9699EF81-90ED-421B-8021-5DE373C2090C}" type="presParOf" srcId="{80CEF129-3B63-4079-806D-CB8D2451C76A}" destId="{8B58A282-A794-4200-9BC7-F4C1CF0FEE88}" srcOrd="1" destOrd="0" presId="urn:microsoft.com/office/officeart/2005/8/layout/orgChart1"/>
    <dgm:cxn modelId="{FCE9026C-A0E6-46EC-90FB-EF65D6C5C8F8}" type="presParOf" srcId="{4118D880-E2D0-4E0A-BE2F-72883A1074F3}" destId="{A81E2366-0E52-4DF0-A1F2-BE9A29263F17}" srcOrd="1" destOrd="0" presId="urn:microsoft.com/office/officeart/2005/8/layout/orgChart1"/>
    <dgm:cxn modelId="{0ABFE3A2-1E59-4917-A4D5-6F4CD874B218}" type="presParOf" srcId="{4118D880-E2D0-4E0A-BE2F-72883A1074F3}" destId="{C5E4F027-25BA-4908-8889-404CC9C32D86}" srcOrd="2" destOrd="0" presId="urn:microsoft.com/office/officeart/2005/8/layout/orgChart1"/>
    <dgm:cxn modelId="{E5B8BB19-FD9A-48AB-AE6C-DBCCD0EB6955}" type="presParOf" srcId="{FF26A5BB-0B3C-4F31-888C-03C525E52C74}" destId="{A2ABF819-B558-400F-AF70-A7794887713E}" srcOrd="16" destOrd="0" presId="urn:microsoft.com/office/officeart/2005/8/layout/orgChart1"/>
    <dgm:cxn modelId="{88CE76A1-78E1-4846-8057-5634E3A63538}" type="presParOf" srcId="{FF26A5BB-0B3C-4F31-888C-03C525E52C74}" destId="{B3EE6166-2B21-4862-96AF-C42F645FC8C9}" srcOrd="17" destOrd="0" presId="urn:microsoft.com/office/officeart/2005/8/layout/orgChart1"/>
    <dgm:cxn modelId="{2C53EB3C-EE40-4D74-9C0D-315121636560}" type="presParOf" srcId="{B3EE6166-2B21-4862-96AF-C42F645FC8C9}" destId="{2DAC3979-9F07-4507-97C9-2CBA13B619C2}" srcOrd="0" destOrd="0" presId="urn:microsoft.com/office/officeart/2005/8/layout/orgChart1"/>
    <dgm:cxn modelId="{D2180D60-DD17-45D9-A016-685C09B78A3A}" type="presParOf" srcId="{2DAC3979-9F07-4507-97C9-2CBA13B619C2}" destId="{B422C35B-00F6-4162-94A7-69A87209B742}" srcOrd="0" destOrd="0" presId="urn:microsoft.com/office/officeart/2005/8/layout/orgChart1"/>
    <dgm:cxn modelId="{64E48A0F-F779-4465-A419-9B90AF1F71AE}" type="presParOf" srcId="{2DAC3979-9F07-4507-97C9-2CBA13B619C2}" destId="{19C0F445-20BA-4E3F-8FF3-B29EBC6563A1}" srcOrd="1" destOrd="0" presId="urn:microsoft.com/office/officeart/2005/8/layout/orgChart1"/>
    <dgm:cxn modelId="{B5105019-CFE5-4484-AF18-6E45EE6A723F}" type="presParOf" srcId="{B3EE6166-2B21-4862-96AF-C42F645FC8C9}" destId="{E3D57F1F-E412-48A5-AD98-2D65F2357ADB}" srcOrd="1" destOrd="0" presId="urn:microsoft.com/office/officeart/2005/8/layout/orgChart1"/>
    <dgm:cxn modelId="{B84CB9C0-1403-482F-B7C0-66496363DC10}" type="presParOf" srcId="{B3EE6166-2B21-4862-96AF-C42F645FC8C9}" destId="{6F55E38D-F5B4-4200-BBEA-2467C9D5C3A1}" srcOrd="2" destOrd="0" presId="urn:microsoft.com/office/officeart/2005/8/layout/orgChart1"/>
    <dgm:cxn modelId="{A1C4FF6A-FEF0-401D-A274-F9EA5F2A3143}" type="presParOf" srcId="{20475F64-AF58-430C-947E-BD06CCD5B5BD}" destId="{B54A81DF-5F69-4AE1-A547-9A6FF7CEDCE3}" srcOrd="2" destOrd="0" presId="urn:microsoft.com/office/officeart/2005/8/layout/orgChart1"/>
    <dgm:cxn modelId="{99A1371E-580E-48B1-A952-9BA0170380A2}" type="presParOf" srcId="{1FB56361-9A68-49EE-8905-70136BC67377}" destId="{34C6A0E3-FE6F-47F4-AB17-B01CA0D2F3EC}" srcOrd="2" destOrd="0" presId="urn:microsoft.com/office/officeart/2005/8/layout/orgChart1"/>
    <dgm:cxn modelId="{5DE0262F-71D7-4BE0-9CA8-CB158B0E4038}" type="presParOf" srcId="{1FB56361-9A68-49EE-8905-70136BC67377}" destId="{6E0823EA-1E82-4900-9F22-F45E5F6C80C4}" srcOrd="3" destOrd="0" presId="urn:microsoft.com/office/officeart/2005/8/layout/orgChart1"/>
    <dgm:cxn modelId="{92DF8982-A7FA-4606-ACBA-896D7D163901}" type="presParOf" srcId="{6E0823EA-1E82-4900-9F22-F45E5F6C80C4}" destId="{65681747-79CB-4149-B63B-908AD6FA7622}" srcOrd="0" destOrd="0" presId="urn:microsoft.com/office/officeart/2005/8/layout/orgChart1"/>
    <dgm:cxn modelId="{6DFD4F5D-7C8C-461F-B78F-E23CD6ACA07C}" type="presParOf" srcId="{65681747-79CB-4149-B63B-908AD6FA7622}" destId="{7F8DE8D0-744D-4273-AC44-A501460AC726}" srcOrd="0" destOrd="0" presId="urn:microsoft.com/office/officeart/2005/8/layout/orgChart1"/>
    <dgm:cxn modelId="{143AFCA5-2769-400B-872E-D35C0A14D4C4}" type="presParOf" srcId="{65681747-79CB-4149-B63B-908AD6FA7622}" destId="{3743BB2D-F226-455F-92CF-F0DBF7B82A23}" srcOrd="1" destOrd="0" presId="urn:microsoft.com/office/officeart/2005/8/layout/orgChart1"/>
    <dgm:cxn modelId="{DD5CF51F-9806-4E74-8711-E94684FF7D12}" type="presParOf" srcId="{6E0823EA-1E82-4900-9F22-F45E5F6C80C4}" destId="{10D744EB-33FD-4F5E-B114-5294DAD66C93}" srcOrd="1" destOrd="0" presId="urn:microsoft.com/office/officeart/2005/8/layout/orgChart1"/>
    <dgm:cxn modelId="{4F0958FE-66D1-474C-8EC3-E9B4C317E81F}" type="presParOf" srcId="{10D744EB-33FD-4F5E-B114-5294DAD66C93}" destId="{A1EA6BD7-47A2-4281-A124-08C8822CF93C}" srcOrd="0" destOrd="0" presId="urn:microsoft.com/office/officeart/2005/8/layout/orgChart1"/>
    <dgm:cxn modelId="{D4D8D995-314A-492A-BDBC-E7CA9F782E8D}" type="presParOf" srcId="{10D744EB-33FD-4F5E-B114-5294DAD66C93}" destId="{105B912E-BFF0-4FDB-A9B9-8DB0A8507EE4}" srcOrd="1" destOrd="0" presId="urn:microsoft.com/office/officeart/2005/8/layout/orgChart1"/>
    <dgm:cxn modelId="{135B496E-9934-4DB5-ACB3-23BC1481DC40}" type="presParOf" srcId="{105B912E-BFF0-4FDB-A9B9-8DB0A8507EE4}" destId="{9525151B-9BA2-4F0A-B05E-1EC8040E9735}" srcOrd="0" destOrd="0" presId="urn:microsoft.com/office/officeart/2005/8/layout/orgChart1"/>
    <dgm:cxn modelId="{86518082-0C95-451A-A784-B6A8CDF9FA83}" type="presParOf" srcId="{9525151B-9BA2-4F0A-B05E-1EC8040E9735}" destId="{A964E64D-012C-4466-AA78-647BE5EDFA08}" srcOrd="0" destOrd="0" presId="urn:microsoft.com/office/officeart/2005/8/layout/orgChart1"/>
    <dgm:cxn modelId="{38D797D5-BFDB-48D0-8C7E-F02AC7544C1F}" type="presParOf" srcId="{9525151B-9BA2-4F0A-B05E-1EC8040E9735}" destId="{11FF75EC-FF01-49F9-A87E-5899D3321B0F}" srcOrd="1" destOrd="0" presId="urn:microsoft.com/office/officeart/2005/8/layout/orgChart1"/>
    <dgm:cxn modelId="{94958FB3-C2EF-40AA-BF48-D53C97746CB3}" type="presParOf" srcId="{105B912E-BFF0-4FDB-A9B9-8DB0A8507EE4}" destId="{F3043BD6-7FA6-4219-8C48-E30C5518B654}" srcOrd="1" destOrd="0" presId="urn:microsoft.com/office/officeart/2005/8/layout/orgChart1"/>
    <dgm:cxn modelId="{4945EE89-E0E1-4BF3-8163-9822B35DEF4F}" type="presParOf" srcId="{105B912E-BFF0-4FDB-A9B9-8DB0A8507EE4}" destId="{5769E485-30E2-463B-A784-4E23921C8ED2}" srcOrd="2" destOrd="0" presId="urn:microsoft.com/office/officeart/2005/8/layout/orgChart1"/>
    <dgm:cxn modelId="{A1328DBC-7BDE-41D7-BD6F-182EED4D8CAD}" type="presParOf" srcId="{10D744EB-33FD-4F5E-B114-5294DAD66C93}" destId="{63B484B3-A793-49A3-82D9-A61CC5C69BB1}" srcOrd="2" destOrd="0" presId="urn:microsoft.com/office/officeart/2005/8/layout/orgChart1"/>
    <dgm:cxn modelId="{1C94DFA5-C097-47F1-BB5C-E8D6D99E6700}" type="presParOf" srcId="{10D744EB-33FD-4F5E-B114-5294DAD66C93}" destId="{8319CC55-AA31-46E2-9426-D7C2E267B5CD}" srcOrd="3" destOrd="0" presId="urn:microsoft.com/office/officeart/2005/8/layout/orgChart1"/>
    <dgm:cxn modelId="{DA47CE8B-B582-4A5D-8670-50236CFD3757}" type="presParOf" srcId="{8319CC55-AA31-46E2-9426-D7C2E267B5CD}" destId="{4303D3DC-E6BD-4581-82FA-E1DE649851D6}" srcOrd="0" destOrd="0" presId="urn:microsoft.com/office/officeart/2005/8/layout/orgChart1"/>
    <dgm:cxn modelId="{AC61AEC4-2550-419B-AE20-A1BD59EBC2A7}" type="presParOf" srcId="{4303D3DC-E6BD-4581-82FA-E1DE649851D6}" destId="{D3A3496C-5673-4ECC-A4AB-793FCB873F45}" srcOrd="0" destOrd="0" presId="urn:microsoft.com/office/officeart/2005/8/layout/orgChart1"/>
    <dgm:cxn modelId="{02BA8DB8-4DA3-480F-AC8D-E636AF0F7CD7}" type="presParOf" srcId="{4303D3DC-E6BD-4581-82FA-E1DE649851D6}" destId="{29DF1A1D-8AF3-455A-B3D0-CEA54651D76F}" srcOrd="1" destOrd="0" presId="urn:microsoft.com/office/officeart/2005/8/layout/orgChart1"/>
    <dgm:cxn modelId="{8A6B7139-E400-4549-809D-1646ED609996}" type="presParOf" srcId="{8319CC55-AA31-46E2-9426-D7C2E267B5CD}" destId="{FFA5854A-086D-415E-8A69-72AF1C84CFE5}" srcOrd="1" destOrd="0" presId="urn:microsoft.com/office/officeart/2005/8/layout/orgChart1"/>
    <dgm:cxn modelId="{70259EF1-1A2A-4461-855F-7C3DFE3C33B4}" type="presParOf" srcId="{8319CC55-AA31-46E2-9426-D7C2E267B5CD}" destId="{5E3F9E92-EB42-4188-81AE-063BBDB16660}" srcOrd="2" destOrd="0" presId="urn:microsoft.com/office/officeart/2005/8/layout/orgChart1"/>
    <dgm:cxn modelId="{A30F1C62-E683-4BE3-AA12-57BA40A0C460}" type="presParOf" srcId="{10D744EB-33FD-4F5E-B114-5294DAD66C93}" destId="{999E68FA-ED45-4955-A920-991958D22B7F}" srcOrd="4" destOrd="0" presId="urn:microsoft.com/office/officeart/2005/8/layout/orgChart1"/>
    <dgm:cxn modelId="{D0982977-D319-46FE-8F90-A1F1AFF0F8DA}" type="presParOf" srcId="{10D744EB-33FD-4F5E-B114-5294DAD66C93}" destId="{636CFC23-1246-4FE1-9A99-AA42825C922F}" srcOrd="5" destOrd="0" presId="urn:microsoft.com/office/officeart/2005/8/layout/orgChart1"/>
    <dgm:cxn modelId="{3384ED10-FD2F-40CB-A022-12B12003F2DA}" type="presParOf" srcId="{636CFC23-1246-4FE1-9A99-AA42825C922F}" destId="{34408A68-60DD-42EC-A225-6EE3BC15DCDB}" srcOrd="0" destOrd="0" presId="urn:microsoft.com/office/officeart/2005/8/layout/orgChart1"/>
    <dgm:cxn modelId="{1A468BC4-30A1-47BE-8A6D-7D74DF8B1974}" type="presParOf" srcId="{34408A68-60DD-42EC-A225-6EE3BC15DCDB}" destId="{9003C469-3F17-46BB-A45C-75D8AAA4AD16}" srcOrd="0" destOrd="0" presId="urn:microsoft.com/office/officeart/2005/8/layout/orgChart1"/>
    <dgm:cxn modelId="{FB689B06-84A2-4D8B-993E-62017615392E}" type="presParOf" srcId="{34408A68-60DD-42EC-A225-6EE3BC15DCDB}" destId="{CD3DD6A5-A4FB-46C5-94D6-04A492B16BDB}" srcOrd="1" destOrd="0" presId="urn:microsoft.com/office/officeart/2005/8/layout/orgChart1"/>
    <dgm:cxn modelId="{2C10F90D-6FC6-4263-AF37-77537FEA9EFA}" type="presParOf" srcId="{636CFC23-1246-4FE1-9A99-AA42825C922F}" destId="{408C41A0-DAD7-42CF-9458-15C9F40A4E66}" srcOrd="1" destOrd="0" presId="urn:microsoft.com/office/officeart/2005/8/layout/orgChart1"/>
    <dgm:cxn modelId="{7185BA8F-15B7-48DE-ACF9-35DCBF0D9FF8}" type="presParOf" srcId="{636CFC23-1246-4FE1-9A99-AA42825C922F}" destId="{80C8A023-3863-4243-8E01-925AA90B1AE7}" srcOrd="2" destOrd="0" presId="urn:microsoft.com/office/officeart/2005/8/layout/orgChart1"/>
    <dgm:cxn modelId="{7FFBD062-347C-4904-9278-B689A14EE4AE}" type="presParOf" srcId="{10D744EB-33FD-4F5E-B114-5294DAD66C93}" destId="{5C874887-7DA1-46E3-8E3D-041641CCD51F}" srcOrd="6" destOrd="0" presId="urn:microsoft.com/office/officeart/2005/8/layout/orgChart1"/>
    <dgm:cxn modelId="{F9B2E8A0-F052-46FB-BC52-59A0AFFF85B7}" type="presParOf" srcId="{10D744EB-33FD-4F5E-B114-5294DAD66C93}" destId="{7405EC6C-0006-4A18-A009-13872FDEEB9B}" srcOrd="7" destOrd="0" presId="urn:microsoft.com/office/officeart/2005/8/layout/orgChart1"/>
    <dgm:cxn modelId="{8AFC24F5-B852-4A40-AF37-CAB7140F0D13}" type="presParOf" srcId="{7405EC6C-0006-4A18-A009-13872FDEEB9B}" destId="{19E1ADB2-489E-4D38-8CBE-5BFBDB31C057}" srcOrd="0" destOrd="0" presId="urn:microsoft.com/office/officeart/2005/8/layout/orgChart1"/>
    <dgm:cxn modelId="{4D3F1190-2D7E-431B-B463-42DFD697B3A7}" type="presParOf" srcId="{19E1ADB2-489E-4D38-8CBE-5BFBDB31C057}" destId="{E025FFDF-65FC-425F-B5F9-0E2E370991D8}" srcOrd="0" destOrd="0" presId="urn:microsoft.com/office/officeart/2005/8/layout/orgChart1"/>
    <dgm:cxn modelId="{0E532420-F1A5-475A-8718-A31F0D2D18F9}" type="presParOf" srcId="{19E1ADB2-489E-4D38-8CBE-5BFBDB31C057}" destId="{5293B346-45A4-4714-A389-0530F025DD2A}" srcOrd="1" destOrd="0" presId="urn:microsoft.com/office/officeart/2005/8/layout/orgChart1"/>
    <dgm:cxn modelId="{B3BDEED2-FBEE-46EA-984A-27EA72B20376}" type="presParOf" srcId="{7405EC6C-0006-4A18-A009-13872FDEEB9B}" destId="{5434E01B-676E-42DD-ADBD-B3418EAA7123}" srcOrd="1" destOrd="0" presId="urn:microsoft.com/office/officeart/2005/8/layout/orgChart1"/>
    <dgm:cxn modelId="{40A1AB5D-6C42-4E84-87F7-5E43925854CF}" type="presParOf" srcId="{7405EC6C-0006-4A18-A009-13872FDEEB9B}" destId="{C55B1F07-D8F2-4FBB-93DC-83734872C47C}" srcOrd="2" destOrd="0" presId="urn:microsoft.com/office/officeart/2005/8/layout/orgChart1"/>
    <dgm:cxn modelId="{E7378413-98EA-4628-A500-1EC185C7B3F5}" type="presParOf" srcId="{10D744EB-33FD-4F5E-B114-5294DAD66C93}" destId="{5B84885D-D728-4A8D-BA84-B026574228E6}" srcOrd="8" destOrd="0" presId="urn:microsoft.com/office/officeart/2005/8/layout/orgChart1"/>
    <dgm:cxn modelId="{5F010141-DE41-4863-88CF-A8D627D45B23}" type="presParOf" srcId="{10D744EB-33FD-4F5E-B114-5294DAD66C93}" destId="{7535AB2D-6539-46A2-BC3F-48C5C7505493}" srcOrd="9" destOrd="0" presId="urn:microsoft.com/office/officeart/2005/8/layout/orgChart1"/>
    <dgm:cxn modelId="{7558730B-71C3-4BDA-BF78-4220E8E70219}" type="presParOf" srcId="{7535AB2D-6539-46A2-BC3F-48C5C7505493}" destId="{27582D7A-F7BC-40C5-AF45-945F202217A9}" srcOrd="0" destOrd="0" presId="urn:microsoft.com/office/officeart/2005/8/layout/orgChart1"/>
    <dgm:cxn modelId="{500A7EF6-7D63-4C88-9EF4-7C5D7DFC38C2}" type="presParOf" srcId="{27582D7A-F7BC-40C5-AF45-945F202217A9}" destId="{E1423DB8-2058-424C-9655-871DC1F75752}" srcOrd="0" destOrd="0" presId="urn:microsoft.com/office/officeart/2005/8/layout/orgChart1"/>
    <dgm:cxn modelId="{62BE943E-8CF3-4B55-9AA7-31E9C15F2104}" type="presParOf" srcId="{27582D7A-F7BC-40C5-AF45-945F202217A9}" destId="{A39BD022-1998-4494-BFFD-F882DC40E711}" srcOrd="1" destOrd="0" presId="urn:microsoft.com/office/officeart/2005/8/layout/orgChart1"/>
    <dgm:cxn modelId="{7634894E-0D56-45C4-8A67-DBC001DC338B}" type="presParOf" srcId="{7535AB2D-6539-46A2-BC3F-48C5C7505493}" destId="{E97C7C3B-4EF5-4A19-82A7-466C3A84E4AC}" srcOrd="1" destOrd="0" presId="urn:microsoft.com/office/officeart/2005/8/layout/orgChart1"/>
    <dgm:cxn modelId="{58297230-0B35-4D95-B94F-68D233D1D756}" type="presParOf" srcId="{7535AB2D-6539-46A2-BC3F-48C5C7505493}" destId="{22F6B738-D051-4E7B-AB58-23F7C3AEDF69}" srcOrd="2" destOrd="0" presId="urn:microsoft.com/office/officeart/2005/8/layout/orgChart1"/>
    <dgm:cxn modelId="{30BF4A3A-9C0B-4D71-A848-754FB10F2597}" type="presParOf" srcId="{10D744EB-33FD-4F5E-B114-5294DAD66C93}" destId="{A59B66A9-B334-4B89-B9BD-3C63502D45F8}" srcOrd="10" destOrd="0" presId="urn:microsoft.com/office/officeart/2005/8/layout/orgChart1"/>
    <dgm:cxn modelId="{55B13AF7-180A-403C-9173-C9B523F8BF34}" type="presParOf" srcId="{10D744EB-33FD-4F5E-B114-5294DAD66C93}" destId="{E200B6B0-B275-4929-AF51-149E6F5E1D9C}" srcOrd="11" destOrd="0" presId="urn:microsoft.com/office/officeart/2005/8/layout/orgChart1"/>
    <dgm:cxn modelId="{7D05B6D2-0B33-4EDB-8D72-009DD385BAF6}" type="presParOf" srcId="{E200B6B0-B275-4929-AF51-149E6F5E1D9C}" destId="{ECCE9556-0E88-42B0-8692-F6676402396D}" srcOrd="0" destOrd="0" presId="urn:microsoft.com/office/officeart/2005/8/layout/orgChart1"/>
    <dgm:cxn modelId="{41ADD752-0B20-4152-86E7-EADCFC33800D}" type="presParOf" srcId="{ECCE9556-0E88-42B0-8692-F6676402396D}" destId="{4E4C2CDD-CAC5-4227-91EC-545444A8AE2E}" srcOrd="0" destOrd="0" presId="urn:microsoft.com/office/officeart/2005/8/layout/orgChart1"/>
    <dgm:cxn modelId="{82F63C9D-3E5B-40F2-AC4E-D0497EFC92A6}" type="presParOf" srcId="{ECCE9556-0E88-42B0-8692-F6676402396D}" destId="{EDEBA406-63DF-449D-B09F-361A7B13B97B}" srcOrd="1" destOrd="0" presId="urn:microsoft.com/office/officeart/2005/8/layout/orgChart1"/>
    <dgm:cxn modelId="{5127408B-704C-420A-83F0-BC5244AA9B38}" type="presParOf" srcId="{E200B6B0-B275-4929-AF51-149E6F5E1D9C}" destId="{6A1EE692-1F4C-41A1-93BD-E1F756A87C50}" srcOrd="1" destOrd="0" presId="urn:microsoft.com/office/officeart/2005/8/layout/orgChart1"/>
    <dgm:cxn modelId="{4ADAC5A2-4360-4C92-ABAF-03AFBB1CBD16}" type="presParOf" srcId="{E200B6B0-B275-4929-AF51-149E6F5E1D9C}" destId="{226AB800-B975-4C03-AD95-1A635A80FB5B}" srcOrd="2" destOrd="0" presId="urn:microsoft.com/office/officeart/2005/8/layout/orgChart1"/>
    <dgm:cxn modelId="{35FB8328-4A15-48DD-8467-42EE63501437}" type="presParOf" srcId="{10D744EB-33FD-4F5E-B114-5294DAD66C93}" destId="{E14404F0-F776-4AE5-A337-0BB2010E483D}" srcOrd="12" destOrd="0" presId="urn:microsoft.com/office/officeart/2005/8/layout/orgChart1"/>
    <dgm:cxn modelId="{A74670FC-D27C-41E9-8DE2-3584F09DCBC1}" type="presParOf" srcId="{10D744EB-33FD-4F5E-B114-5294DAD66C93}" destId="{DBE1F5B7-605E-43FC-B014-B943F7A0EDFD}" srcOrd="13" destOrd="0" presId="urn:microsoft.com/office/officeart/2005/8/layout/orgChart1"/>
    <dgm:cxn modelId="{29440DC3-F93E-4D2F-86FD-EDFD5A3390C0}" type="presParOf" srcId="{DBE1F5B7-605E-43FC-B014-B943F7A0EDFD}" destId="{0215B2D7-3F21-4F36-860D-A6E7A5DCD435}" srcOrd="0" destOrd="0" presId="urn:microsoft.com/office/officeart/2005/8/layout/orgChart1"/>
    <dgm:cxn modelId="{C31C3C3C-2123-4934-AE0D-13B9F52D7F9A}" type="presParOf" srcId="{0215B2D7-3F21-4F36-860D-A6E7A5DCD435}" destId="{80331831-CDED-438B-BC55-1272F30F067D}" srcOrd="0" destOrd="0" presId="urn:microsoft.com/office/officeart/2005/8/layout/orgChart1"/>
    <dgm:cxn modelId="{E2EEDF1E-8F11-423D-A4D0-2EC8C7241F41}" type="presParOf" srcId="{0215B2D7-3F21-4F36-860D-A6E7A5DCD435}" destId="{17200DC2-06BD-4147-B35A-C478EE138362}" srcOrd="1" destOrd="0" presId="urn:microsoft.com/office/officeart/2005/8/layout/orgChart1"/>
    <dgm:cxn modelId="{D25C6730-C6A6-4EAF-9B9C-28A18E926171}" type="presParOf" srcId="{DBE1F5B7-605E-43FC-B014-B943F7A0EDFD}" destId="{4390E18C-7FE2-4FD3-99DA-7FC0C4C5892B}" srcOrd="1" destOrd="0" presId="urn:microsoft.com/office/officeart/2005/8/layout/orgChart1"/>
    <dgm:cxn modelId="{17AAABEE-562E-44FD-A3B4-322666476662}" type="presParOf" srcId="{DBE1F5B7-605E-43FC-B014-B943F7A0EDFD}" destId="{121BC1C5-A3A3-45E1-978E-0ABA9A9E9F10}" srcOrd="2" destOrd="0" presId="urn:microsoft.com/office/officeart/2005/8/layout/orgChart1"/>
    <dgm:cxn modelId="{8845EE73-B1D9-4707-A294-017AB965CCAA}" type="presParOf" srcId="{10D744EB-33FD-4F5E-B114-5294DAD66C93}" destId="{0833800A-5147-4D19-88BD-06E46F6DB7EE}" srcOrd="14" destOrd="0" presId="urn:microsoft.com/office/officeart/2005/8/layout/orgChart1"/>
    <dgm:cxn modelId="{EFBB4BF0-1A07-4CC1-B081-69DFB78ABDA1}" type="presParOf" srcId="{10D744EB-33FD-4F5E-B114-5294DAD66C93}" destId="{D52FAFA3-0A57-40CF-8EB6-A6603FADD54D}" srcOrd="15" destOrd="0" presId="urn:microsoft.com/office/officeart/2005/8/layout/orgChart1"/>
    <dgm:cxn modelId="{13691F6A-B883-43C0-A6D6-8601ADB00B5C}" type="presParOf" srcId="{D52FAFA3-0A57-40CF-8EB6-A6603FADD54D}" destId="{63F7E44F-F5E4-497D-9A89-81023F1966FC}" srcOrd="0" destOrd="0" presId="urn:microsoft.com/office/officeart/2005/8/layout/orgChart1"/>
    <dgm:cxn modelId="{411B06EA-AB8F-4930-89A3-3FDA5B7D6A70}" type="presParOf" srcId="{63F7E44F-F5E4-497D-9A89-81023F1966FC}" destId="{D4C89103-5E72-4BF1-94B4-AB4BAF952569}" srcOrd="0" destOrd="0" presId="urn:microsoft.com/office/officeart/2005/8/layout/orgChart1"/>
    <dgm:cxn modelId="{2C78B6CC-79AE-4CDD-B47D-C072F2C10FAD}" type="presParOf" srcId="{63F7E44F-F5E4-497D-9A89-81023F1966FC}" destId="{293C88E1-C790-4D13-BED9-284EF53A9A9A}" srcOrd="1" destOrd="0" presId="urn:microsoft.com/office/officeart/2005/8/layout/orgChart1"/>
    <dgm:cxn modelId="{96866084-2C74-40DC-BDE8-E7A8EC4458B2}" type="presParOf" srcId="{D52FAFA3-0A57-40CF-8EB6-A6603FADD54D}" destId="{A85AA0E0-5309-4B7A-B7AB-30DF069A196C}" srcOrd="1" destOrd="0" presId="urn:microsoft.com/office/officeart/2005/8/layout/orgChart1"/>
    <dgm:cxn modelId="{13E9174B-F090-41AB-A482-88142A47E5E1}" type="presParOf" srcId="{D52FAFA3-0A57-40CF-8EB6-A6603FADD54D}" destId="{CD514B8C-2C8B-4B7E-8CEC-448D387BEA03}" srcOrd="2" destOrd="0" presId="urn:microsoft.com/office/officeart/2005/8/layout/orgChart1"/>
    <dgm:cxn modelId="{C8E7C4FC-9669-4E20-BD83-7EDB1D803F65}" type="presParOf" srcId="{6E0823EA-1E82-4900-9F22-F45E5F6C80C4}" destId="{CB5AF1C9-60EB-46B6-AC9B-9BF4DB8EF642}" srcOrd="2" destOrd="0" presId="urn:microsoft.com/office/officeart/2005/8/layout/orgChart1"/>
    <dgm:cxn modelId="{D093189F-8300-4DE4-A09B-A75600BA9308}" type="presParOf" srcId="{1FB56361-9A68-49EE-8905-70136BC67377}" destId="{B5C2D7FF-FC97-49EE-A4F3-835B0A4ADEA2}" srcOrd="4" destOrd="0" presId="urn:microsoft.com/office/officeart/2005/8/layout/orgChart1"/>
    <dgm:cxn modelId="{91C80B39-001C-45C7-AF7B-963DFF586BCD}" type="presParOf" srcId="{1FB56361-9A68-49EE-8905-70136BC67377}" destId="{37B570FC-C9D2-4ED1-BA37-9937C8B2C693}" srcOrd="5" destOrd="0" presId="urn:microsoft.com/office/officeart/2005/8/layout/orgChart1"/>
    <dgm:cxn modelId="{D6153E49-6151-4819-B8CA-18599A9FDD11}" type="presParOf" srcId="{37B570FC-C9D2-4ED1-BA37-9937C8B2C693}" destId="{32D4C2D8-A76A-4828-AAE0-A0E27B71C424}" srcOrd="0" destOrd="0" presId="urn:microsoft.com/office/officeart/2005/8/layout/orgChart1"/>
    <dgm:cxn modelId="{74A50D26-9695-42AF-8B5A-C1315F1A6F99}" type="presParOf" srcId="{32D4C2D8-A76A-4828-AAE0-A0E27B71C424}" destId="{52A2CC31-69CF-451D-82D3-D95791E46FF9}" srcOrd="0" destOrd="0" presId="urn:microsoft.com/office/officeart/2005/8/layout/orgChart1"/>
    <dgm:cxn modelId="{BF803290-82A8-4872-B4BB-FF65D2041560}" type="presParOf" srcId="{32D4C2D8-A76A-4828-AAE0-A0E27B71C424}" destId="{4A168BD5-0DF6-4A5E-8BA0-615777D52071}" srcOrd="1" destOrd="0" presId="urn:microsoft.com/office/officeart/2005/8/layout/orgChart1"/>
    <dgm:cxn modelId="{3BEF2F59-50BC-466F-BAAD-AAE969DCD787}" type="presParOf" srcId="{37B570FC-C9D2-4ED1-BA37-9937C8B2C693}" destId="{49B74E44-B35E-4D91-B310-9AA902B354CF}" srcOrd="1" destOrd="0" presId="urn:microsoft.com/office/officeart/2005/8/layout/orgChart1"/>
    <dgm:cxn modelId="{A5D2DA7C-0100-4911-90B4-F1FC46B83E19}" type="presParOf" srcId="{49B74E44-B35E-4D91-B310-9AA902B354CF}" destId="{F52905E6-1369-4697-BC47-BF7F9CA76B4F}" srcOrd="0" destOrd="0" presId="urn:microsoft.com/office/officeart/2005/8/layout/orgChart1"/>
    <dgm:cxn modelId="{8499CAF0-CAB9-4A77-9133-A8B6FA4A729A}" type="presParOf" srcId="{49B74E44-B35E-4D91-B310-9AA902B354CF}" destId="{3B90C985-E1E2-4390-9178-3918F06686AF}" srcOrd="1" destOrd="0" presId="urn:microsoft.com/office/officeart/2005/8/layout/orgChart1"/>
    <dgm:cxn modelId="{FB66EB8B-66FB-46F8-A304-363F022DB55D}" type="presParOf" srcId="{3B90C985-E1E2-4390-9178-3918F06686AF}" destId="{B54CC003-A095-4678-9E60-889442FA6CFD}" srcOrd="0" destOrd="0" presId="urn:microsoft.com/office/officeart/2005/8/layout/orgChart1"/>
    <dgm:cxn modelId="{B055AE90-8937-433D-B388-07694ED7A095}" type="presParOf" srcId="{B54CC003-A095-4678-9E60-889442FA6CFD}" destId="{8A2AE0CE-85D8-4D7F-AE70-AF876B6ADAFB}" srcOrd="0" destOrd="0" presId="urn:microsoft.com/office/officeart/2005/8/layout/orgChart1"/>
    <dgm:cxn modelId="{92799C8F-215D-45D2-B958-69AA96C14BE9}" type="presParOf" srcId="{B54CC003-A095-4678-9E60-889442FA6CFD}" destId="{5E3BACFE-7DAE-4E7B-9F95-1CDD4F57724D}" srcOrd="1" destOrd="0" presId="urn:microsoft.com/office/officeart/2005/8/layout/orgChart1"/>
    <dgm:cxn modelId="{9BC23C9A-0F08-4086-A00E-D639C03F2625}" type="presParOf" srcId="{3B90C985-E1E2-4390-9178-3918F06686AF}" destId="{E93A1ACD-F0B8-417D-800C-AC93C4015CBC}" srcOrd="1" destOrd="0" presId="urn:microsoft.com/office/officeart/2005/8/layout/orgChart1"/>
    <dgm:cxn modelId="{0357EC60-2E79-433C-A94E-86F87309713D}" type="presParOf" srcId="{3B90C985-E1E2-4390-9178-3918F06686AF}" destId="{AF5EB9D9-178C-4CAC-9114-67791EFBBB62}" srcOrd="2" destOrd="0" presId="urn:microsoft.com/office/officeart/2005/8/layout/orgChart1"/>
    <dgm:cxn modelId="{C9B1B068-6726-4F67-BA28-23EC585E002F}" type="presParOf" srcId="{49B74E44-B35E-4D91-B310-9AA902B354CF}" destId="{23A80416-6F14-41A6-AD49-B5723B974812}" srcOrd="2" destOrd="0" presId="urn:microsoft.com/office/officeart/2005/8/layout/orgChart1"/>
    <dgm:cxn modelId="{F05B2238-7E74-4A31-AF18-BAB758D72933}" type="presParOf" srcId="{49B74E44-B35E-4D91-B310-9AA902B354CF}" destId="{834D5534-76E1-4BCB-8535-0323983A7FED}" srcOrd="3" destOrd="0" presId="urn:microsoft.com/office/officeart/2005/8/layout/orgChart1"/>
    <dgm:cxn modelId="{44FB6A22-DD52-4EED-865C-AF9E4165478D}" type="presParOf" srcId="{834D5534-76E1-4BCB-8535-0323983A7FED}" destId="{79B7D03E-F635-49B5-9C33-0F97B9ABA2AE}" srcOrd="0" destOrd="0" presId="urn:microsoft.com/office/officeart/2005/8/layout/orgChart1"/>
    <dgm:cxn modelId="{2B927ABA-9E6C-4DCB-8ED4-1482667BB2AF}" type="presParOf" srcId="{79B7D03E-F635-49B5-9C33-0F97B9ABA2AE}" destId="{9AAB6DB0-DB2B-4EA1-8425-0195FB27C30F}" srcOrd="0" destOrd="0" presId="urn:microsoft.com/office/officeart/2005/8/layout/orgChart1"/>
    <dgm:cxn modelId="{C9ABA912-217D-42A9-A100-52693DCA9323}" type="presParOf" srcId="{79B7D03E-F635-49B5-9C33-0F97B9ABA2AE}" destId="{8057D24E-0F54-40C0-AFA5-47BF9F48F4B3}" srcOrd="1" destOrd="0" presId="urn:microsoft.com/office/officeart/2005/8/layout/orgChart1"/>
    <dgm:cxn modelId="{3F0729B6-B316-490B-B080-4CBB42C79324}" type="presParOf" srcId="{834D5534-76E1-4BCB-8535-0323983A7FED}" destId="{D709CFBF-7F7B-48A0-A586-581A141200F9}" srcOrd="1" destOrd="0" presId="urn:microsoft.com/office/officeart/2005/8/layout/orgChart1"/>
    <dgm:cxn modelId="{49C62118-B974-4422-B1C1-1054B6A8ABBC}" type="presParOf" srcId="{834D5534-76E1-4BCB-8535-0323983A7FED}" destId="{16CD0006-4C7C-4763-B4F8-052C838C3DC9}" srcOrd="2" destOrd="0" presId="urn:microsoft.com/office/officeart/2005/8/layout/orgChart1"/>
    <dgm:cxn modelId="{715B19B7-F3F6-407F-A229-B41D2C0367D1}" type="presParOf" srcId="{49B74E44-B35E-4D91-B310-9AA902B354CF}" destId="{7C8943A4-9611-4741-A916-E5B626BB7AD6}" srcOrd="4" destOrd="0" presId="urn:microsoft.com/office/officeart/2005/8/layout/orgChart1"/>
    <dgm:cxn modelId="{D251EA4C-D291-41A4-8136-B8E69456D2EF}" type="presParOf" srcId="{49B74E44-B35E-4D91-B310-9AA902B354CF}" destId="{6EBCD253-BD27-48A9-AACB-1E0CAAEE42A1}" srcOrd="5" destOrd="0" presId="urn:microsoft.com/office/officeart/2005/8/layout/orgChart1"/>
    <dgm:cxn modelId="{7EE2A836-79B8-4F8A-BDE8-CB60CFC0D6B0}" type="presParOf" srcId="{6EBCD253-BD27-48A9-AACB-1E0CAAEE42A1}" destId="{5F0F2612-9472-4EC2-9E32-8FFA4DFA4070}" srcOrd="0" destOrd="0" presId="urn:microsoft.com/office/officeart/2005/8/layout/orgChart1"/>
    <dgm:cxn modelId="{E17C50B6-ACF6-47CD-891C-F15DA783393A}" type="presParOf" srcId="{5F0F2612-9472-4EC2-9E32-8FFA4DFA4070}" destId="{6CBB3B83-37BB-449D-8329-245A2947BF4B}" srcOrd="0" destOrd="0" presId="urn:microsoft.com/office/officeart/2005/8/layout/orgChart1"/>
    <dgm:cxn modelId="{DD76E71A-4072-4D30-8686-62CE8DDA10D6}" type="presParOf" srcId="{5F0F2612-9472-4EC2-9E32-8FFA4DFA4070}" destId="{D2CC9916-4BF1-437B-9FFE-55CB4A80FDFF}" srcOrd="1" destOrd="0" presId="urn:microsoft.com/office/officeart/2005/8/layout/orgChart1"/>
    <dgm:cxn modelId="{93F52545-AD2D-4D40-995B-BDCE91CAFB59}" type="presParOf" srcId="{6EBCD253-BD27-48A9-AACB-1E0CAAEE42A1}" destId="{727F4A94-190F-4E0A-8FCC-6F5019D6ECBF}" srcOrd="1" destOrd="0" presId="urn:microsoft.com/office/officeart/2005/8/layout/orgChart1"/>
    <dgm:cxn modelId="{33211D77-573C-4E4D-93FC-626D99948BAA}" type="presParOf" srcId="{6EBCD253-BD27-48A9-AACB-1E0CAAEE42A1}" destId="{542C59D6-A851-40B0-8750-CA5829CF0B6B}" srcOrd="2" destOrd="0" presId="urn:microsoft.com/office/officeart/2005/8/layout/orgChart1"/>
    <dgm:cxn modelId="{9865492D-FB79-43AB-B781-0C5896E143C0}" type="presParOf" srcId="{49B74E44-B35E-4D91-B310-9AA902B354CF}" destId="{0C420594-ED13-4B96-AF52-0BBA47635FBA}" srcOrd="6" destOrd="0" presId="urn:microsoft.com/office/officeart/2005/8/layout/orgChart1"/>
    <dgm:cxn modelId="{111A0B81-445D-45AF-A304-6552FF50161B}" type="presParOf" srcId="{49B74E44-B35E-4D91-B310-9AA902B354CF}" destId="{2E510D7A-B9F4-4758-B137-6520FA52B3BD}" srcOrd="7" destOrd="0" presId="urn:microsoft.com/office/officeart/2005/8/layout/orgChart1"/>
    <dgm:cxn modelId="{E6A55A03-A087-4CBC-8C90-CAB247E49331}" type="presParOf" srcId="{2E510D7A-B9F4-4758-B137-6520FA52B3BD}" destId="{F685C1F6-AD3D-43F9-97BD-8B4FA5EB4761}" srcOrd="0" destOrd="0" presId="urn:microsoft.com/office/officeart/2005/8/layout/orgChart1"/>
    <dgm:cxn modelId="{BA3AFE3F-A8AC-454D-B1F5-F5A0A7F5C3A5}" type="presParOf" srcId="{F685C1F6-AD3D-43F9-97BD-8B4FA5EB4761}" destId="{8F4EFBA8-40AD-4F4B-8853-A163707EF919}" srcOrd="0" destOrd="0" presId="urn:microsoft.com/office/officeart/2005/8/layout/orgChart1"/>
    <dgm:cxn modelId="{40A28BEE-8913-4206-97EF-78DBA575D7A8}" type="presParOf" srcId="{F685C1F6-AD3D-43F9-97BD-8B4FA5EB4761}" destId="{50286591-A777-4A81-BC40-84101C82C83B}" srcOrd="1" destOrd="0" presId="urn:microsoft.com/office/officeart/2005/8/layout/orgChart1"/>
    <dgm:cxn modelId="{0181A8CF-187B-4A79-841B-9A987A7998CE}" type="presParOf" srcId="{2E510D7A-B9F4-4758-B137-6520FA52B3BD}" destId="{96DF48E5-15D8-4CD8-8082-652D6C3AA5FA}" srcOrd="1" destOrd="0" presId="urn:microsoft.com/office/officeart/2005/8/layout/orgChart1"/>
    <dgm:cxn modelId="{1B71B0B3-2BD2-48D1-B557-8B382900D91B}" type="presParOf" srcId="{2E510D7A-B9F4-4758-B137-6520FA52B3BD}" destId="{DE25155C-8603-44EF-B3AC-ECF2E0CF7E4B}" srcOrd="2" destOrd="0" presId="urn:microsoft.com/office/officeart/2005/8/layout/orgChart1"/>
    <dgm:cxn modelId="{C6206828-8685-4929-9AF4-A3A572260049}" type="presParOf" srcId="{49B74E44-B35E-4D91-B310-9AA902B354CF}" destId="{9DC79D8D-3323-4F1E-932E-10BEE0DF90EC}" srcOrd="8" destOrd="0" presId="urn:microsoft.com/office/officeart/2005/8/layout/orgChart1"/>
    <dgm:cxn modelId="{602B7B09-D9A3-4641-83AA-09588AC1F40E}" type="presParOf" srcId="{49B74E44-B35E-4D91-B310-9AA902B354CF}" destId="{E6189D89-21AA-4223-9373-665AA09142DF}" srcOrd="9" destOrd="0" presId="urn:microsoft.com/office/officeart/2005/8/layout/orgChart1"/>
    <dgm:cxn modelId="{680E9148-F788-4774-826E-EB839C17DC43}" type="presParOf" srcId="{E6189D89-21AA-4223-9373-665AA09142DF}" destId="{4A6E4BD5-5600-494D-99FE-A3B6AE0AE06D}" srcOrd="0" destOrd="0" presId="urn:microsoft.com/office/officeart/2005/8/layout/orgChart1"/>
    <dgm:cxn modelId="{35D3BAF9-CEB2-4E77-A057-F89D3A2C89F7}" type="presParOf" srcId="{4A6E4BD5-5600-494D-99FE-A3B6AE0AE06D}" destId="{E16D3FA0-5A49-4855-A1C7-1885146AB972}" srcOrd="0" destOrd="0" presId="urn:microsoft.com/office/officeart/2005/8/layout/orgChart1"/>
    <dgm:cxn modelId="{C258BA0A-43AF-499B-9D48-E7990572A847}" type="presParOf" srcId="{4A6E4BD5-5600-494D-99FE-A3B6AE0AE06D}" destId="{61692F1C-BFC1-43F9-BD62-D6C510F652AF}" srcOrd="1" destOrd="0" presId="urn:microsoft.com/office/officeart/2005/8/layout/orgChart1"/>
    <dgm:cxn modelId="{067C29AD-17E8-4796-B8D6-77D20280F9C5}" type="presParOf" srcId="{E6189D89-21AA-4223-9373-665AA09142DF}" destId="{514A748F-1310-4E9B-AF57-D5808EC38448}" srcOrd="1" destOrd="0" presId="urn:microsoft.com/office/officeart/2005/8/layout/orgChart1"/>
    <dgm:cxn modelId="{20DAC93D-ABC4-4B03-9AAB-390EADD17805}" type="presParOf" srcId="{E6189D89-21AA-4223-9373-665AA09142DF}" destId="{A64334E7-C11A-4387-8FEE-8EE55C447CC2}" srcOrd="2" destOrd="0" presId="urn:microsoft.com/office/officeart/2005/8/layout/orgChart1"/>
    <dgm:cxn modelId="{554944DA-1F0A-40B1-8910-7DC2F4EDAAC6}" type="presParOf" srcId="{49B74E44-B35E-4D91-B310-9AA902B354CF}" destId="{8D540A48-0ED8-472D-8FEE-54EE8E8FEBC2}" srcOrd="10" destOrd="0" presId="urn:microsoft.com/office/officeart/2005/8/layout/orgChart1"/>
    <dgm:cxn modelId="{4600D7B4-4CD1-4E2F-976C-6E41C8F4B8FE}" type="presParOf" srcId="{49B74E44-B35E-4D91-B310-9AA902B354CF}" destId="{E13CA219-F135-4125-9882-C356A3F9ED0A}" srcOrd="11" destOrd="0" presId="urn:microsoft.com/office/officeart/2005/8/layout/orgChart1"/>
    <dgm:cxn modelId="{E317AF73-B705-45E1-BB59-1C0B08CF32B7}" type="presParOf" srcId="{E13CA219-F135-4125-9882-C356A3F9ED0A}" destId="{FE8CD00A-10EA-4403-9C9C-2FB5AB685B58}" srcOrd="0" destOrd="0" presId="urn:microsoft.com/office/officeart/2005/8/layout/orgChart1"/>
    <dgm:cxn modelId="{CDACE38A-B268-4B5A-892F-1A9F15AE2717}" type="presParOf" srcId="{FE8CD00A-10EA-4403-9C9C-2FB5AB685B58}" destId="{146025DA-A051-45A5-9317-0BA4AA0AB1CD}" srcOrd="0" destOrd="0" presId="urn:microsoft.com/office/officeart/2005/8/layout/orgChart1"/>
    <dgm:cxn modelId="{C5550A3F-FFBE-4699-9258-058FAC252274}" type="presParOf" srcId="{FE8CD00A-10EA-4403-9C9C-2FB5AB685B58}" destId="{248BDBAE-7B15-4DF9-870E-F2DFE393CA37}" srcOrd="1" destOrd="0" presId="urn:microsoft.com/office/officeart/2005/8/layout/orgChart1"/>
    <dgm:cxn modelId="{AD81374A-C713-4E58-A093-677C77598883}" type="presParOf" srcId="{E13CA219-F135-4125-9882-C356A3F9ED0A}" destId="{4F835ECE-9581-49DA-8960-84B4942D55F5}" srcOrd="1" destOrd="0" presId="urn:microsoft.com/office/officeart/2005/8/layout/orgChart1"/>
    <dgm:cxn modelId="{FDD3F648-82BD-4331-B592-3D3264084EA3}" type="presParOf" srcId="{E13CA219-F135-4125-9882-C356A3F9ED0A}" destId="{AD2B808E-1D41-4A02-9896-4EDAE200FE22}" srcOrd="2" destOrd="0" presId="urn:microsoft.com/office/officeart/2005/8/layout/orgChart1"/>
    <dgm:cxn modelId="{60EAE2A4-45C4-478D-AF0B-4D308A2B2CE3}" type="presParOf" srcId="{49B74E44-B35E-4D91-B310-9AA902B354CF}" destId="{4204BACD-A755-4527-9527-3311FF133E0E}" srcOrd="12" destOrd="0" presId="urn:microsoft.com/office/officeart/2005/8/layout/orgChart1"/>
    <dgm:cxn modelId="{A87CC244-88AD-45C5-B860-EC5EF7CE6B8C}" type="presParOf" srcId="{49B74E44-B35E-4D91-B310-9AA902B354CF}" destId="{59F7042E-C4F6-400E-B877-F33418EF50AA}" srcOrd="13" destOrd="0" presId="urn:microsoft.com/office/officeart/2005/8/layout/orgChart1"/>
    <dgm:cxn modelId="{0A763BAB-5682-471A-95C2-8BC459EADE9C}" type="presParOf" srcId="{59F7042E-C4F6-400E-B877-F33418EF50AA}" destId="{265B099C-2202-46BA-8F91-A8534DEFBA34}" srcOrd="0" destOrd="0" presId="urn:microsoft.com/office/officeart/2005/8/layout/orgChart1"/>
    <dgm:cxn modelId="{1A32C837-1515-43A3-A060-77819ACB80B6}" type="presParOf" srcId="{265B099C-2202-46BA-8F91-A8534DEFBA34}" destId="{241F70D1-F013-455D-817E-122EF5E18B5E}" srcOrd="0" destOrd="0" presId="urn:microsoft.com/office/officeart/2005/8/layout/orgChart1"/>
    <dgm:cxn modelId="{F8E4362D-59D6-43B0-BD7F-59396B1C86DA}" type="presParOf" srcId="{265B099C-2202-46BA-8F91-A8534DEFBA34}" destId="{12118C75-7C98-4A38-A2A4-A19A8E770AF0}" srcOrd="1" destOrd="0" presId="urn:microsoft.com/office/officeart/2005/8/layout/orgChart1"/>
    <dgm:cxn modelId="{3B48D5A3-010F-4AE1-A488-84EA8D4CF773}" type="presParOf" srcId="{59F7042E-C4F6-400E-B877-F33418EF50AA}" destId="{404F71A5-7CAD-4172-ADC1-21C4B256076D}" srcOrd="1" destOrd="0" presId="urn:microsoft.com/office/officeart/2005/8/layout/orgChart1"/>
    <dgm:cxn modelId="{7989834B-50FD-4636-A3C8-936BD54086F9}" type="presParOf" srcId="{59F7042E-C4F6-400E-B877-F33418EF50AA}" destId="{EDDDAF6D-1D94-4F9F-A119-2DFCB0D434EA}" srcOrd="2" destOrd="0" presId="urn:microsoft.com/office/officeart/2005/8/layout/orgChart1"/>
    <dgm:cxn modelId="{1A615100-1F22-48C4-9583-8C57C7D6CE99}" type="presParOf" srcId="{37B570FC-C9D2-4ED1-BA37-9937C8B2C693}" destId="{983E3771-D5C7-424F-BD8A-903C9C5EDD2C}" srcOrd="2" destOrd="0" presId="urn:microsoft.com/office/officeart/2005/8/layout/orgChart1"/>
    <dgm:cxn modelId="{704207D9-321E-4E6F-A906-96FBD3EBCBF2}" type="presParOf" srcId="{1FB56361-9A68-49EE-8905-70136BC67377}" destId="{6E454A89-7857-49BD-8864-22038F79FBE0}" srcOrd="6" destOrd="0" presId="urn:microsoft.com/office/officeart/2005/8/layout/orgChart1"/>
    <dgm:cxn modelId="{D9EC12CB-2FFC-4250-8473-2B997F71B968}" type="presParOf" srcId="{1FB56361-9A68-49EE-8905-70136BC67377}" destId="{77ED5E14-281F-42FE-829A-1C822B711348}" srcOrd="7" destOrd="0" presId="urn:microsoft.com/office/officeart/2005/8/layout/orgChart1"/>
    <dgm:cxn modelId="{1DB67F20-B549-45CD-ABB8-54775EAD5E6B}" type="presParOf" srcId="{77ED5E14-281F-42FE-829A-1C822B711348}" destId="{1B779861-FE33-4182-BE76-8EF3A77737FC}" srcOrd="0" destOrd="0" presId="urn:microsoft.com/office/officeart/2005/8/layout/orgChart1"/>
    <dgm:cxn modelId="{F10772F3-0AB8-46C9-8949-4BBF949C2E71}" type="presParOf" srcId="{1B779861-FE33-4182-BE76-8EF3A77737FC}" destId="{F6FCCF99-2DF9-4F9C-8478-200D7F6AA3D1}" srcOrd="0" destOrd="0" presId="urn:microsoft.com/office/officeart/2005/8/layout/orgChart1"/>
    <dgm:cxn modelId="{80A44DEC-FFA1-4A24-A539-269DFC190707}" type="presParOf" srcId="{1B779861-FE33-4182-BE76-8EF3A77737FC}" destId="{25AA4B01-9936-43D5-BEC6-4FDD1D12A84A}" srcOrd="1" destOrd="0" presId="urn:microsoft.com/office/officeart/2005/8/layout/orgChart1"/>
    <dgm:cxn modelId="{36E9AF9D-E38C-4C49-8D5E-75C180258699}" type="presParOf" srcId="{77ED5E14-281F-42FE-829A-1C822B711348}" destId="{539B467C-B5D5-4F54-84E2-647BBFB01CAB}" srcOrd="1" destOrd="0" presId="urn:microsoft.com/office/officeart/2005/8/layout/orgChart1"/>
    <dgm:cxn modelId="{3B8C3678-62B4-4E50-9FFC-B84C66620949}" type="presParOf" srcId="{539B467C-B5D5-4F54-84E2-647BBFB01CAB}" destId="{F1FE3E71-B365-43F7-8086-8447FD4F41F6}" srcOrd="0" destOrd="0" presId="urn:microsoft.com/office/officeart/2005/8/layout/orgChart1"/>
    <dgm:cxn modelId="{9AD699C9-79AD-4FB1-AAF1-90B4DD5462BF}" type="presParOf" srcId="{539B467C-B5D5-4F54-84E2-647BBFB01CAB}" destId="{88145DA8-6169-498D-B67E-E5A93476C8B0}" srcOrd="1" destOrd="0" presId="urn:microsoft.com/office/officeart/2005/8/layout/orgChart1"/>
    <dgm:cxn modelId="{64C87CE6-80FC-4A77-B895-DEA0BE5EEDC3}" type="presParOf" srcId="{88145DA8-6169-498D-B67E-E5A93476C8B0}" destId="{3CDFF377-5571-488A-8031-6B18DD66631E}" srcOrd="0" destOrd="0" presId="urn:microsoft.com/office/officeart/2005/8/layout/orgChart1"/>
    <dgm:cxn modelId="{85E78F49-E153-4366-A1A1-521AC342D6F4}" type="presParOf" srcId="{3CDFF377-5571-488A-8031-6B18DD66631E}" destId="{96B9620B-3C85-49C7-8CF9-0690D6EDE889}" srcOrd="0" destOrd="0" presId="urn:microsoft.com/office/officeart/2005/8/layout/orgChart1"/>
    <dgm:cxn modelId="{02210EBC-99F8-4407-99A0-5343ABC2DAF3}" type="presParOf" srcId="{3CDFF377-5571-488A-8031-6B18DD66631E}" destId="{9E7AB9EE-32B4-485A-8C16-6D7CC7B44138}" srcOrd="1" destOrd="0" presId="urn:microsoft.com/office/officeart/2005/8/layout/orgChart1"/>
    <dgm:cxn modelId="{5C144CAC-B57C-4932-8A3A-000F61C62D90}" type="presParOf" srcId="{88145DA8-6169-498D-B67E-E5A93476C8B0}" destId="{6DB2F820-5B33-4A57-B8EE-31E9ED8595CB}" srcOrd="1" destOrd="0" presId="urn:microsoft.com/office/officeart/2005/8/layout/orgChart1"/>
    <dgm:cxn modelId="{FCD1425E-FEC3-4840-9E4D-D2960D943691}" type="presParOf" srcId="{88145DA8-6169-498D-B67E-E5A93476C8B0}" destId="{08078FF4-AB4D-4073-BB5F-AE1971EF2AC2}" srcOrd="2" destOrd="0" presId="urn:microsoft.com/office/officeart/2005/8/layout/orgChart1"/>
    <dgm:cxn modelId="{FFC75C2F-7ED5-4CB9-95A9-CF9DBB05FECE}" type="presParOf" srcId="{539B467C-B5D5-4F54-84E2-647BBFB01CAB}" destId="{633DB9FF-BE05-4709-8434-7A077DDDA687}" srcOrd="2" destOrd="0" presId="urn:microsoft.com/office/officeart/2005/8/layout/orgChart1"/>
    <dgm:cxn modelId="{8C43E93B-32D1-4174-AB87-EE5A04CCDCE7}" type="presParOf" srcId="{539B467C-B5D5-4F54-84E2-647BBFB01CAB}" destId="{E6BD4C20-8835-4160-93F2-33FBC8C97637}" srcOrd="3" destOrd="0" presId="urn:microsoft.com/office/officeart/2005/8/layout/orgChart1"/>
    <dgm:cxn modelId="{7B8430DD-2B85-4AD3-A4ED-FFCA229B964F}" type="presParOf" srcId="{E6BD4C20-8835-4160-93F2-33FBC8C97637}" destId="{3816CA45-1E3F-4653-8425-328E08D2F752}" srcOrd="0" destOrd="0" presId="urn:microsoft.com/office/officeart/2005/8/layout/orgChart1"/>
    <dgm:cxn modelId="{F4E29320-5BB7-42F1-974C-E0CE6F69EBA7}" type="presParOf" srcId="{3816CA45-1E3F-4653-8425-328E08D2F752}" destId="{AA79C9F6-C671-44C1-BC53-2E4A47A4CA02}" srcOrd="0" destOrd="0" presId="urn:microsoft.com/office/officeart/2005/8/layout/orgChart1"/>
    <dgm:cxn modelId="{0BAAE6BC-63CF-42AF-9DC8-C38EFF495D70}" type="presParOf" srcId="{3816CA45-1E3F-4653-8425-328E08D2F752}" destId="{C4147866-EBE0-4E45-AE83-D7DA5DCA853A}" srcOrd="1" destOrd="0" presId="urn:microsoft.com/office/officeart/2005/8/layout/orgChart1"/>
    <dgm:cxn modelId="{43FD9261-9EF5-491B-8963-7193A31A4AB6}" type="presParOf" srcId="{E6BD4C20-8835-4160-93F2-33FBC8C97637}" destId="{C7C58C7D-29BB-468E-A503-D4BA93F58335}" srcOrd="1" destOrd="0" presId="urn:microsoft.com/office/officeart/2005/8/layout/orgChart1"/>
    <dgm:cxn modelId="{0E2D8CED-6E76-453B-9C0E-A87E076D437B}" type="presParOf" srcId="{E6BD4C20-8835-4160-93F2-33FBC8C97637}" destId="{5BD8AAD8-00D7-493D-B5BB-6B5E56467F71}" srcOrd="2" destOrd="0" presId="urn:microsoft.com/office/officeart/2005/8/layout/orgChart1"/>
    <dgm:cxn modelId="{47E2486C-2B8F-4B56-A265-2A1619D6EF82}" type="presParOf" srcId="{539B467C-B5D5-4F54-84E2-647BBFB01CAB}" destId="{B02E4A63-CC25-4512-88D4-83AABD41302C}" srcOrd="4" destOrd="0" presId="urn:microsoft.com/office/officeart/2005/8/layout/orgChart1"/>
    <dgm:cxn modelId="{BBC9B39D-5A1B-40F2-981A-F57FC727309B}" type="presParOf" srcId="{539B467C-B5D5-4F54-84E2-647BBFB01CAB}" destId="{54A0EE8E-03E0-4EBE-BEA9-3E6CEE5705EB}" srcOrd="5" destOrd="0" presId="urn:microsoft.com/office/officeart/2005/8/layout/orgChart1"/>
    <dgm:cxn modelId="{0C347F47-464F-4CF5-BD6B-163212A8F9B7}" type="presParOf" srcId="{54A0EE8E-03E0-4EBE-BEA9-3E6CEE5705EB}" destId="{C9414740-57DB-49A2-A56A-0C24DE8F7210}" srcOrd="0" destOrd="0" presId="urn:microsoft.com/office/officeart/2005/8/layout/orgChart1"/>
    <dgm:cxn modelId="{9EF204B4-DDD9-430B-9539-B80744E1BBD4}" type="presParOf" srcId="{C9414740-57DB-49A2-A56A-0C24DE8F7210}" destId="{ADC88A12-7D36-4F80-815F-C80F773F1CD1}" srcOrd="0" destOrd="0" presId="urn:microsoft.com/office/officeart/2005/8/layout/orgChart1"/>
    <dgm:cxn modelId="{269F1813-3E72-4D91-B186-B3178EB92277}" type="presParOf" srcId="{C9414740-57DB-49A2-A56A-0C24DE8F7210}" destId="{BFCB896D-4873-484A-8238-A48E5B63C0B3}" srcOrd="1" destOrd="0" presId="urn:microsoft.com/office/officeart/2005/8/layout/orgChart1"/>
    <dgm:cxn modelId="{ED01BE71-ED05-427E-A0EC-A177970A95BA}" type="presParOf" srcId="{54A0EE8E-03E0-4EBE-BEA9-3E6CEE5705EB}" destId="{16305F09-6CB7-4EFF-9304-7CD55522F3E1}" srcOrd="1" destOrd="0" presId="urn:microsoft.com/office/officeart/2005/8/layout/orgChart1"/>
    <dgm:cxn modelId="{A0089EF9-91CB-4081-A101-7A1E26F243D2}" type="presParOf" srcId="{54A0EE8E-03E0-4EBE-BEA9-3E6CEE5705EB}" destId="{80387145-39FF-4EAF-A196-B6E411DB0476}" srcOrd="2" destOrd="0" presId="urn:microsoft.com/office/officeart/2005/8/layout/orgChart1"/>
    <dgm:cxn modelId="{6D366BBB-752D-400B-92D0-FAE1DF3A5140}" type="presParOf" srcId="{539B467C-B5D5-4F54-84E2-647BBFB01CAB}" destId="{E9D2A20B-31E4-4FCF-978F-5228752B7A19}" srcOrd="6" destOrd="0" presId="urn:microsoft.com/office/officeart/2005/8/layout/orgChart1"/>
    <dgm:cxn modelId="{B4FC8746-5DFF-473F-A1FC-5DB4B18790D1}" type="presParOf" srcId="{539B467C-B5D5-4F54-84E2-647BBFB01CAB}" destId="{43642415-1552-4AB0-8FBD-BD241ED65EAC}" srcOrd="7" destOrd="0" presId="urn:microsoft.com/office/officeart/2005/8/layout/orgChart1"/>
    <dgm:cxn modelId="{312AAE87-FEDB-4636-9AC1-BD1C11A9E5B6}" type="presParOf" srcId="{43642415-1552-4AB0-8FBD-BD241ED65EAC}" destId="{C1D49841-5883-40E6-BCF8-3D5197166A50}" srcOrd="0" destOrd="0" presId="urn:microsoft.com/office/officeart/2005/8/layout/orgChart1"/>
    <dgm:cxn modelId="{A3BCB248-7E53-4191-9812-74DD82A53ED6}" type="presParOf" srcId="{C1D49841-5883-40E6-BCF8-3D5197166A50}" destId="{3BA22C60-F06C-446B-B9F8-9310833F521B}" srcOrd="0" destOrd="0" presId="urn:microsoft.com/office/officeart/2005/8/layout/orgChart1"/>
    <dgm:cxn modelId="{AB0CC8B7-3A0D-4473-B7F8-8A050161495B}" type="presParOf" srcId="{C1D49841-5883-40E6-BCF8-3D5197166A50}" destId="{14115E08-F87C-4F28-B36E-5273379379FA}" srcOrd="1" destOrd="0" presId="urn:microsoft.com/office/officeart/2005/8/layout/orgChart1"/>
    <dgm:cxn modelId="{AC79EC1B-71E6-47F1-97F7-C4D20252B36F}" type="presParOf" srcId="{43642415-1552-4AB0-8FBD-BD241ED65EAC}" destId="{ED89C05D-1B67-45CB-BE85-1AAE9D2A7BBC}" srcOrd="1" destOrd="0" presId="urn:microsoft.com/office/officeart/2005/8/layout/orgChart1"/>
    <dgm:cxn modelId="{7B7DE65E-BF22-42B8-89A0-40888B0B2231}" type="presParOf" srcId="{43642415-1552-4AB0-8FBD-BD241ED65EAC}" destId="{03C39D51-C4D2-48FE-9098-308EFC922622}" srcOrd="2" destOrd="0" presId="urn:microsoft.com/office/officeart/2005/8/layout/orgChart1"/>
    <dgm:cxn modelId="{9930D1C5-B1E8-43D4-A57B-FFDBAE5E4C00}" type="presParOf" srcId="{539B467C-B5D5-4F54-84E2-647BBFB01CAB}" destId="{295C8AE3-B4E9-4D74-AB03-162A3783B5E0}" srcOrd="8" destOrd="0" presId="urn:microsoft.com/office/officeart/2005/8/layout/orgChart1"/>
    <dgm:cxn modelId="{BEE59306-87E4-451F-B679-C3995052FD82}" type="presParOf" srcId="{539B467C-B5D5-4F54-84E2-647BBFB01CAB}" destId="{A828C0CB-6644-45D0-938C-D0645AD8C7BA}" srcOrd="9" destOrd="0" presId="urn:microsoft.com/office/officeart/2005/8/layout/orgChart1"/>
    <dgm:cxn modelId="{ECAB1D3F-BBFF-4A8E-880E-8C04382329D6}" type="presParOf" srcId="{A828C0CB-6644-45D0-938C-D0645AD8C7BA}" destId="{2672A9AF-5C07-4E65-BF5A-EE99FAACEF91}" srcOrd="0" destOrd="0" presId="urn:microsoft.com/office/officeart/2005/8/layout/orgChart1"/>
    <dgm:cxn modelId="{DDFE8885-5090-4E67-8B65-FE9E0F232B90}" type="presParOf" srcId="{2672A9AF-5C07-4E65-BF5A-EE99FAACEF91}" destId="{62E63101-CE5E-4E3D-8364-E0695BB35EE6}" srcOrd="0" destOrd="0" presId="urn:microsoft.com/office/officeart/2005/8/layout/orgChart1"/>
    <dgm:cxn modelId="{B92B8223-FF0D-4E37-9027-9D2C31AFBA3B}" type="presParOf" srcId="{2672A9AF-5C07-4E65-BF5A-EE99FAACEF91}" destId="{891EC224-C942-4900-BAC1-CE7FE75CD9D6}" srcOrd="1" destOrd="0" presId="urn:microsoft.com/office/officeart/2005/8/layout/orgChart1"/>
    <dgm:cxn modelId="{450FC4DF-BE71-4536-9FC1-79BF14AE462B}" type="presParOf" srcId="{A828C0CB-6644-45D0-938C-D0645AD8C7BA}" destId="{9D281895-BB13-444A-AFE8-37BA6F897DD4}" srcOrd="1" destOrd="0" presId="urn:microsoft.com/office/officeart/2005/8/layout/orgChart1"/>
    <dgm:cxn modelId="{2A1F35AF-C025-4D04-AE4B-669E5EC68C9A}" type="presParOf" srcId="{A828C0CB-6644-45D0-938C-D0645AD8C7BA}" destId="{234B6FDD-50C2-4232-B1B6-485C1806A85B}" srcOrd="2" destOrd="0" presId="urn:microsoft.com/office/officeart/2005/8/layout/orgChart1"/>
    <dgm:cxn modelId="{3EECAFC6-89F0-4851-87A6-E19DBA351DC8}" type="presParOf" srcId="{77ED5E14-281F-42FE-829A-1C822B711348}" destId="{1E758AB9-51EB-490A-8DF2-E88AB5900047}" srcOrd="2" destOrd="0" presId="urn:microsoft.com/office/officeart/2005/8/layout/orgChart1"/>
    <dgm:cxn modelId="{7C4A0C07-55E8-4076-A7A2-8C21569A0A42}" type="presParOf" srcId="{1FB56361-9A68-49EE-8905-70136BC67377}" destId="{6B87CD94-DE17-4C92-85B1-1F79C7850AC4}" srcOrd="8" destOrd="0" presId="urn:microsoft.com/office/officeart/2005/8/layout/orgChart1"/>
    <dgm:cxn modelId="{02467E49-384A-4A2F-B297-BA7ACA98F0F2}" type="presParOf" srcId="{1FB56361-9A68-49EE-8905-70136BC67377}" destId="{DFA2EC27-ACBC-46A8-8C65-CB66138668BB}" srcOrd="9" destOrd="0" presId="urn:microsoft.com/office/officeart/2005/8/layout/orgChart1"/>
    <dgm:cxn modelId="{D85A1343-DFFB-456C-B466-BCA2C6A9FF42}" type="presParOf" srcId="{DFA2EC27-ACBC-46A8-8C65-CB66138668BB}" destId="{7D4A0C08-A62A-4105-B180-5A5DA23B8357}" srcOrd="0" destOrd="0" presId="urn:microsoft.com/office/officeart/2005/8/layout/orgChart1"/>
    <dgm:cxn modelId="{CAC2571F-20B2-4FD4-8247-18E1535E3D26}" type="presParOf" srcId="{7D4A0C08-A62A-4105-B180-5A5DA23B8357}" destId="{0587C4D2-1338-49BE-9A22-EC5739B35BCE}" srcOrd="0" destOrd="0" presId="urn:microsoft.com/office/officeart/2005/8/layout/orgChart1"/>
    <dgm:cxn modelId="{2A01513C-2876-4025-873A-4A329C07E373}" type="presParOf" srcId="{7D4A0C08-A62A-4105-B180-5A5DA23B8357}" destId="{5795913D-6E69-4454-8E48-83B7950485A0}" srcOrd="1" destOrd="0" presId="urn:microsoft.com/office/officeart/2005/8/layout/orgChart1"/>
    <dgm:cxn modelId="{FA190738-7BCF-47E0-B321-663E41352246}" type="presParOf" srcId="{DFA2EC27-ACBC-46A8-8C65-CB66138668BB}" destId="{1C666184-2D00-4204-A43C-FF64CCF63AEB}" srcOrd="1" destOrd="0" presId="urn:microsoft.com/office/officeart/2005/8/layout/orgChart1"/>
    <dgm:cxn modelId="{807AB2C1-ED22-4947-8DBA-7A85BDDA74BE}" type="presParOf" srcId="{1C666184-2D00-4204-A43C-FF64CCF63AEB}" destId="{12FCD1C5-801F-4D98-B945-5A078643E20F}" srcOrd="0" destOrd="0" presId="urn:microsoft.com/office/officeart/2005/8/layout/orgChart1"/>
    <dgm:cxn modelId="{9921CBE1-82D5-48B9-87AA-196AF1424B76}" type="presParOf" srcId="{1C666184-2D00-4204-A43C-FF64CCF63AEB}" destId="{630DD367-8017-4648-9063-B16F2030AECB}" srcOrd="1" destOrd="0" presId="urn:microsoft.com/office/officeart/2005/8/layout/orgChart1"/>
    <dgm:cxn modelId="{B89684B0-1E3F-4470-8F71-4AA177D63222}" type="presParOf" srcId="{630DD367-8017-4648-9063-B16F2030AECB}" destId="{4896DED8-1BD8-4496-B3C9-70874D53ECB4}" srcOrd="0" destOrd="0" presId="urn:microsoft.com/office/officeart/2005/8/layout/orgChart1"/>
    <dgm:cxn modelId="{CFBCA34B-DC57-43C5-BE43-7B7DD7D3F93C}" type="presParOf" srcId="{4896DED8-1BD8-4496-B3C9-70874D53ECB4}" destId="{96328E94-F960-40C4-8B4E-C1165B2BCE6C}" srcOrd="0" destOrd="0" presId="urn:microsoft.com/office/officeart/2005/8/layout/orgChart1"/>
    <dgm:cxn modelId="{B15EAC68-060D-4759-8288-CB9148983592}" type="presParOf" srcId="{4896DED8-1BD8-4496-B3C9-70874D53ECB4}" destId="{84C8B985-8738-4AD0-BF2A-6881565605CD}" srcOrd="1" destOrd="0" presId="urn:microsoft.com/office/officeart/2005/8/layout/orgChart1"/>
    <dgm:cxn modelId="{D53E793F-D113-434A-B489-BA43185EFAF1}" type="presParOf" srcId="{630DD367-8017-4648-9063-B16F2030AECB}" destId="{E7645299-D92F-401B-8154-7F3051F3B0B3}" srcOrd="1" destOrd="0" presId="urn:microsoft.com/office/officeart/2005/8/layout/orgChart1"/>
    <dgm:cxn modelId="{A9334082-E250-4C30-9DD8-06C2E2C348F0}" type="presParOf" srcId="{630DD367-8017-4648-9063-B16F2030AECB}" destId="{A88493F4-F966-4DDC-9793-2E1534C10F5C}" srcOrd="2" destOrd="0" presId="urn:microsoft.com/office/officeart/2005/8/layout/orgChart1"/>
    <dgm:cxn modelId="{F096D087-3D25-4750-A95A-DB8DE2BA4C19}" type="presParOf" srcId="{1C666184-2D00-4204-A43C-FF64CCF63AEB}" destId="{13029885-3A84-4588-A32C-76490266A77E}" srcOrd="2" destOrd="0" presId="urn:microsoft.com/office/officeart/2005/8/layout/orgChart1"/>
    <dgm:cxn modelId="{652535AA-1941-4443-BDE5-43A5D9CE8331}" type="presParOf" srcId="{1C666184-2D00-4204-A43C-FF64CCF63AEB}" destId="{209CDF28-A1FC-4AB5-885E-13B803580AF1}" srcOrd="3" destOrd="0" presId="urn:microsoft.com/office/officeart/2005/8/layout/orgChart1"/>
    <dgm:cxn modelId="{8BDC04ED-CE26-498C-A057-65C2AD2D3627}" type="presParOf" srcId="{209CDF28-A1FC-4AB5-885E-13B803580AF1}" destId="{44CF005F-5387-4D23-87F4-4E4AA9BD9D88}" srcOrd="0" destOrd="0" presId="urn:microsoft.com/office/officeart/2005/8/layout/orgChart1"/>
    <dgm:cxn modelId="{F5C3D71D-877E-4678-B176-56A8BB51295A}" type="presParOf" srcId="{44CF005F-5387-4D23-87F4-4E4AA9BD9D88}" destId="{D3094BF0-6EAB-4B0A-90C4-E5C68E04DC07}" srcOrd="0" destOrd="0" presId="urn:microsoft.com/office/officeart/2005/8/layout/orgChart1"/>
    <dgm:cxn modelId="{04D278D0-8D58-46AE-91FA-07B45082E4AF}" type="presParOf" srcId="{44CF005F-5387-4D23-87F4-4E4AA9BD9D88}" destId="{ACA2261D-4177-4E5A-874D-DE67CAD412DF}" srcOrd="1" destOrd="0" presId="urn:microsoft.com/office/officeart/2005/8/layout/orgChart1"/>
    <dgm:cxn modelId="{2E2C6857-5EB8-4986-A68D-2F66BD35EAB2}" type="presParOf" srcId="{209CDF28-A1FC-4AB5-885E-13B803580AF1}" destId="{04A79B00-A325-47F6-AA70-41DFDB7D7C40}" srcOrd="1" destOrd="0" presId="urn:microsoft.com/office/officeart/2005/8/layout/orgChart1"/>
    <dgm:cxn modelId="{FA2A7C2E-D10B-4C7E-BEDD-A20E8EAA67A5}" type="presParOf" srcId="{209CDF28-A1FC-4AB5-885E-13B803580AF1}" destId="{F106DF18-2758-4DAC-9D3F-B8F0B753A450}" srcOrd="2" destOrd="0" presId="urn:microsoft.com/office/officeart/2005/8/layout/orgChart1"/>
    <dgm:cxn modelId="{C63F0F2B-EA42-4789-87C1-BB5723FF11CD}" type="presParOf" srcId="{1C666184-2D00-4204-A43C-FF64CCF63AEB}" destId="{92D7D358-D292-473F-A29D-2823F2DFF12E}" srcOrd="4" destOrd="0" presId="urn:microsoft.com/office/officeart/2005/8/layout/orgChart1"/>
    <dgm:cxn modelId="{C0901A6B-F9AC-40EB-876C-AB0CE120F945}" type="presParOf" srcId="{1C666184-2D00-4204-A43C-FF64CCF63AEB}" destId="{9D9B72A4-FCF8-4E97-B107-489D0D4B0729}" srcOrd="5" destOrd="0" presId="urn:microsoft.com/office/officeart/2005/8/layout/orgChart1"/>
    <dgm:cxn modelId="{51E735E7-298D-42A4-8689-C00BEB87F086}" type="presParOf" srcId="{9D9B72A4-FCF8-4E97-B107-489D0D4B0729}" destId="{F4854028-1E58-42A0-AE1C-43981FCEBBCB}" srcOrd="0" destOrd="0" presId="urn:microsoft.com/office/officeart/2005/8/layout/orgChart1"/>
    <dgm:cxn modelId="{FA761F21-30EE-4B1A-B036-4356BEDC3232}" type="presParOf" srcId="{F4854028-1E58-42A0-AE1C-43981FCEBBCB}" destId="{C1170A4A-B25B-4961-BAB6-3CC820AB463C}" srcOrd="0" destOrd="0" presId="urn:microsoft.com/office/officeart/2005/8/layout/orgChart1"/>
    <dgm:cxn modelId="{BBFA6C83-04EB-45CD-BD50-D4E7F8098E2D}" type="presParOf" srcId="{F4854028-1E58-42A0-AE1C-43981FCEBBCB}" destId="{038F03C5-8717-484E-A72B-7A0171D24998}" srcOrd="1" destOrd="0" presId="urn:microsoft.com/office/officeart/2005/8/layout/orgChart1"/>
    <dgm:cxn modelId="{16C33967-B2DE-4848-9E8A-B6D7552084CD}" type="presParOf" srcId="{9D9B72A4-FCF8-4E97-B107-489D0D4B0729}" destId="{DF9C627F-E352-4DCA-AF68-D3A26456D67E}" srcOrd="1" destOrd="0" presId="urn:microsoft.com/office/officeart/2005/8/layout/orgChart1"/>
    <dgm:cxn modelId="{EEBE6D9E-4928-45EF-B850-D2E4824171F1}" type="presParOf" srcId="{9D9B72A4-FCF8-4E97-B107-489D0D4B0729}" destId="{E26CC51E-8EF2-42E9-A22E-BB0EE8267C9A}" srcOrd="2" destOrd="0" presId="urn:microsoft.com/office/officeart/2005/8/layout/orgChart1"/>
    <dgm:cxn modelId="{6B454573-98D3-4D57-B699-72A487D33DCB}" type="presParOf" srcId="{1C666184-2D00-4204-A43C-FF64CCF63AEB}" destId="{59D80A92-6944-4B91-9C44-CE89D39EEDE9}" srcOrd="6" destOrd="0" presId="urn:microsoft.com/office/officeart/2005/8/layout/orgChart1"/>
    <dgm:cxn modelId="{E6B3AA8F-0935-4917-8198-ED444D5E14EA}" type="presParOf" srcId="{1C666184-2D00-4204-A43C-FF64CCF63AEB}" destId="{AAE8EF8A-0A39-4339-9692-65BA865CDD85}" srcOrd="7" destOrd="0" presId="urn:microsoft.com/office/officeart/2005/8/layout/orgChart1"/>
    <dgm:cxn modelId="{DAEA806F-9DAC-40A1-BE41-8D336B13A802}" type="presParOf" srcId="{AAE8EF8A-0A39-4339-9692-65BA865CDD85}" destId="{24F199CE-7C14-4BB2-8B89-525118747773}" srcOrd="0" destOrd="0" presId="urn:microsoft.com/office/officeart/2005/8/layout/orgChart1"/>
    <dgm:cxn modelId="{E0F8D257-E671-4DA1-B2AE-E2ECD87FFDB7}" type="presParOf" srcId="{24F199CE-7C14-4BB2-8B89-525118747773}" destId="{B04FFE03-A440-4EDE-B6F3-ED5F787B3C0D}" srcOrd="0" destOrd="0" presId="urn:microsoft.com/office/officeart/2005/8/layout/orgChart1"/>
    <dgm:cxn modelId="{51FA28A8-1DFA-4C43-8507-B8E6943BA4C3}" type="presParOf" srcId="{24F199CE-7C14-4BB2-8B89-525118747773}" destId="{3989405B-A3E7-4F73-A7E4-849DD9751989}" srcOrd="1" destOrd="0" presId="urn:microsoft.com/office/officeart/2005/8/layout/orgChart1"/>
    <dgm:cxn modelId="{FEA80127-2CEE-40CD-AB07-C4660CBB7839}" type="presParOf" srcId="{AAE8EF8A-0A39-4339-9692-65BA865CDD85}" destId="{15E2B812-0202-4FC3-B087-E6E4D36A55AE}" srcOrd="1" destOrd="0" presId="urn:microsoft.com/office/officeart/2005/8/layout/orgChart1"/>
    <dgm:cxn modelId="{AA6CE1EB-DD26-4ABE-B4E3-82C7561B697C}" type="presParOf" srcId="{AAE8EF8A-0A39-4339-9692-65BA865CDD85}" destId="{F1575E52-4F2D-4E65-A5A6-775C23D2E807}" srcOrd="2" destOrd="0" presId="urn:microsoft.com/office/officeart/2005/8/layout/orgChart1"/>
    <dgm:cxn modelId="{A00A9C87-8D08-40AC-B3AD-8FE4E9C4A47E}" type="presParOf" srcId="{1C666184-2D00-4204-A43C-FF64CCF63AEB}" destId="{5962587E-1429-4264-8B30-4FB1578204F7}" srcOrd="8" destOrd="0" presId="urn:microsoft.com/office/officeart/2005/8/layout/orgChart1"/>
    <dgm:cxn modelId="{0889885B-8EAA-43C0-A1D7-3C5A7167340D}" type="presParOf" srcId="{1C666184-2D00-4204-A43C-FF64CCF63AEB}" destId="{3C1F555C-A884-44EF-9762-190B1C9290D1}" srcOrd="9" destOrd="0" presId="urn:microsoft.com/office/officeart/2005/8/layout/orgChart1"/>
    <dgm:cxn modelId="{4E67ACD9-B1D3-42F0-BE4A-704100BFC3D7}" type="presParOf" srcId="{3C1F555C-A884-44EF-9762-190B1C9290D1}" destId="{01CA4B70-9E42-4AB0-975F-D67DDCDEA2BF}" srcOrd="0" destOrd="0" presId="urn:microsoft.com/office/officeart/2005/8/layout/orgChart1"/>
    <dgm:cxn modelId="{14BB2B3B-5273-4C55-AA64-22F47A3CAB02}" type="presParOf" srcId="{01CA4B70-9E42-4AB0-975F-D67DDCDEA2BF}" destId="{B78BA02B-F8B9-4467-8727-EF893F7BC72C}" srcOrd="0" destOrd="0" presId="urn:microsoft.com/office/officeart/2005/8/layout/orgChart1"/>
    <dgm:cxn modelId="{9C8135B7-9CB2-4CAF-858E-AE52589673B5}" type="presParOf" srcId="{01CA4B70-9E42-4AB0-975F-D67DDCDEA2BF}" destId="{8CEB2974-ECF2-4BC5-8C94-40F8E97F329D}" srcOrd="1" destOrd="0" presId="urn:microsoft.com/office/officeart/2005/8/layout/orgChart1"/>
    <dgm:cxn modelId="{A21448A4-9AB8-43AA-BCBB-EA008A2FC7CE}" type="presParOf" srcId="{3C1F555C-A884-44EF-9762-190B1C9290D1}" destId="{09C70363-5090-4216-AB92-6E5601FF9AFC}" srcOrd="1" destOrd="0" presId="urn:microsoft.com/office/officeart/2005/8/layout/orgChart1"/>
    <dgm:cxn modelId="{AEB362B9-DA77-4342-8D0F-E00AA408E8F7}" type="presParOf" srcId="{3C1F555C-A884-44EF-9762-190B1C9290D1}" destId="{E9E528F0-7391-48E3-B346-C2B77C693398}" srcOrd="2" destOrd="0" presId="urn:microsoft.com/office/officeart/2005/8/layout/orgChart1"/>
    <dgm:cxn modelId="{9147A678-52E1-4A71-938B-3A701643A8D2}" type="presParOf" srcId="{1C666184-2D00-4204-A43C-FF64CCF63AEB}" destId="{FD669976-674F-4B53-87E6-45C1760C2420}" srcOrd="10" destOrd="0" presId="urn:microsoft.com/office/officeart/2005/8/layout/orgChart1"/>
    <dgm:cxn modelId="{58F3340B-1454-44B3-82F1-5D2F790CEE0C}" type="presParOf" srcId="{1C666184-2D00-4204-A43C-FF64CCF63AEB}" destId="{AC4CB64C-BF1C-4EC6-B439-5016EC95DB45}" srcOrd="11" destOrd="0" presId="urn:microsoft.com/office/officeart/2005/8/layout/orgChart1"/>
    <dgm:cxn modelId="{ECE03EDB-7DED-42DC-844A-63C62FF1D92E}" type="presParOf" srcId="{AC4CB64C-BF1C-4EC6-B439-5016EC95DB45}" destId="{5FAD87B5-05A7-44FD-9BBA-CF88E7DC3DC5}" srcOrd="0" destOrd="0" presId="urn:microsoft.com/office/officeart/2005/8/layout/orgChart1"/>
    <dgm:cxn modelId="{72B6D579-3719-4C7B-865C-0C247A79EA1B}" type="presParOf" srcId="{5FAD87B5-05A7-44FD-9BBA-CF88E7DC3DC5}" destId="{CFB4ACE7-22CC-4EDE-92C8-FEF68653D959}" srcOrd="0" destOrd="0" presId="urn:microsoft.com/office/officeart/2005/8/layout/orgChart1"/>
    <dgm:cxn modelId="{A71C26F4-D0BD-4617-83DB-84923BDFDC2A}" type="presParOf" srcId="{5FAD87B5-05A7-44FD-9BBA-CF88E7DC3DC5}" destId="{B4FEC6FB-541C-433F-8BB7-AECFCA4465B9}" srcOrd="1" destOrd="0" presId="urn:microsoft.com/office/officeart/2005/8/layout/orgChart1"/>
    <dgm:cxn modelId="{6C56C4C0-0887-4231-AEE8-FC8CA0AD0990}" type="presParOf" srcId="{AC4CB64C-BF1C-4EC6-B439-5016EC95DB45}" destId="{B2F2E106-0150-49B0-A52D-B6699E64D978}" srcOrd="1" destOrd="0" presId="urn:microsoft.com/office/officeart/2005/8/layout/orgChart1"/>
    <dgm:cxn modelId="{5C42242F-E1F2-46F9-8864-BE14C57B6C75}" type="presParOf" srcId="{AC4CB64C-BF1C-4EC6-B439-5016EC95DB45}" destId="{0515EB04-5208-46A0-B389-72F8E9F3B871}" srcOrd="2" destOrd="0" presId="urn:microsoft.com/office/officeart/2005/8/layout/orgChart1"/>
    <dgm:cxn modelId="{14CF1479-46BD-47FC-9631-975C4738A2DA}" type="presParOf" srcId="{1C666184-2D00-4204-A43C-FF64CCF63AEB}" destId="{B246205A-ADB3-4194-8B40-0E2B7E2A8C33}" srcOrd="12" destOrd="0" presId="urn:microsoft.com/office/officeart/2005/8/layout/orgChart1"/>
    <dgm:cxn modelId="{8CCE556A-25CA-4C33-8154-2902681AB4B7}" type="presParOf" srcId="{1C666184-2D00-4204-A43C-FF64CCF63AEB}" destId="{7C0FEEA3-9913-4F75-A26C-B875CA906A1A}" srcOrd="13" destOrd="0" presId="urn:microsoft.com/office/officeart/2005/8/layout/orgChart1"/>
    <dgm:cxn modelId="{100F64E7-0B2A-4E58-B9A8-E50D62FDE12A}" type="presParOf" srcId="{7C0FEEA3-9913-4F75-A26C-B875CA906A1A}" destId="{4157E056-5300-4DD5-8C66-0146AB30CBAB}" srcOrd="0" destOrd="0" presId="urn:microsoft.com/office/officeart/2005/8/layout/orgChart1"/>
    <dgm:cxn modelId="{269FEC51-7067-4AFE-A5A6-C623F23506E2}" type="presParOf" srcId="{4157E056-5300-4DD5-8C66-0146AB30CBAB}" destId="{5D3CAFED-7A2D-4EC1-B247-3D888BD5978C}" srcOrd="0" destOrd="0" presId="urn:microsoft.com/office/officeart/2005/8/layout/orgChart1"/>
    <dgm:cxn modelId="{EA49CAA4-0CF1-4BDC-9037-B1D038A36705}" type="presParOf" srcId="{4157E056-5300-4DD5-8C66-0146AB30CBAB}" destId="{53BDC6F3-C352-44A8-B344-F59899618EF6}" srcOrd="1" destOrd="0" presId="urn:microsoft.com/office/officeart/2005/8/layout/orgChart1"/>
    <dgm:cxn modelId="{1B706639-6A81-47FB-A5D9-ECA20B51BAA9}" type="presParOf" srcId="{7C0FEEA3-9913-4F75-A26C-B875CA906A1A}" destId="{253ED6DC-C2BB-4B09-A485-58E273CC13DF}" srcOrd="1" destOrd="0" presId="urn:microsoft.com/office/officeart/2005/8/layout/orgChart1"/>
    <dgm:cxn modelId="{3A17C1B7-CE5E-4E1F-ACDC-2C0257D93340}" type="presParOf" srcId="{7C0FEEA3-9913-4F75-A26C-B875CA906A1A}" destId="{7985E187-6886-4499-895A-18A5C4517749}" srcOrd="2" destOrd="0" presId="urn:microsoft.com/office/officeart/2005/8/layout/orgChart1"/>
    <dgm:cxn modelId="{D518CFCA-84BA-464B-B038-1CA72DD0BAAD}" type="presParOf" srcId="{1C666184-2D00-4204-A43C-FF64CCF63AEB}" destId="{C69E6200-4413-4FE1-8234-0F19F4EE46DC}" srcOrd="14" destOrd="0" presId="urn:microsoft.com/office/officeart/2005/8/layout/orgChart1"/>
    <dgm:cxn modelId="{DF66C5D6-5F2D-41C2-BF7A-6230E8292C50}" type="presParOf" srcId="{1C666184-2D00-4204-A43C-FF64CCF63AEB}" destId="{034ACCC9-9D05-49EB-A4B4-A982C0BB5091}" srcOrd="15" destOrd="0" presId="urn:microsoft.com/office/officeart/2005/8/layout/orgChart1"/>
    <dgm:cxn modelId="{0A3770A4-D795-4539-A2C9-85CEF9ED4A55}" type="presParOf" srcId="{034ACCC9-9D05-49EB-A4B4-A982C0BB5091}" destId="{CD1294B5-0799-4801-8DAF-8D4EED855EC5}" srcOrd="0" destOrd="0" presId="urn:microsoft.com/office/officeart/2005/8/layout/orgChart1"/>
    <dgm:cxn modelId="{7531FC67-A8FB-4916-998F-55CF8A39213E}" type="presParOf" srcId="{CD1294B5-0799-4801-8DAF-8D4EED855EC5}" destId="{78309552-DD21-44B5-99C8-6F12ED63DE21}" srcOrd="0" destOrd="0" presId="urn:microsoft.com/office/officeart/2005/8/layout/orgChart1"/>
    <dgm:cxn modelId="{ADA78A54-DD54-4CB4-B7EE-06DC49B76331}" type="presParOf" srcId="{CD1294B5-0799-4801-8DAF-8D4EED855EC5}" destId="{6C20BAAC-C02F-40E2-950A-2E18B1349354}" srcOrd="1" destOrd="0" presId="urn:microsoft.com/office/officeart/2005/8/layout/orgChart1"/>
    <dgm:cxn modelId="{0A5A39FE-7AD0-4269-B85B-53B0396084AE}" type="presParOf" srcId="{034ACCC9-9D05-49EB-A4B4-A982C0BB5091}" destId="{086C428D-1B7F-4B19-9B02-2DB9CF09EDC9}" srcOrd="1" destOrd="0" presId="urn:microsoft.com/office/officeart/2005/8/layout/orgChart1"/>
    <dgm:cxn modelId="{24D1A15F-70B0-4155-9FC1-7358D8EA9173}" type="presParOf" srcId="{034ACCC9-9D05-49EB-A4B4-A982C0BB5091}" destId="{4E0F4F54-C0E5-4E3C-9092-0FC80895C825}" srcOrd="2" destOrd="0" presId="urn:microsoft.com/office/officeart/2005/8/layout/orgChart1"/>
    <dgm:cxn modelId="{C5F03A24-CA36-4176-BAB4-EE83A5777EB0}" type="presParOf" srcId="{1C666184-2D00-4204-A43C-FF64CCF63AEB}" destId="{3F77D2C3-92C3-4B7B-BAC7-736E5DD06598}" srcOrd="16" destOrd="0" presId="urn:microsoft.com/office/officeart/2005/8/layout/orgChart1"/>
    <dgm:cxn modelId="{42A2557B-C465-43B5-8028-8356263278C7}" type="presParOf" srcId="{1C666184-2D00-4204-A43C-FF64CCF63AEB}" destId="{4153D73B-F833-4D8F-BF9E-9C0E6C38B814}" srcOrd="17" destOrd="0" presId="urn:microsoft.com/office/officeart/2005/8/layout/orgChart1"/>
    <dgm:cxn modelId="{EFBD9F16-7F5B-41DD-960A-0484D5609239}" type="presParOf" srcId="{4153D73B-F833-4D8F-BF9E-9C0E6C38B814}" destId="{62CD1351-735E-4529-A4FA-3E7384B84F63}" srcOrd="0" destOrd="0" presId="urn:microsoft.com/office/officeart/2005/8/layout/orgChart1"/>
    <dgm:cxn modelId="{0B8308CC-97E6-4194-8A8B-DD07AE1A5E6B}" type="presParOf" srcId="{62CD1351-735E-4529-A4FA-3E7384B84F63}" destId="{2B00C4E9-DF6F-4AF7-B9A4-7827681AEE92}" srcOrd="0" destOrd="0" presId="urn:microsoft.com/office/officeart/2005/8/layout/orgChart1"/>
    <dgm:cxn modelId="{6180A21E-B713-4A67-9379-AC2C3405C4FC}" type="presParOf" srcId="{62CD1351-735E-4529-A4FA-3E7384B84F63}" destId="{ECC3AD3D-42B4-4A31-BA91-B1C7537134CB}" srcOrd="1" destOrd="0" presId="urn:microsoft.com/office/officeart/2005/8/layout/orgChart1"/>
    <dgm:cxn modelId="{5A0911B6-2D81-4895-B735-49BD87518C7B}" type="presParOf" srcId="{4153D73B-F833-4D8F-BF9E-9C0E6C38B814}" destId="{D34091F1-2CBF-4F63-98DF-33BCBD6AD6A0}" srcOrd="1" destOrd="0" presId="urn:microsoft.com/office/officeart/2005/8/layout/orgChart1"/>
    <dgm:cxn modelId="{02AF9E5B-7167-43A5-804F-03BC44D9E517}" type="presParOf" srcId="{4153D73B-F833-4D8F-BF9E-9C0E6C38B814}" destId="{5D3E606D-92FE-41EA-A8FD-559F852E098F}" srcOrd="2" destOrd="0" presId="urn:microsoft.com/office/officeart/2005/8/layout/orgChart1"/>
    <dgm:cxn modelId="{7F5FBBEB-F033-4DC0-BCD4-446AB8381602}" type="presParOf" srcId="{DFA2EC27-ACBC-46A8-8C65-CB66138668BB}" destId="{1EF48424-0576-404E-A6B6-0D1F4C5BEDD8}" srcOrd="2" destOrd="0" presId="urn:microsoft.com/office/officeart/2005/8/layout/orgChart1"/>
    <dgm:cxn modelId="{41F4877E-34E6-4F1E-B181-055723E4E589}" type="presParOf" srcId="{1FB56361-9A68-49EE-8905-70136BC67377}" destId="{4BF35E6C-01AE-401B-A8E0-CEB0321CF36D}" srcOrd="10" destOrd="0" presId="urn:microsoft.com/office/officeart/2005/8/layout/orgChart1"/>
    <dgm:cxn modelId="{5953B007-895E-422A-B596-FD858B7971F3}" type="presParOf" srcId="{1FB56361-9A68-49EE-8905-70136BC67377}" destId="{0A4178E1-70F3-4F65-B553-C890D1C89E48}" srcOrd="11" destOrd="0" presId="urn:microsoft.com/office/officeart/2005/8/layout/orgChart1"/>
    <dgm:cxn modelId="{A22F9C5B-9B01-4768-B447-2A82A6708C0F}" type="presParOf" srcId="{0A4178E1-70F3-4F65-B553-C890D1C89E48}" destId="{4050FE28-C94B-40C8-88CE-1930813EDA92}" srcOrd="0" destOrd="0" presId="urn:microsoft.com/office/officeart/2005/8/layout/orgChart1"/>
    <dgm:cxn modelId="{A7A0FA5C-28BA-4852-87BF-BC4F307EA5F6}" type="presParOf" srcId="{4050FE28-C94B-40C8-88CE-1930813EDA92}" destId="{EA9700C5-FDD2-4EA3-8CA4-47DB78D3DC0E}" srcOrd="0" destOrd="0" presId="urn:microsoft.com/office/officeart/2005/8/layout/orgChart1"/>
    <dgm:cxn modelId="{9104EA1E-BF2E-490F-BDBE-E64E6A813409}" type="presParOf" srcId="{4050FE28-C94B-40C8-88CE-1930813EDA92}" destId="{74C9E14A-BA27-4558-AAB9-A3EB96E300A3}" srcOrd="1" destOrd="0" presId="urn:microsoft.com/office/officeart/2005/8/layout/orgChart1"/>
    <dgm:cxn modelId="{D66D7895-2DBC-46F0-B7EE-53677163DDE2}" type="presParOf" srcId="{0A4178E1-70F3-4F65-B553-C890D1C89E48}" destId="{6C195852-98F9-4633-AA40-6368C354D0A8}" srcOrd="1" destOrd="0" presId="urn:microsoft.com/office/officeart/2005/8/layout/orgChart1"/>
    <dgm:cxn modelId="{BA7176EC-8B5B-4342-9C72-090D6386D9BA}" type="presParOf" srcId="{0A4178E1-70F3-4F65-B553-C890D1C89E48}" destId="{C193F3C4-A9F5-404F-8A2D-7787BC1931AA}" srcOrd="2" destOrd="0" presId="urn:microsoft.com/office/officeart/2005/8/layout/orgChart1"/>
    <dgm:cxn modelId="{2DF02358-26D6-494E-8130-1533FBD747B4}" type="presParOf" srcId="{1FB56361-9A68-49EE-8905-70136BC67377}" destId="{C64E3E55-C058-463E-98A1-54880AF22C9D}" srcOrd="12" destOrd="0" presId="urn:microsoft.com/office/officeart/2005/8/layout/orgChart1"/>
    <dgm:cxn modelId="{F81E2269-C7B9-497D-BBB5-749A43220147}" type="presParOf" srcId="{1FB56361-9A68-49EE-8905-70136BC67377}" destId="{CD5EDA29-0B7A-49D1-BAF8-E4962E7E5583}" srcOrd="13" destOrd="0" presId="urn:microsoft.com/office/officeart/2005/8/layout/orgChart1"/>
    <dgm:cxn modelId="{1A2E407E-2B33-45AB-ABB1-82E1A3AED1D0}" type="presParOf" srcId="{CD5EDA29-0B7A-49D1-BAF8-E4962E7E5583}" destId="{92EE1A63-C747-4C64-A5C1-79FD8919871C}" srcOrd="0" destOrd="0" presId="urn:microsoft.com/office/officeart/2005/8/layout/orgChart1"/>
    <dgm:cxn modelId="{F3C41EFB-750A-4288-861E-96B486320259}" type="presParOf" srcId="{92EE1A63-C747-4C64-A5C1-79FD8919871C}" destId="{D7B55608-272C-4A92-8B9B-83ED1678E7D4}" srcOrd="0" destOrd="0" presId="urn:microsoft.com/office/officeart/2005/8/layout/orgChart1"/>
    <dgm:cxn modelId="{98950BAC-FADA-48B5-B35C-80E536F57FD6}" type="presParOf" srcId="{92EE1A63-C747-4C64-A5C1-79FD8919871C}" destId="{371FBD01-901F-4FD0-9929-1A440F9137AC}" srcOrd="1" destOrd="0" presId="urn:microsoft.com/office/officeart/2005/8/layout/orgChart1"/>
    <dgm:cxn modelId="{3D2C9E15-2210-403B-AAEA-9D6274279747}" type="presParOf" srcId="{CD5EDA29-0B7A-49D1-BAF8-E4962E7E5583}" destId="{989467B5-3393-4C22-8B50-77445CC47DD2}" srcOrd="1" destOrd="0" presId="urn:microsoft.com/office/officeart/2005/8/layout/orgChart1"/>
    <dgm:cxn modelId="{454F80AA-DDED-4044-873E-9A906AA91EC9}" type="presParOf" srcId="{989467B5-3393-4C22-8B50-77445CC47DD2}" destId="{40D68EBD-1A20-4DBF-8CBF-FBE099767A07}" srcOrd="0" destOrd="0" presId="urn:microsoft.com/office/officeart/2005/8/layout/orgChart1"/>
    <dgm:cxn modelId="{E8EE1A36-833F-4D4B-AAAB-3331A48B7A8C}" type="presParOf" srcId="{989467B5-3393-4C22-8B50-77445CC47DD2}" destId="{3394AA2A-46F9-438F-8A1A-BD05BBA17AA0}" srcOrd="1" destOrd="0" presId="urn:microsoft.com/office/officeart/2005/8/layout/orgChart1"/>
    <dgm:cxn modelId="{7FCAB5CB-2306-4CC9-84B5-8D02340FDF16}" type="presParOf" srcId="{3394AA2A-46F9-438F-8A1A-BD05BBA17AA0}" destId="{D9805E0B-9D11-439B-8FED-A3C75E696EED}" srcOrd="0" destOrd="0" presId="urn:microsoft.com/office/officeart/2005/8/layout/orgChart1"/>
    <dgm:cxn modelId="{7F5C41B0-DFD8-417C-BF09-113C6A51F3AD}" type="presParOf" srcId="{D9805E0B-9D11-439B-8FED-A3C75E696EED}" destId="{09136914-6D85-4799-A2F0-809A820B9BA6}" srcOrd="0" destOrd="0" presId="urn:microsoft.com/office/officeart/2005/8/layout/orgChart1"/>
    <dgm:cxn modelId="{6B252E8D-3218-403A-9513-C8C1325AC184}" type="presParOf" srcId="{D9805E0B-9D11-439B-8FED-A3C75E696EED}" destId="{F7B16D25-C310-45D1-A03E-939BAAC41907}" srcOrd="1" destOrd="0" presId="urn:microsoft.com/office/officeart/2005/8/layout/orgChart1"/>
    <dgm:cxn modelId="{FD5490AF-4F80-4382-91B4-F33AEA7FA056}" type="presParOf" srcId="{3394AA2A-46F9-438F-8A1A-BD05BBA17AA0}" destId="{5ADD40DD-9DE1-4FDA-9657-4E886C7E2E11}" srcOrd="1" destOrd="0" presId="urn:microsoft.com/office/officeart/2005/8/layout/orgChart1"/>
    <dgm:cxn modelId="{C87F86DB-39A6-47DE-8871-5DDA57B4B299}" type="presParOf" srcId="{3394AA2A-46F9-438F-8A1A-BD05BBA17AA0}" destId="{3A0B0D73-D036-492C-8E9E-D5FF3AD0ED51}" srcOrd="2" destOrd="0" presId="urn:microsoft.com/office/officeart/2005/8/layout/orgChart1"/>
    <dgm:cxn modelId="{D6F5B8EC-28F1-4E06-8B16-9011A45142FB}" type="presParOf" srcId="{989467B5-3393-4C22-8B50-77445CC47DD2}" destId="{099ADFDF-42A4-4954-B117-82FEF8C7683D}" srcOrd="2" destOrd="0" presId="urn:microsoft.com/office/officeart/2005/8/layout/orgChart1"/>
    <dgm:cxn modelId="{51D591E6-A4CD-42DB-89C9-612578E267B0}" type="presParOf" srcId="{989467B5-3393-4C22-8B50-77445CC47DD2}" destId="{17C9FF3E-CBFB-4599-B775-C7C9AB28C1F8}" srcOrd="3" destOrd="0" presId="urn:microsoft.com/office/officeart/2005/8/layout/orgChart1"/>
    <dgm:cxn modelId="{FD980C4C-0468-4554-94F6-45C4DE61182A}" type="presParOf" srcId="{17C9FF3E-CBFB-4599-B775-C7C9AB28C1F8}" destId="{051B8A96-CE7F-477D-925C-972B5A9832E7}" srcOrd="0" destOrd="0" presId="urn:microsoft.com/office/officeart/2005/8/layout/orgChart1"/>
    <dgm:cxn modelId="{03F14D5B-5615-4CE9-8E70-FB55C6C7DECC}" type="presParOf" srcId="{051B8A96-CE7F-477D-925C-972B5A9832E7}" destId="{B1C711D0-B962-4910-8A59-5DD416A5660A}" srcOrd="0" destOrd="0" presId="urn:microsoft.com/office/officeart/2005/8/layout/orgChart1"/>
    <dgm:cxn modelId="{5B6118BD-C19C-44CE-A4E0-F7A881460D93}" type="presParOf" srcId="{051B8A96-CE7F-477D-925C-972B5A9832E7}" destId="{6817F5B1-E374-4B2B-BB4D-905E628C2695}" srcOrd="1" destOrd="0" presId="urn:microsoft.com/office/officeart/2005/8/layout/orgChart1"/>
    <dgm:cxn modelId="{17E7D1DB-EFF1-4106-AA32-16C5407672CC}" type="presParOf" srcId="{17C9FF3E-CBFB-4599-B775-C7C9AB28C1F8}" destId="{7FFE3751-139D-4F8A-836D-25BD92AFCB0B}" srcOrd="1" destOrd="0" presId="urn:microsoft.com/office/officeart/2005/8/layout/orgChart1"/>
    <dgm:cxn modelId="{A862A603-EC07-4EF9-B571-807ED3F42800}" type="presParOf" srcId="{17C9FF3E-CBFB-4599-B775-C7C9AB28C1F8}" destId="{90F2E4FC-1A23-49A6-8CB9-6F45245C65AB}" srcOrd="2" destOrd="0" presId="urn:microsoft.com/office/officeart/2005/8/layout/orgChart1"/>
    <dgm:cxn modelId="{4E59B1E7-6212-4E8D-89DD-6D96C5F14279}" type="presParOf" srcId="{CD5EDA29-0B7A-49D1-BAF8-E4962E7E5583}" destId="{A5869E75-593E-4D81-8AFD-359489A2228E}" srcOrd="2" destOrd="0" presId="urn:microsoft.com/office/officeart/2005/8/layout/orgChart1"/>
    <dgm:cxn modelId="{2F103C1C-A204-45C9-BAF4-5C2699108A61}" type="presParOf" srcId="{1FB56361-9A68-49EE-8905-70136BC67377}" destId="{58D17D49-3828-4B63-A1B5-E7DDEC434490}" srcOrd="14" destOrd="0" presId="urn:microsoft.com/office/officeart/2005/8/layout/orgChart1"/>
    <dgm:cxn modelId="{A5FBD653-2755-40A1-9AEB-B0D46084B441}" type="presParOf" srcId="{1FB56361-9A68-49EE-8905-70136BC67377}" destId="{234AB8CA-4B54-42B9-9ADA-E1C1542E4FB5}" srcOrd="15" destOrd="0" presId="urn:microsoft.com/office/officeart/2005/8/layout/orgChart1"/>
    <dgm:cxn modelId="{E42EFF6B-E9D2-4582-B9CF-B7DE7A155060}" type="presParOf" srcId="{234AB8CA-4B54-42B9-9ADA-E1C1542E4FB5}" destId="{DD26ED98-86BB-4CB3-B64D-96F54D493FBE}" srcOrd="0" destOrd="0" presId="urn:microsoft.com/office/officeart/2005/8/layout/orgChart1"/>
    <dgm:cxn modelId="{9C81425D-1484-4614-A258-3D7316BE26E2}" type="presParOf" srcId="{DD26ED98-86BB-4CB3-B64D-96F54D493FBE}" destId="{F6904335-A7B0-4132-98AD-21830F336E13}" srcOrd="0" destOrd="0" presId="urn:microsoft.com/office/officeart/2005/8/layout/orgChart1"/>
    <dgm:cxn modelId="{260B747D-87A7-4118-898D-5F6D7878E8A2}" type="presParOf" srcId="{DD26ED98-86BB-4CB3-B64D-96F54D493FBE}" destId="{1AC6DE19-E0B9-4504-9F4E-D2FE16C63B6D}" srcOrd="1" destOrd="0" presId="urn:microsoft.com/office/officeart/2005/8/layout/orgChart1"/>
    <dgm:cxn modelId="{4C8FD798-5647-49E3-92AD-BECA1BC224DE}" type="presParOf" srcId="{234AB8CA-4B54-42B9-9ADA-E1C1542E4FB5}" destId="{3D64C2E6-A63B-47F3-A0F9-881BE44A27A9}" srcOrd="1" destOrd="0" presId="urn:microsoft.com/office/officeart/2005/8/layout/orgChart1"/>
    <dgm:cxn modelId="{654BC8C2-C34F-4DCC-B925-AB74013E0844}" type="presParOf" srcId="{3D64C2E6-A63B-47F3-A0F9-881BE44A27A9}" destId="{E85A1BD6-3045-436D-B5CA-19F7D0873C53}" srcOrd="0" destOrd="0" presId="urn:microsoft.com/office/officeart/2005/8/layout/orgChart1"/>
    <dgm:cxn modelId="{420E0984-F041-4084-8798-016AEDBB7F29}" type="presParOf" srcId="{3D64C2E6-A63B-47F3-A0F9-881BE44A27A9}" destId="{C96B36B1-8E8F-4E7A-BA7E-7ABB2226CC1B}" srcOrd="1" destOrd="0" presId="urn:microsoft.com/office/officeart/2005/8/layout/orgChart1"/>
    <dgm:cxn modelId="{57C64A3D-FFCA-4182-881E-1299427CE181}" type="presParOf" srcId="{C96B36B1-8E8F-4E7A-BA7E-7ABB2226CC1B}" destId="{1B00B650-262F-4EED-94DB-B2A72EC29E9A}" srcOrd="0" destOrd="0" presId="urn:microsoft.com/office/officeart/2005/8/layout/orgChart1"/>
    <dgm:cxn modelId="{4C4D652B-09B7-480F-A1DD-CFBBA23E6759}" type="presParOf" srcId="{1B00B650-262F-4EED-94DB-B2A72EC29E9A}" destId="{8767FF99-ACF8-4EBF-9217-2AF04DAE27C2}" srcOrd="0" destOrd="0" presId="urn:microsoft.com/office/officeart/2005/8/layout/orgChart1"/>
    <dgm:cxn modelId="{83527362-EE01-40A6-8CBC-E60E662978AB}" type="presParOf" srcId="{1B00B650-262F-4EED-94DB-B2A72EC29E9A}" destId="{CFCDA09E-832C-42B4-98E6-7BE9B256EF6D}" srcOrd="1" destOrd="0" presId="urn:microsoft.com/office/officeart/2005/8/layout/orgChart1"/>
    <dgm:cxn modelId="{BA4D3875-A915-4AE7-B179-266E6C9A3678}" type="presParOf" srcId="{C96B36B1-8E8F-4E7A-BA7E-7ABB2226CC1B}" destId="{1E77FEBC-AE55-4DB2-BE9C-5F49BD8AD20F}" srcOrd="1" destOrd="0" presId="urn:microsoft.com/office/officeart/2005/8/layout/orgChart1"/>
    <dgm:cxn modelId="{B186BB68-CC61-4721-8E07-B230DBE8878F}" type="presParOf" srcId="{C96B36B1-8E8F-4E7A-BA7E-7ABB2226CC1B}" destId="{B51F5BBB-CBAB-4F13-8DDD-5ED6DEBABB04}" srcOrd="2" destOrd="0" presId="urn:microsoft.com/office/officeart/2005/8/layout/orgChart1"/>
    <dgm:cxn modelId="{707E7CA2-A080-4B31-9B21-765A6D33107A}" type="presParOf" srcId="{3D64C2E6-A63B-47F3-A0F9-881BE44A27A9}" destId="{E1733056-2A78-46F0-B82A-7A9C96835CE7}" srcOrd="2" destOrd="0" presId="urn:microsoft.com/office/officeart/2005/8/layout/orgChart1"/>
    <dgm:cxn modelId="{E1184582-4082-40C9-8C9C-0481C842F02A}" type="presParOf" srcId="{3D64C2E6-A63B-47F3-A0F9-881BE44A27A9}" destId="{533BC2D1-047F-48E0-B0E9-545D521F6DC4}" srcOrd="3" destOrd="0" presId="urn:microsoft.com/office/officeart/2005/8/layout/orgChart1"/>
    <dgm:cxn modelId="{D193110C-0B82-49F1-8483-135DBBAB90F9}" type="presParOf" srcId="{533BC2D1-047F-48E0-B0E9-545D521F6DC4}" destId="{20105DFC-84D5-42B0-8107-673FDB11503B}" srcOrd="0" destOrd="0" presId="urn:microsoft.com/office/officeart/2005/8/layout/orgChart1"/>
    <dgm:cxn modelId="{C1F85424-F38C-466F-9835-AF53C8D2D095}" type="presParOf" srcId="{20105DFC-84D5-42B0-8107-673FDB11503B}" destId="{666DDE90-4873-411A-8FC8-F6CC6AC3DA27}" srcOrd="0" destOrd="0" presId="urn:microsoft.com/office/officeart/2005/8/layout/orgChart1"/>
    <dgm:cxn modelId="{CDA7367D-2D2F-4749-AF16-6421679E57B9}" type="presParOf" srcId="{20105DFC-84D5-42B0-8107-673FDB11503B}" destId="{7CF312A0-C9E2-4E09-992A-71232237AF76}" srcOrd="1" destOrd="0" presId="urn:microsoft.com/office/officeart/2005/8/layout/orgChart1"/>
    <dgm:cxn modelId="{720EC667-9849-4203-9A5D-BF7D4D4F5728}" type="presParOf" srcId="{533BC2D1-047F-48E0-B0E9-545D521F6DC4}" destId="{F2E615B2-DEAB-4281-8BA1-3D373145332F}" srcOrd="1" destOrd="0" presId="urn:microsoft.com/office/officeart/2005/8/layout/orgChart1"/>
    <dgm:cxn modelId="{AE726ED3-5CCD-4691-B781-1C49A3D1370F}" type="presParOf" srcId="{533BC2D1-047F-48E0-B0E9-545D521F6DC4}" destId="{8CAF88DE-11D5-4351-9FB1-7CCB45CD1A51}" srcOrd="2" destOrd="0" presId="urn:microsoft.com/office/officeart/2005/8/layout/orgChart1"/>
    <dgm:cxn modelId="{CA5B4D3B-72DC-4B77-8F9D-29BA62E33AD0}" type="presParOf" srcId="{3D64C2E6-A63B-47F3-A0F9-881BE44A27A9}" destId="{ED258DD4-F129-450C-A901-4A973F85EC44}" srcOrd="4" destOrd="0" presId="urn:microsoft.com/office/officeart/2005/8/layout/orgChart1"/>
    <dgm:cxn modelId="{D2C3D58A-99DE-4D1B-94EA-DECACBFD530C}" type="presParOf" srcId="{3D64C2E6-A63B-47F3-A0F9-881BE44A27A9}" destId="{BE25603E-8A2A-4AD7-A187-3D2D43633C56}" srcOrd="5" destOrd="0" presId="urn:microsoft.com/office/officeart/2005/8/layout/orgChart1"/>
    <dgm:cxn modelId="{94678135-36DD-4688-A9BF-5AF350047095}" type="presParOf" srcId="{BE25603E-8A2A-4AD7-A187-3D2D43633C56}" destId="{0DC8544D-73A5-4B21-B3BC-DE91D3548908}" srcOrd="0" destOrd="0" presId="urn:microsoft.com/office/officeart/2005/8/layout/orgChart1"/>
    <dgm:cxn modelId="{68B61CE6-BE90-463A-8B00-4738EA0920D9}" type="presParOf" srcId="{0DC8544D-73A5-4B21-B3BC-DE91D3548908}" destId="{7FB350E4-AD7D-4456-B04A-EBB37B33200B}" srcOrd="0" destOrd="0" presId="urn:microsoft.com/office/officeart/2005/8/layout/orgChart1"/>
    <dgm:cxn modelId="{C1C7D5E6-6956-48E8-8F9A-02D3B2A480E4}" type="presParOf" srcId="{0DC8544D-73A5-4B21-B3BC-DE91D3548908}" destId="{7B2B76D9-8E37-4012-8491-FB840B7A219E}" srcOrd="1" destOrd="0" presId="urn:microsoft.com/office/officeart/2005/8/layout/orgChart1"/>
    <dgm:cxn modelId="{F21FF88A-18BF-4091-8190-24597CAD7D74}" type="presParOf" srcId="{BE25603E-8A2A-4AD7-A187-3D2D43633C56}" destId="{9B446A2E-5E87-41FE-9954-F31B06AE9AD4}" srcOrd="1" destOrd="0" presId="urn:microsoft.com/office/officeart/2005/8/layout/orgChart1"/>
    <dgm:cxn modelId="{A0E8C15B-8DEE-406C-8CE8-940C9227B116}" type="presParOf" srcId="{BE25603E-8A2A-4AD7-A187-3D2D43633C56}" destId="{F40F6794-6D5E-40B4-9607-CB9577B3D8F4}" srcOrd="2" destOrd="0" presId="urn:microsoft.com/office/officeart/2005/8/layout/orgChart1"/>
    <dgm:cxn modelId="{D9150B84-3C26-4A22-B19F-4FE896585F7E}" type="presParOf" srcId="{3D64C2E6-A63B-47F3-A0F9-881BE44A27A9}" destId="{D08D2826-8814-4770-871B-F561BDD1BF25}" srcOrd="6" destOrd="0" presId="urn:microsoft.com/office/officeart/2005/8/layout/orgChart1"/>
    <dgm:cxn modelId="{BAD6AD02-4ABB-4B47-A443-5EA9B495748C}" type="presParOf" srcId="{3D64C2E6-A63B-47F3-A0F9-881BE44A27A9}" destId="{5107E3A2-2E3A-411E-9858-4142CE304686}" srcOrd="7" destOrd="0" presId="urn:microsoft.com/office/officeart/2005/8/layout/orgChart1"/>
    <dgm:cxn modelId="{3F8B24E1-D6F3-4413-9AAD-E7D31CAB93F6}" type="presParOf" srcId="{5107E3A2-2E3A-411E-9858-4142CE304686}" destId="{C96C1D23-7661-4C40-ACC6-D2176D8FA682}" srcOrd="0" destOrd="0" presId="urn:microsoft.com/office/officeart/2005/8/layout/orgChart1"/>
    <dgm:cxn modelId="{9A0B09FC-ACD4-41EC-B134-6F2331FFB669}" type="presParOf" srcId="{C96C1D23-7661-4C40-ACC6-D2176D8FA682}" destId="{4C80C480-7772-4AE8-8F17-C4E638763083}" srcOrd="0" destOrd="0" presId="urn:microsoft.com/office/officeart/2005/8/layout/orgChart1"/>
    <dgm:cxn modelId="{F907567A-60E1-4D13-840E-C2A8B7FD6608}" type="presParOf" srcId="{C96C1D23-7661-4C40-ACC6-D2176D8FA682}" destId="{7FD28DE3-FF31-4EA7-9323-813B32F84749}" srcOrd="1" destOrd="0" presId="urn:microsoft.com/office/officeart/2005/8/layout/orgChart1"/>
    <dgm:cxn modelId="{0A18FE70-0E35-4AE0-824E-333686BA2AC4}" type="presParOf" srcId="{5107E3A2-2E3A-411E-9858-4142CE304686}" destId="{7F6D86E8-00AD-4D2E-86EB-EE74132F8CA3}" srcOrd="1" destOrd="0" presId="urn:microsoft.com/office/officeart/2005/8/layout/orgChart1"/>
    <dgm:cxn modelId="{AA50C8EE-DD1F-4985-A9C1-880AA3DB121B}" type="presParOf" srcId="{5107E3A2-2E3A-411E-9858-4142CE304686}" destId="{3CAB5891-972F-49B2-86D7-72E5BE89DF47}" srcOrd="2" destOrd="0" presId="urn:microsoft.com/office/officeart/2005/8/layout/orgChart1"/>
    <dgm:cxn modelId="{3D6C670E-7B9B-444A-A5C4-E779CA0DC77D}" type="presParOf" srcId="{3D64C2E6-A63B-47F3-A0F9-881BE44A27A9}" destId="{15001812-0BC1-4D4D-921C-5C209FC8FE74}" srcOrd="8" destOrd="0" presId="urn:microsoft.com/office/officeart/2005/8/layout/orgChart1"/>
    <dgm:cxn modelId="{CEF16EA8-BE6A-46BD-9578-514D893344FE}" type="presParOf" srcId="{3D64C2E6-A63B-47F3-A0F9-881BE44A27A9}" destId="{128BC414-258C-49E1-A3FD-841189C491B1}" srcOrd="9" destOrd="0" presId="urn:microsoft.com/office/officeart/2005/8/layout/orgChart1"/>
    <dgm:cxn modelId="{BE95B5ED-46FB-40F8-94C2-FC74073BC163}" type="presParOf" srcId="{128BC414-258C-49E1-A3FD-841189C491B1}" destId="{9D65F5D8-23DD-477A-B168-4101721DD065}" srcOrd="0" destOrd="0" presId="urn:microsoft.com/office/officeart/2005/8/layout/orgChart1"/>
    <dgm:cxn modelId="{71EDB48B-2918-440C-A7FD-B398C5F6AA69}" type="presParOf" srcId="{9D65F5D8-23DD-477A-B168-4101721DD065}" destId="{9126533A-5A26-44FC-96FE-173ABEB7AB32}" srcOrd="0" destOrd="0" presId="urn:microsoft.com/office/officeart/2005/8/layout/orgChart1"/>
    <dgm:cxn modelId="{66340121-8A71-4B30-A8A5-016AC253D54C}" type="presParOf" srcId="{9D65F5D8-23DD-477A-B168-4101721DD065}" destId="{29B6E4A7-4015-4C6B-91BA-A5AE677FBFA4}" srcOrd="1" destOrd="0" presId="urn:microsoft.com/office/officeart/2005/8/layout/orgChart1"/>
    <dgm:cxn modelId="{161BA75C-F678-4A4D-B236-51970E7D3718}" type="presParOf" srcId="{128BC414-258C-49E1-A3FD-841189C491B1}" destId="{FF7764B9-3200-4136-B588-6A3B655F2623}" srcOrd="1" destOrd="0" presId="urn:microsoft.com/office/officeart/2005/8/layout/orgChart1"/>
    <dgm:cxn modelId="{A3D077B2-1476-4066-8904-945CBE774AE8}" type="presParOf" srcId="{128BC414-258C-49E1-A3FD-841189C491B1}" destId="{4DE45702-EE6D-4A24-BFBF-B79D7E4CC853}" srcOrd="2" destOrd="0" presId="urn:microsoft.com/office/officeart/2005/8/layout/orgChart1"/>
    <dgm:cxn modelId="{BD39974A-0F6C-47B0-8D1A-98A9B478E4E2}" type="presParOf" srcId="{234AB8CA-4B54-42B9-9ADA-E1C1542E4FB5}" destId="{12A38D39-13FF-478D-A481-A6441F35AD98}" srcOrd="2" destOrd="0" presId="urn:microsoft.com/office/officeart/2005/8/layout/orgChart1"/>
    <dgm:cxn modelId="{23EE7650-0ADC-42C6-B5E1-9CED5F95CB4A}" type="presParOf" srcId="{0A295067-DACB-4EA9-8AFD-85E1E51B075D}" destId="{3E3FEC6C-CEE1-453E-8FF3-BC79E8D04E7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01812-0BC1-4D4D-921C-5C209FC8FE74}">
      <dsp:nvSpPr>
        <dsp:cNvPr id="0" name=""/>
        <dsp:cNvSpPr/>
      </dsp:nvSpPr>
      <dsp:spPr>
        <a:xfrm>
          <a:off x="9443422" y="1092119"/>
          <a:ext cx="135340" cy="2977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7492"/>
              </a:lnTo>
              <a:lnTo>
                <a:pt x="135340" y="29774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D2826-8814-4770-871B-F561BDD1BF25}">
      <dsp:nvSpPr>
        <dsp:cNvPr id="0" name=""/>
        <dsp:cNvSpPr/>
      </dsp:nvSpPr>
      <dsp:spPr>
        <a:xfrm>
          <a:off x="9443422" y="1092119"/>
          <a:ext cx="135340" cy="2336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6880"/>
              </a:lnTo>
              <a:lnTo>
                <a:pt x="135340" y="23368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258DD4-F129-450C-A901-4A973F85EC44}">
      <dsp:nvSpPr>
        <dsp:cNvPr id="0" name=""/>
        <dsp:cNvSpPr/>
      </dsp:nvSpPr>
      <dsp:spPr>
        <a:xfrm>
          <a:off x="9443422" y="1092119"/>
          <a:ext cx="135340" cy="1696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6268"/>
              </a:lnTo>
              <a:lnTo>
                <a:pt x="135340" y="16962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733056-2A78-46F0-B82A-7A9C96835CE7}">
      <dsp:nvSpPr>
        <dsp:cNvPr id="0" name=""/>
        <dsp:cNvSpPr/>
      </dsp:nvSpPr>
      <dsp:spPr>
        <a:xfrm>
          <a:off x="9443422" y="1092119"/>
          <a:ext cx="135340" cy="1055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656"/>
              </a:lnTo>
              <a:lnTo>
                <a:pt x="135340" y="10556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5A1BD6-3045-436D-B5CA-19F7D0873C53}">
      <dsp:nvSpPr>
        <dsp:cNvPr id="0" name=""/>
        <dsp:cNvSpPr/>
      </dsp:nvSpPr>
      <dsp:spPr>
        <a:xfrm>
          <a:off x="9443422" y="1092119"/>
          <a:ext cx="135340" cy="415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044"/>
              </a:lnTo>
              <a:lnTo>
                <a:pt x="135340" y="4150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D17D49-3828-4B63-A1B5-E7DDEC434490}">
      <dsp:nvSpPr>
        <dsp:cNvPr id="0" name=""/>
        <dsp:cNvSpPr/>
      </dsp:nvSpPr>
      <dsp:spPr>
        <a:xfrm>
          <a:off x="5983215" y="451507"/>
          <a:ext cx="3821115" cy="189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38"/>
              </a:lnTo>
              <a:lnTo>
                <a:pt x="3821115" y="94738"/>
              </a:lnTo>
              <a:lnTo>
                <a:pt x="3821115" y="189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ADFDF-42A4-4954-B117-82FEF8C7683D}">
      <dsp:nvSpPr>
        <dsp:cNvPr id="0" name=""/>
        <dsp:cNvSpPr/>
      </dsp:nvSpPr>
      <dsp:spPr>
        <a:xfrm>
          <a:off x="8351675" y="1092119"/>
          <a:ext cx="135340" cy="1055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656"/>
              </a:lnTo>
              <a:lnTo>
                <a:pt x="135340" y="10556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D68EBD-1A20-4DBF-8CBF-FBE099767A07}">
      <dsp:nvSpPr>
        <dsp:cNvPr id="0" name=""/>
        <dsp:cNvSpPr/>
      </dsp:nvSpPr>
      <dsp:spPr>
        <a:xfrm>
          <a:off x="8351675" y="1092119"/>
          <a:ext cx="135340" cy="415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044"/>
              </a:lnTo>
              <a:lnTo>
                <a:pt x="135340" y="4150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E3E55-C058-463E-98A1-54880AF22C9D}">
      <dsp:nvSpPr>
        <dsp:cNvPr id="0" name=""/>
        <dsp:cNvSpPr/>
      </dsp:nvSpPr>
      <dsp:spPr>
        <a:xfrm>
          <a:off x="5983215" y="451507"/>
          <a:ext cx="2729368" cy="189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38"/>
              </a:lnTo>
              <a:lnTo>
                <a:pt x="2729368" y="94738"/>
              </a:lnTo>
              <a:lnTo>
                <a:pt x="2729368" y="189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35E6C-01AE-401B-A8E0-CEB0321CF36D}">
      <dsp:nvSpPr>
        <dsp:cNvPr id="0" name=""/>
        <dsp:cNvSpPr/>
      </dsp:nvSpPr>
      <dsp:spPr>
        <a:xfrm>
          <a:off x="5983215" y="451507"/>
          <a:ext cx="1701636" cy="196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84"/>
              </a:lnTo>
              <a:lnTo>
                <a:pt x="1701636" y="101884"/>
              </a:lnTo>
              <a:lnTo>
                <a:pt x="1701636" y="1966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7D2C3-92C3-4B7B-BAC7-736E5DD06598}">
      <dsp:nvSpPr>
        <dsp:cNvPr id="0" name=""/>
        <dsp:cNvSpPr/>
      </dsp:nvSpPr>
      <dsp:spPr>
        <a:xfrm>
          <a:off x="6168181" y="1092119"/>
          <a:ext cx="135340" cy="5539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39940"/>
              </a:lnTo>
              <a:lnTo>
                <a:pt x="135340" y="55399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E6200-4413-4FE1-8234-0F19F4EE46DC}">
      <dsp:nvSpPr>
        <dsp:cNvPr id="0" name=""/>
        <dsp:cNvSpPr/>
      </dsp:nvSpPr>
      <dsp:spPr>
        <a:xfrm>
          <a:off x="6168181" y="1092119"/>
          <a:ext cx="135340" cy="4899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9328"/>
              </a:lnTo>
              <a:lnTo>
                <a:pt x="135340" y="48993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6205A-ADB3-4194-8B40-0E2B7E2A8C33}">
      <dsp:nvSpPr>
        <dsp:cNvPr id="0" name=""/>
        <dsp:cNvSpPr/>
      </dsp:nvSpPr>
      <dsp:spPr>
        <a:xfrm>
          <a:off x="6168181" y="1092119"/>
          <a:ext cx="135340" cy="4258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8716"/>
              </a:lnTo>
              <a:lnTo>
                <a:pt x="135340" y="42587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69976-674F-4B53-87E6-45C1760C2420}">
      <dsp:nvSpPr>
        <dsp:cNvPr id="0" name=""/>
        <dsp:cNvSpPr/>
      </dsp:nvSpPr>
      <dsp:spPr>
        <a:xfrm>
          <a:off x="6168181" y="1092119"/>
          <a:ext cx="135340" cy="3618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8104"/>
              </a:lnTo>
              <a:lnTo>
                <a:pt x="135340" y="36181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62587E-1429-4264-8B30-4FB1578204F7}">
      <dsp:nvSpPr>
        <dsp:cNvPr id="0" name=""/>
        <dsp:cNvSpPr/>
      </dsp:nvSpPr>
      <dsp:spPr>
        <a:xfrm>
          <a:off x="6168181" y="1092119"/>
          <a:ext cx="135340" cy="2977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7492"/>
              </a:lnTo>
              <a:lnTo>
                <a:pt x="135340" y="29774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80A92-6944-4B91-9C44-CE89D39EEDE9}">
      <dsp:nvSpPr>
        <dsp:cNvPr id="0" name=""/>
        <dsp:cNvSpPr/>
      </dsp:nvSpPr>
      <dsp:spPr>
        <a:xfrm>
          <a:off x="6168181" y="1092119"/>
          <a:ext cx="135340" cy="2336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6880"/>
              </a:lnTo>
              <a:lnTo>
                <a:pt x="135340" y="23368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7D358-D292-473F-A29D-2823F2DFF12E}">
      <dsp:nvSpPr>
        <dsp:cNvPr id="0" name=""/>
        <dsp:cNvSpPr/>
      </dsp:nvSpPr>
      <dsp:spPr>
        <a:xfrm>
          <a:off x="6168181" y="1092119"/>
          <a:ext cx="135340" cy="1696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6268"/>
              </a:lnTo>
              <a:lnTo>
                <a:pt x="135340" y="16962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029885-3A84-4588-A32C-76490266A77E}">
      <dsp:nvSpPr>
        <dsp:cNvPr id="0" name=""/>
        <dsp:cNvSpPr/>
      </dsp:nvSpPr>
      <dsp:spPr>
        <a:xfrm>
          <a:off x="6168181" y="1092119"/>
          <a:ext cx="135340" cy="1055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656"/>
              </a:lnTo>
              <a:lnTo>
                <a:pt x="135340" y="10556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FCD1C5-801F-4D98-B945-5A078643E20F}">
      <dsp:nvSpPr>
        <dsp:cNvPr id="0" name=""/>
        <dsp:cNvSpPr/>
      </dsp:nvSpPr>
      <dsp:spPr>
        <a:xfrm>
          <a:off x="6168181" y="1092119"/>
          <a:ext cx="135340" cy="415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044"/>
              </a:lnTo>
              <a:lnTo>
                <a:pt x="135340" y="4150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7CD94-DE17-4C92-85B1-1F79C7850AC4}">
      <dsp:nvSpPr>
        <dsp:cNvPr id="0" name=""/>
        <dsp:cNvSpPr/>
      </dsp:nvSpPr>
      <dsp:spPr>
        <a:xfrm>
          <a:off x="5983215" y="451507"/>
          <a:ext cx="545873" cy="189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38"/>
              </a:lnTo>
              <a:lnTo>
                <a:pt x="545873" y="94738"/>
              </a:lnTo>
              <a:lnTo>
                <a:pt x="545873" y="189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5C8AE3-B4E9-4D74-AB03-162A3783B5E0}">
      <dsp:nvSpPr>
        <dsp:cNvPr id="0" name=""/>
        <dsp:cNvSpPr/>
      </dsp:nvSpPr>
      <dsp:spPr>
        <a:xfrm>
          <a:off x="5094729" y="1099265"/>
          <a:ext cx="91440" cy="29703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70346"/>
              </a:lnTo>
              <a:lnTo>
                <a:pt x="117044" y="29703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2A20B-31E4-4FCF-978F-5228752B7A19}">
      <dsp:nvSpPr>
        <dsp:cNvPr id="0" name=""/>
        <dsp:cNvSpPr/>
      </dsp:nvSpPr>
      <dsp:spPr>
        <a:xfrm>
          <a:off x="5094729" y="1099265"/>
          <a:ext cx="91440" cy="23297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29734"/>
              </a:lnTo>
              <a:lnTo>
                <a:pt x="117044" y="23297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2E4A63-CC25-4512-88D4-83AABD41302C}">
      <dsp:nvSpPr>
        <dsp:cNvPr id="0" name=""/>
        <dsp:cNvSpPr/>
      </dsp:nvSpPr>
      <dsp:spPr>
        <a:xfrm>
          <a:off x="5094729" y="1099265"/>
          <a:ext cx="91440" cy="16891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89122"/>
              </a:lnTo>
              <a:lnTo>
                <a:pt x="117044" y="16891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3DB9FF-BE05-4709-8434-7A077DDDA687}">
      <dsp:nvSpPr>
        <dsp:cNvPr id="0" name=""/>
        <dsp:cNvSpPr/>
      </dsp:nvSpPr>
      <dsp:spPr>
        <a:xfrm>
          <a:off x="5094729" y="1099265"/>
          <a:ext cx="91440" cy="10485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8510"/>
              </a:lnTo>
              <a:lnTo>
                <a:pt x="117044" y="10485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E3E71-B365-43F7-8086-8447FD4F41F6}">
      <dsp:nvSpPr>
        <dsp:cNvPr id="0" name=""/>
        <dsp:cNvSpPr/>
      </dsp:nvSpPr>
      <dsp:spPr>
        <a:xfrm>
          <a:off x="5094729" y="1099265"/>
          <a:ext cx="91440" cy="4078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7898"/>
              </a:lnTo>
              <a:lnTo>
                <a:pt x="117044" y="4078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54A89-7857-49BD-8864-22038F79FBE0}">
      <dsp:nvSpPr>
        <dsp:cNvPr id="0" name=""/>
        <dsp:cNvSpPr/>
      </dsp:nvSpPr>
      <dsp:spPr>
        <a:xfrm>
          <a:off x="5501358" y="451507"/>
          <a:ext cx="481857" cy="196622"/>
        </a:xfrm>
        <a:custGeom>
          <a:avLst/>
          <a:gdLst/>
          <a:ahLst/>
          <a:cxnLst/>
          <a:rect l="0" t="0" r="0" b="0"/>
          <a:pathLst>
            <a:path>
              <a:moveTo>
                <a:pt x="481857" y="0"/>
              </a:moveTo>
              <a:lnTo>
                <a:pt x="481857" y="101884"/>
              </a:lnTo>
              <a:lnTo>
                <a:pt x="0" y="101884"/>
              </a:lnTo>
              <a:lnTo>
                <a:pt x="0" y="1966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04BACD-A755-4527-9527-3311FF133E0E}">
      <dsp:nvSpPr>
        <dsp:cNvPr id="0" name=""/>
        <dsp:cNvSpPr/>
      </dsp:nvSpPr>
      <dsp:spPr>
        <a:xfrm>
          <a:off x="4002982" y="1099265"/>
          <a:ext cx="91440" cy="42515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51570"/>
              </a:lnTo>
              <a:lnTo>
                <a:pt x="117044" y="42515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540A48-0ED8-472D-8FEE-54EE8E8FEBC2}">
      <dsp:nvSpPr>
        <dsp:cNvPr id="0" name=""/>
        <dsp:cNvSpPr/>
      </dsp:nvSpPr>
      <dsp:spPr>
        <a:xfrm>
          <a:off x="4002982" y="1099265"/>
          <a:ext cx="91440" cy="36109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0958"/>
              </a:lnTo>
              <a:lnTo>
                <a:pt x="117044" y="36109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79D8D-3323-4F1E-932E-10BEE0DF90EC}">
      <dsp:nvSpPr>
        <dsp:cNvPr id="0" name=""/>
        <dsp:cNvSpPr/>
      </dsp:nvSpPr>
      <dsp:spPr>
        <a:xfrm>
          <a:off x="4002982" y="1099265"/>
          <a:ext cx="91440" cy="29703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70346"/>
              </a:lnTo>
              <a:lnTo>
                <a:pt x="117044" y="29703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20594-ED13-4B96-AF52-0BBA47635FBA}">
      <dsp:nvSpPr>
        <dsp:cNvPr id="0" name=""/>
        <dsp:cNvSpPr/>
      </dsp:nvSpPr>
      <dsp:spPr>
        <a:xfrm>
          <a:off x="4002982" y="1099265"/>
          <a:ext cx="91440" cy="23297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29734"/>
              </a:lnTo>
              <a:lnTo>
                <a:pt x="117044" y="23297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8943A4-9611-4741-A916-E5B626BB7AD6}">
      <dsp:nvSpPr>
        <dsp:cNvPr id="0" name=""/>
        <dsp:cNvSpPr/>
      </dsp:nvSpPr>
      <dsp:spPr>
        <a:xfrm>
          <a:off x="4002982" y="1099265"/>
          <a:ext cx="91440" cy="16891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89122"/>
              </a:lnTo>
              <a:lnTo>
                <a:pt x="117044" y="16891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80416-6F14-41A6-AD49-B5723B974812}">
      <dsp:nvSpPr>
        <dsp:cNvPr id="0" name=""/>
        <dsp:cNvSpPr/>
      </dsp:nvSpPr>
      <dsp:spPr>
        <a:xfrm>
          <a:off x="4002982" y="1099265"/>
          <a:ext cx="91440" cy="10485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8510"/>
              </a:lnTo>
              <a:lnTo>
                <a:pt x="117044" y="10485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2905E6-1369-4697-BC47-BF7F9CA76B4F}">
      <dsp:nvSpPr>
        <dsp:cNvPr id="0" name=""/>
        <dsp:cNvSpPr/>
      </dsp:nvSpPr>
      <dsp:spPr>
        <a:xfrm>
          <a:off x="4002982" y="1099265"/>
          <a:ext cx="91440" cy="4078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7898"/>
              </a:lnTo>
              <a:lnTo>
                <a:pt x="117044" y="4078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C2D7FF-FC97-49EE-A4F3-835B0A4ADEA2}">
      <dsp:nvSpPr>
        <dsp:cNvPr id="0" name=""/>
        <dsp:cNvSpPr/>
      </dsp:nvSpPr>
      <dsp:spPr>
        <a:xfrm>
          <a:off x="4409610" y="451507"/>
          <a:ext cx="1573604" cy="196622"/>
        </a:xfrm>
        <a:custGeom>
          <a:avLst/>
          <a:gdLst/>
          <a:ahLst/>
          <a:cxnLst/>
          <a:rect l="0" t="0" r="0" b="0"/>
          <a:pathLst>
            <a:path>
              <a:moveTo>
                <a:pt x="1573604" y="0"/>
              </a:moveTo>
              <a:lnTo>
                <a:pt x="1573604" y="101884"/>
              </a:lnTo>
              <a:lnTo>
                <a:pt x="0" y="101884"/>
              </a:lnTo>
              <a:lnTo>
                <a:pt x="0" y="1966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33800A-5147-4D19-88BD-06E46F6DB7EE}">
      <dsp:nvSpPr>
        <dsp:cNvPr id="0" name=""/>
        <dsp:cNvSpPr/>
      </dsp:nvSpPr>
      <dsp:spPr>
        <a:xfrm>
          <a:off x="2892939" y="1092119"/>
          <a:ext cx="135340" cy="4899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9328"/>
              </a:lnTo>
              <a:lnTo>
                <a:pt x="135340" y="48993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4404F0-F776-4AE5-A337-0BB2010E483D}">
      <dsp:nvSpPr>
        <dsp:cNvPr id="0" name=""/>
        <dsp:cNvSpPr/>
      </dsp:nvSpPr>
      <dsp:spPr>
        <a:xfrm>
          <a:off x="2892939" y="1092119"/>
          <a:ext cx="135340" cy="4258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8716"/>
              </a:lnTo>
              <a:lnTo>
                <a:pt x="135340" y="42587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B66A9-B334-4B89-B9BD-3C63502D45F8}">
      <dsp:nvSpPr>
        <dsp:cNvPr id="0" name=""/>
        <dsp:cNvSpPr/>
      </dsp:nvSpPr>
      <dsp:spPr>
        <a:xfrm>
          <a:off x="2892939" y="1092119"/>
          <a:ext cx="135340" cy="3618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8104"/>
              </a:lnTo>
              <a:lnTo>
                <a:pt x="135340" y="36181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4885D-D728-4A8D-BA84-B026574228E6}">
      <dsp:nvSpPr>
        <dsp:cNvPr id="0" name=""/>
        <dsp:cNvSpPr/>
      </dsp:nvSpPr>
      <dsp:spPr>
        <a:xfrm>
          <a:off x="2892939" y="1092119"/>
          <a:ext cx="135340" cy="2977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7492"/>
              </a:lnTo>
              <a:lnTo>
                <a:pt x="135340" y="29774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874887-7DA1-46E3-8E3D-041641CCD51F}">
      <dsp:nvSpPr>
        <dsp:cNvPr id="0" name=""/>
        <dsp:cNvSpPr/>
      </dsp:nvSpPr>
      <dsp:spPr>
        <a:xfrm>
          <a:off x="2892939" y="1092119"/>
          <a:ext cx="135340" cy="2336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6880"/>
              </a:lnTo>
              <a:lnTo>
                <a:pt x="135340" y="23368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9E68FA-ED45-4955-A920-991958D22B7F}">
      <dsp:nvSpPr>
        <dsp:cNvPr id="0" name=""/>
        <dsp:cNvSpPr/>
      </dsp:nvSpPr>
      <dsp:spPr>
        <a:xfrm>
          <a:off x="2892939" y="1092119"/>
          <a:ext cx="135340" cy="1696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6268"/>
              </a:lnTo>
              <a:lnTo>
                <a:pt x="135340" y="16962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B484B3-A793-49A3-82D9-A61CC5C69BB1}">
      <dsp:nvSpPr>
        <dsp:cNvPr id="0" name=""/>
        <dsp:cNvSpPr/>
      </dsp:nvSpPr>
      <dsp:spPr>
        <a:xfrm>
          <a:off x="2892939" y="1092119"/>
          <a:ext cx="135340" cy="1055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656"/>
              </a:lnTo>
              <a:lnTo>
                <a:pt x="135340" y="10556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A6BD7-47A2-4281-A124-08C8822CF93C}">
      <dsp:nvSpPr>
        <dsp:cNvPr id="0" name=""/>
        <dsp:cNvSpPr/>
      </dsp:nvSpPr>
      <dsp:spPr>
        <a:xfrm>
          <a:off x="2892939" y="1092119"/>
          <a:ext cx="135340" cy="415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044"/>
              </a:lnTo>
              <a:lnTo>
                <a:pt x="135340" y="4150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C6A0E3-FE6F-47F4-AB17-B01CA0D2F3EC}">
      <dsp:nvSpPr>
        <dsp:cNvPr id="0" name=""/>
        <dsp:cNvSpPr/>
      </dsp:nvSpPr>
      <dsp:spPr>
        <a:xfrm>
          <a:off x="3253847" y="451507"/>
          <a:ext cx="2729368" cy="189476"/>
        </a:xfrm>
        <a:custGeom>
          <a:avLst/>
          <a:gdLst/>
          <a:ahLst/>
          <a:cxnLst/>
          <a:rect l="0" t="0" r="0" b="0"/>
          <a:pathLst>
            <a:path>
              <a:moveTo>
                <a:pt x="2729368" y="0"/>
              </a:moveTo>
              <a:lnTo>
                <a:pt x="2729368" y="94738"/>
              </a:lnTo>
              <a:lnTo>
                <a:pt x="0" y="94738"/>
              </a:lnTo>
              <a:lnTo>
                <a:pt x="0" y="189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ABF819-B558-400F-AF70-A7794887713E}">
      <dsp:nvSpPr>
        <dsp:cNvPr id="0" name=""/>
        <dsp:cNvSpPr/>
      </dsp:nvSpPr>
      <dsp:spPr>
        <a:xfrm>
          <a:off x="1801192" y="1092119"/>
          <a:ext cx="135340" cy="5539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39940"/>
              </a:lnTo>
              <a:lnTo>
                <a:pt x="135340" y="55399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26194A-C145-4EF3-832A-0ACD9CDEC22E}">
      <dsp:nvSpPr>
        <dsp:cNvPr id="0" name=""/>
        <dsp:cNvSpPr/>
      </dsp:nvSpPr>
      <dsp:spPr>
        <a:xfrm>
          <a:off x="1801192" y="1092119"/>
          <a:ext cx="135340" cy="4899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9328"/>
              </a:lnTo>
              <a:lnTo>
                <a:pt x="135340" y="48993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3E267-D402-48A8-B518-3D693CDC5B4F}">
      <dsp:nvSpPr>
        <dsp:cNvPr id="0" name=""/>
        <dsp:cNvSpPr/>
      </dsp:nvSpPr>
      <dsp:spPr>
        <a:xfrm>
          <a:off x="1801192" y="1092119"/>
          <a:ext cx="135340" cy="4258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8716"/>
              </a:lnTo>
              <a:lnTo>
                <a:pt x="135340" y="42587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AC387-3637-425A-B332-69C56CCCD54B}">
      <dsp:nvSpPr>
        <dsp:cNvPr id="0" name=""/>
        <dsp:cNvSpPr/>
      </dsp:nvSpPr>
      <dsp:spPr>
        <a:xfrm>
          <a:off x="1801192" y="1092119"/>
          <a:ext cx="135340" cy="3618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8104"/>
              </a:lnTo>
              <a:lnTo>
                <a:pt x="135340" y="36181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239DB1-729F-41E9-91CE-6691E5B62B27}">
      <dsp:nvSpPr>
        <dsp:cNvPr id="0" name=""/>
        <dsp:cNvSpPr/>
      </dsp:nvSpPr>
      <dsp:spPr>
        <a:xfrm>
          <a:off x="1801192" y="1092119"/>
          <a:ext cx="135340" cy="2977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7492"/>
              </a:lnTo>
              <a:lnTo>
                <a:pt x="135340" y="29774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88A98-21E0-4163-9FF0-2F7B7C0885E2}">
      <dsp:nvSpPr>
        <dsp:cNvPr id="0" name=""/>
        <dsp:cNvSpPr/>
      </dsp:nvSpPr>
      <dsp:spPr>
        <a:xfrm>
          <a:off x="1801192" y="1092119"/>
          <a:ext cx="135340" cy="2336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6880"/>
              </a:lnTo>
              <a:lnTo>
                <a:pt x="135340" y="23368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6D16B8-A395-4BB2-8F58-D81F234A4C4A}">
      <dsp:nvSpPr>
        <dsp:cNvPr id="0" name=""/>
        <dsp:cNvSpPr/>
      </dsp:nvSpPr>
      <dsp:spPr>
        <a:xfrm>
          <a:off x="1801192" y="1092119"/>
          <a:ext cx="135340" cy="1696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6268"/>
              </a:lnTo>
              <a:lnTo>
                <a:pt x="135340" y="16962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688C74-283E-470E-8928-98875895E425}">
      <dsp:nvSpPr>
        <dsp:cNvPr id="0" name=""/>
        <dsp:cNvSpPr/>
      </dsp:nvSpPr>
      <dsp:spPr>
        <a:xfrm>
          <a:off x="1801192" y="1092119"/>
          <a:ext cx="135340" cy="1055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656"/>
              </a:lnTo>
              <a:lnTo>
                <a:pt x="135340" y="10556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62E55-9052-4A0D-951F-A903E21E6CAA}">
      <dsp:nvSpPr>
        <dsp:cNvPr id="0" name=""/>
        <dsp:cNvSpPr/>
      </dsp:nvSpPr>
      <dsp:spPr>
        <a:xfrm>
          <a:off x="1801192" y="1092119"/>
          <a:ext cx="135340" cy="415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044"/>
              </a:lnTo>
              <a:lnTo>
                <a:pt x="135340" y="4150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25F27-FBA5-4EC3-A83C-5297AFF107C2}">
      <dsp:nvSpPr>
        <dsp:cNvPr id="0" name=""/>
        <dsp:cNvSpPr/>
      </dsp:nvSpPr>
      <dsp:spPr>
        <a:xfrm>
          <a:off x="2162100" y="451507"/>
          <a:ext cx="3821115" cy="189476"/>
        </a:xfrm>
        <a:custGeom>
          <a:avLst/>
          <a:gdLst/>
          <a:ahLst/>
          <a:cxnLst/>
          <a:rect l="0" t="0" r="0" b="0"/>
          <a:pathLst>
            <a:path>
              <a:moveTo>
                <a:pt x="3821115" y="0"/>
              </a:moveTo>
              <a:lnTo>
                <a:pt x="3821115" y="94738"/>
              </a:lnTo>
              <a:lnTo>
                <a:pt x="0" y="94738"/>
              </a:lnTo>
              <a:lnTo>
                <a:pt x="0" y="189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0C5F06-54B1-4F91-8EFA-4F090234B486}">
      <dsp:nvSpPr>
        <dsp:cNvPr id="0" name=""/>
        <dsp:cNvSpPr/>
      </dsp:nvSpPr>
      <dsp:spPr>
        <a:xfrm>
          <a:off x="5532080" y="372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Phoenix Airline Web</a:t>
          </a:r>
        </a:p>
      </dsp:txBody>
      <dsp:txXfrm>
        <a:off x="5532080" y="372"/>
        <a:ext cx="902270" cy="451135"/>
      </dsp:txXfrm>
    </dsp:sp>
    <dsp:sp modelId="{05932D17-B290-4701-B1A8-F76643E8E932}">
      <dsp:nvSpPr>
        <dsp:cNvPr id="0" name=""/>
        <dsp:cNvSpPr/>
      </dsp:nvSpPr>
      <dsp:spPr>
        <a:xfrm>
          <a:off x="1710965" y="640984"/>
          <a:ext cx="902270" cy="451135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Home</a:t>
          </a:r>
        </a:p>
      </dsp:txBody>
      <dsp:txXfrm>
        <a:off x="1710965" y="640984"/>
        <a:ext cx="902270" cy="451135"/>
      </dsp:txXfrm>
    </dsp:sp>
    <dsp:sp modelId="{193431EA-8A56-4753-90D4-B3830EC03DE6}">
      <dsp:nvSpPr>
        <dsp:cNvPr id="0" name=""/>
        <dsp:cNvSpPr/>
      </dsp:nvSpPr>
      <dsp:spPr>
        <a:xfrm>
          <a:off x="1936532" y="1281596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Book a Flight</a:t>
          </a:r>
        </a:p>
      </dsp:txBody>
      <dsp:txXfrm>
        <a:off x="1936532" y="1281596"/>
        <a:ext cx="902270" cy="451135"/>
      </dsp:txXfrm>
    </dsp:sp>
    <dsp:sp modelId="{A5B152D5-BD01-4CED-9647-7C28A46B4A10}">
      <dsp:nvSpPr>
        <dsp:cNvPr id="0" name=""/>
        <dsp:cNvSpPr/>
      </dsp:nvSpPr>
      <dsp:spPr>
        <a:xfrm>
          <a:off x="1936532" y="1922208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Holidays by </a:t>
          </a:r>
          <a:r>
            <a:rPr lang="en-US" sz="800" kern="1200" dirty="0" err="1"/>
            <a:t>Phonix</a:t>
          </a:r>
          <a:endParaRPr lang="en-US" sz="800" kern="1200" dirty="0"/>
        </a:p>
      </dsp:txBody>
      <dsp:txXfrm>
        <a:off x="1936532" y="1922208"/>
        <a:ext cx="902270" cy="451135"/>
      </dsp:txXfrm>
    </dsp:sp>
    <dsp:sp modelId="{120EED6A-9121-4DB6-85FB-2978EA22EC53}">
      <dsp:nvSpPr>
        <dsp:cNvPr id="0" name=""/>
        <dsp:cNvSpPr/>
      </dsp:nvSpPr>
      <dsp:spPr>
        <a:xfrm>
          <a:off x="1936532" y="2562820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Flight Status</a:t>
          </a:r>
        </a:p>
      </dsp:txBody>
      <dsp:txXfrm>
        <a:off x="1936532" y="2562820"/>
        <a:ext cx="902270" cy="451135"/>
      </dsp:txXfrm>
    </dsp:sp>
    <dsp:sp modelId="{D00DFAE1-1FA6-455F-BB36-274F1903538B}">
      <dsp:nvSpPr>
        <dsp:cNvPr id="0" name=""/>
        <dsp:cNvSpPr/>
      </dsp:nvSpPr>
      <dsp:spPr>
        <a:xfrm>
          <a:off x="1936532" y="3203432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Holidays</a:t>
          </a:r>
        </a:p>
      </dsp:txBody>
      <dsp:txXfrm>
        <a:off x="1936532" y="3203432"/>
        <a:ext cx="902270" cy="451135"/>
      </dsp:txXfrm>
    </dsp:sp>
    <dsp:sp modelId="{CC72F4BE-3764-498A-B23B-B580E5A923E1}">
      <dsp:nvSpPr>
        <dsp:cNvPr id="0" name=""/>
        <dsp:cNvSpPr/>
      </dsp:nvSpPr>
      <dsp:spPr>
        <a:xfrm>
          <a:off x="1936532" y="3844044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Hotels</a:t>
          </a:r>
        </a:p>
      </dsp:txBody>
      <dsp:txXfrm>
        <a:off x="1936532" y="3844044"/>
        <a:ext cx="902270" cy="451135"/>
      </dsp:txXfrm>
    </dsp:sp>
    <dsp:sp modelId="{19A15192-62D5-4447-96C2-07C45771DE87}">
      <dsp:nvSpPr>
        <dsp:cNvPr id="0" name=""/>
        <dsp:cNvSpPr/>
      </dsp:nvSpPr>
      <dsp:spPr>
        <a:xfrm>
          <a:off x="1936532" y="4484656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Car Rentals</a:t>
          </a:r>
        </a:p>
      </dsp:txBody>
      <dsp:txXfrm>
        <a:off x="1936532" y="4484656"/>
        <a:ext cx="902270" cy="451135"/>
      </dsp:txXfrm>
    </dsp:sp>
    <dsp:sp modelId="{FE39EF20-712A-4B58-8006-724C0C8C19AA}">
      <dsp:nvSpPr>
        <dsp:cNvPr id="0" name=""/>
        <dsp:cNvSpPr/>
      </dsp:nvSpPr>
      <dsp:spPr>
        <a:xfrm>
          <a:off x="1936532" y="5125268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Tours</a:t>
          </a:r>
        </a:p>
      </dsp:txBody>
      <dsp:txXfrm>
        <a:off x="1936532" y="5125268"/>
        <a:ext cx="902270" cy="451135"/>
      </dsp:txXfrm>
    </dsp:sp>
    <dsp:sp modelId="{60EBB277-D816-4D2A-8256-B0176EF606A9}">
      <dsp:nvSpPr>
        <dsp:cNvPr id="0" name=""/>
        <dsp:cNvSpPr/>
      </dsp:nvSpPr>
      <dsp:spPr>
        <a:xfrm>
          <a:off x="1936532" y="5765880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Upgrade to business class</a:t>
          </a:r>
        </a:p>
      </dsp:txBody>
      <dsp:txXfrm>
        <a:off x="1936532" y="5765880"/>
        <a:ext cx="902270" cy="451135"/>
      </dsp:txXfrm>
    </dsp:sp>
    <dsp:sp modelId="{B422C35B-00F6-4162-94A7-69A87209B742}">
      <dsp:nvSpPr>
        <dsp:cNvPr id="0" name=""/>
        <dsp:cNvSpPr/>
      </dsp:nvSpPr>
      <dsp:spPr>
        <a:xfrm>
          <a:off x="1936532" y="6406492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Sign up for news </a:t>
          </a:r>
          <a:r>
            <a:rPr lang="en-US" sz="800" kern="1200" dirty="0" err="1"/>
            <a:t>lestter</a:t>
          </a:r>
          <a:endParaRPr lang="en-US" sz="800" kern="1200" dirty="0"/>
        </a:p>
      </dsp:txBody>
      <dsp:txXfrm>
        <a:off x="1936532" y="6406492"/>
        <a:ext cx="902270" cy="451135"/>
      </dsp:txXfrm>
    </dsp:sp>
    <dsp:sp modelId="{7F8DE8D0-744D-4273-AC44-A501460AC726}">
      <dsp:nvSpPr>
        <dsp:cNvPr id="0" name=""/>
        <dsp:cNvSpPr/>
      </dsp:nvSpPr>
      <dsp:spPr>
        <a:xfrm>
          <a:off x="2802712" y="640984"/>
          <a:ext cx="902270" cy="451135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tx1">
                  <a:lumMod val="85000"/>
                  <a:lumOff val="15000"/>
                </a:schemeClr>
              </a:solidFill>
            </a:rPr>
            <a:t>Plan</a:t>
          </a:r>
        </a:p>
      </dsp:txBody>
      <dsp:txXfrm>
        <a:off x="2802712" y="640984"/>
        <a:ext cx="902270" cy="451135"/>
      </dsp:txXfrm>
    </dsp:sp>
    <dsp:sp modelId="{A964E64D-012C-4466-AA78-647BE5EDFA08}">
      <dsp:nvSpPr>
        <dsp:cNvPr id="0" name=""/>
        <dsp:cNvSpPr/>
      </dsp:nvSpPr>
      <dsp:spPr>
        <a:xfrm>
          <a:off x="3028280" y="1281596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Fare Types</a:t>
          </a:r>
        </a:p>
      </dsp:txBody>
      <dsp:txXfrm>
        <a:off x="3028280" y="1281596"/>
        <a:ext cx="902270" cy="451135"/>
      </dsp:txXfrm>
    </dsp:sp>
    <dsp:sp modelId="{D3A3496C-5673-4ECC-A4AB-793FCB873F45}">
      <dsp:nvSpPr>
        <dsp:cNvPr id="0" name=""/>
        <dsp:cNvSpPr/>
      </dsp:nvSpPr>
      <dsp:spPr>
        <a:xfrm>
          <a:off x="3028280" y="1922208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Covid-19 Info hub</a:t>
          </a:r>
        </a:p>
      </dsp:txBody>
      <dsp:txXfrm>
        <a:off x="3028280" y="1922208"/>
        <a:ext cx="902270" cy="451135"/>
      </dsp:txXfrm>
    </dsp:sp>
    <dsp:sp modelId="{9003C469-3F17-46BB-A45C-75D8AAA4AD16}">
      <dsp:nvSpPr>
        <dsp:cNvPr id="0" name=""/>
        <dsp:cNvSpPr/>
      </dsp:nvSpPr>
      <dsp:spPr>
        <a:xfrm>
          <a:off x="3028280" y="2562820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Ways to Pay</a:t>
          </a:r>
        </a:p>
      </dsp:txBody>
      <dsp:txXfrm>
        <a:off x="3028280" y="2562820"/>
        <a:ext cx="902270" cy="451135"/>
      </dsp:txXfrm>
    </dsp:sp>
    <dsp:sp modelId="{E025FFDF-65FC-425F-B5F9-0E2E370991D8}">
      <dsp:nvSpPr>
        <dsp:cNvPr id="0" name=""/>
        <dsp:cNvSpPr/>
      </dsp:nvSpPr>
      <dsp:spPr>
        <a:xfrm>
          <a:off x="3028280" y="3203432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Visas &amp; Passports</a:t>
          </a:r>
        </a:p>
      </dsp:txBody>
      <dsp:txXfrm>
        <a:off x="3028280" y="3203432"/>
        <a:ext cx="902270" cy="451135"/>
      </dsp:txXfrm>
    </dsp:sp>
    <dsp:sp modelId="{E1423DB8-2058-424C-9655-871DC1F75752}">
      <dsp:nvSpPr>
        <dsp:cNvPr id="0" name=""/>
        <dsp:cNvSpPr/>
      </dsp:nvSpPr>
      <dsp:spPr>
        <a:xfrm>
          <a:off x="3028280" y="3844044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Change Your </a:t>
          </a:r>
          <a:r>
            <a:rPr lang="en-US" sz="800" kern="1200" dirty="0" err="1"/>
            <a:t>bookin</a:t>
          </a:r>
          <a:endParaRPr lang="en-US" sz="800" kern="1200" dirty="0"/>
        </a:p>
      </dsp:txBody>
      <dsp:txXfrm>
        <a:off x="3028280" y="3844044"/>
        <a:ext cx="902270" cy="451135"/>
      </dsp:txXfrm>
    </dsp:sp>
    <dsp:sp modelId="{4E4C2CDD-CAC5-4227-91EC-545444A8AE2E}">
      <dsp:nvSpPr>
        <dsp:cNvPr id="0" name=""/>
        <dsp:cNvSpPr/>
      </dsp:nvSpPr>
      <dsp:spPr>
        <a:xfrm>
          <a:off x="3028280" y="4484656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Timetable</a:t>
          </a:r>
        </a:p>
      </dsp:txBody>
      <dsp:txXfrm>
        <a:off x="3028280" y="4484656"/>
        <a:ext cx="902270" cy="451135"/>
      </dsp:txXfrm>
    </dsp:sp>
    <dsp:sp modelId="{80331831-CDED-438B-BC55-1272F30F067D}">
      <dsp:nvSpPr>
        <dsp:cNvPr id="0" name=""/>
        <dsp:cNvSpPr/>
      </dsp:nvSpPr>
      <dsp:spPr>
        <a:xfrm>
          <a:off x="3028280" y="5125268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Flight Status</a:t>
          </a:r>
        </a:p>
      </dsp:txBody>
      <dsp:txXfrm>
        <a:off x="3028280" y="5125268"/>
        <a:ext cx="902270" cy="451135"/>
      </dsp:txXfrm>
    </dsp:sp>
    <dsp:sp modelId="{D4C89103-5E72-4BF1-94B4-AB4BAF952569}">
      <dsp:nvSpPr>
        <dsp:cNvPr id="0" name=""/>
        <dsp:cNvSpPr/>
      </dsp:nvSpPr>
      <dsp:spPr>
        <a:xfrm>
          <a:off x="3028280" y="5765880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Connecting Flights</a:t>
          </a:r>
        </a:p>
      </dsp:txBody>
      <dsp:txXfrm>
        <a:off x="3028280" y="5765880"/>
        <a:ext cx="902270" cy="451135"/>
      </dsp:txXfrm>
    </dsp:sp>
    <dsp:sp modelId="{52A2CC31-69CF-451D-82D3-D95791E46FF9}">
      <dsp:nvSpPr>
        <dsp:cNvPr id="0" name=""/>
        <dsp:cNvSpPr/>
      </dsp:nvSpPr>
      <dsp:spPr>
        <a:xfrm>
          <a:off x="3958475" y="648130"/>
          <a:ext cx="902270" cy="451135"/>
        </a:xfrm>
        <a:prstGeom prst="rect">
          <a:avLst/>
        </a:prstGeom>
        <a:solidFill>
          <a:srgbClr val="99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Book</a:t>
          </a:r>
        </a:p>
      </dsp:txBody>
      <dsp:txXfrm>
        <a:off x="3958475" y="648130"/>
        <a:ext cx="902270" cy="451135"/>
      </dsp:txXfrm>
    </dsp:sp>
    <dsp:sp modelId="{8A2AE0CE-85D8-4D7F-AE70-AF876B6ADAFB}">
      <dsp:nvSpPr>
        <dsp:cNvPr id="0" name=""/>
        <dsp:cNvSpPr/>
      </dsp:nvSpPr>
      <dsp:spPr>
        <a:xfrm>
          <a:off x="4120027" y="1281596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Book a flight</a:t>
          </a:r>
        </a:p>
      </dsp:txBody>
      <dsp:txXfrm>
        <a:off x="4120027" y="1281596"/>
        <a:ext cx="902270" cy="451135"/>
      </dsp:txXfrm>
    </dsp:sp>
    <dsp:sp modelId="{9AAB6DB0-DB2B-4EA1-8425-0195FB27C30F}">
      <dsp:nvSpPr>
        <dsp:cNvPr id="0" name=""/>
        <dsp:cNvSpPr/>
      </dsp:nvSpPr>
      <dsp:spPr>
        <a:xfrm>
          <a:off x="4120027" y="1922208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Flight + Hotel</a:t>
          </a:r>
        </a:p>
      </dsp:txBody>
      <dsp:txXfrm>
        <a:off x="4120027" y="1922208"/>
        <a:ext cx="902270" cy="451135"/>
      </dsp:txXfrm>
    </dsp:sp>
    <dsp:sp modelId="{6CBB3B83-37BB-449D-8329-245A2947BF4B}">
      <dsp:nvSpPr>
        <dsp:cNvPr id="0" name=""/>
        <dsp:cNvSpPr/>
      </dsp:nvSpPr>
      <dsp:spPr>
        <a:xfrm>
          <a:off x="4120027" y="2562820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Manage Booking</a:t>
          </a:r>
        </a:p>
      </dsp:txBody>
      <dsp:txXfrm>
        <a:off x="4120027" y="2562820"/>
        <a:ext cx="902270" cy="451135"/>
      </dsp:txXfrm>
    </dsp:sp>
    <dsp:sp modelId="{8F4EFBA8-40AD-4F4B-8853-A163707EF919}">
      <dsp:nvSpPr>
        <dsp:cNvPr id="0" name=""/>
        <dsp:cNvSpPr/>
      </dsp:nvSpPr>
      <dsp:spPr>
        <a:xfrm>
          <a:off x="4120027" y="3203432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Chek</a:t>
          </a:r>
          <a:r>
            <a:rPr lang="en-US" sz="800" kern="1200" dirty="0"/>
            <a:t> in</a:t>
          </a:r>
        </a:p>
      </dsp:txBody>
      <dsp:txXfrm>
        <a:off x="4120027" y="3203432"/>
        <a:ext cx="902270" cy="451135"/>
      </dsp:txXfrm>
    </dsp:sp>
    <dsp:sp modelId="{E16D3FA0-5A49-4855-A1C7-1885146AB972}">
      <dsp:nvSpPr>
        <dsp:cNvPr id="0" name=""/>
        <dsp:cNvSpPr/>
      </dsp:nvSpPr>
      <dsp:spPr>
        <a:xfrm>
          <a:off x="4120027" y="3844044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Book with a promo code</a:t>
          </a:r>
        </a:p>
      </dsp:txBody>
      <dsp:txXfrm>
        <a:off x="4120027" y="3844044"/>
        <a:ext cx="902270" cy="451135"/>
      </dsp:txXfrm>
    </dsp:sp>
    <dsp:sp modelId="{146025DA-A051-45A5-9317-0BA4AA0AB1CD}">
      <dsp:nvSpPr>
        <dsp:cNvPr id="0" name=""/>
        <dsp:cNvSpPr/>
      </dsp:nvSpPr>
      <dsp:spPr>
        <a:xfrm>
          <a:off x="4120027" y="4484656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Car Rentals 15%</a:t>
          </a:r>
        </a:p>
      </dsp:txBody>
      <dsp:txXfrm>
        <a:off x="4120027" y="4484656"/>
        <a:ext cx="902270" cy="451135"/>
      </dsp:txXfrm>
    </dsp:sp>
    <dsp:sp modelId="{241F70D1-F013-455D-817E-122EF5E18B5E}">
      <dsp:nvSpPr>
        <dsp:cNvPr id="0" name=""/>
        <dsp:cNvSpPr/>
      </dsp:nvSpPr>
      <dsp:spPr>
        <a:xfrm>
          <a:off x="4120027" y="5125268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Global Offers</a:t>
          </a:r>
        </a:p>
      </dsp:txBody>
      <dsp:txXfrm>
        <a:off x="4120027" y="5125268"/>
        <a:ext cx="902270" cy="451135"/>
      </dsp:txXfrm>
    </dsp:sp>
    <dsp:sp modelId="{F6FCCF99-2DF9-4F9C-8478-200D7F6AA3D1}">
      <dsp:nvSpPr>
        <dsp:cNvPr id="0" name=""/>
        <dsp:cNvSpPr/>
      </dsp:nvSpPr>
      <dsp:spPr>
        <a:xfrm>
          <a:off x="5050222" y="648130"/>
          <a:ext cx="902270" cy="451135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Experience</a:t>
          </a:r>
        </a:p>
      </dsp:txBody>
      <dsp:txXfrm>
        <a:off x="5050222" y="648130"/>
        <a:ext cx="902270" cy="451135"/>
      </dsp:txXfrm>
    </dsp:sp>
    <dsp:sp modelId="{96B9620B-3C85-49C7-8CF9-0690D6EDE889}">
      <dsp:nvSpPr>
        <dsp:cNvPr id="0" name=""/>
        <dsp:cNvSpPr/>
      </dsp:nvSpPr>
      <dsp:spPr>
        <a:xfrm>
          <a:off x="5211774" y="1281596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Business Class</a:t>
          </a:r>
        </a:p>
      </dsp:txBody>
      <dsp:txXfrm>
        <a:off x="5211774" y="1281596"/>
        <a:ext cx="902270" cy="451135"/>
      </dsp:txXfrm>
    </dsp:sp>
    <dsp:sp modelId="{AA79C9F6-C671-44C1-BC53-2E4A47A4CA02}">
      <dsp:nvSpPr>
        <dsp:cNvPr id="0" name=""/>
        <dsp:cNvSpPr/>
      </dsp:nvSpPr>
      <dsp:spPr>
        <a:xfrm>
          <a:off x="5211774" y="1922208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Economy Class</a:t>
          </a:r>
        </a:p>
      </dsp:txBody>
      <dsp:txXfrm>
        <a:off x="5211774" y="1922208"/>
        <a:ext cx="902270" cy="451135"/>
      </dsp:txXfrm>
    </dsp:sp>
    <dsp:sp modelId="{ADC88A12-7D36-4F80-815F-C80F773F1CD1}">
      <dsp:nvSpPr>
        <dsp:cNvPr id="0" name=""/>
        <dsp:cNvSpPr/>
      </dsp:nvSpPr>
      <dsp:spPr>
        <a:xfrm>
          <a:off x="5211774" y="2562820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Entertainment</a:t>
          </a:r>
        </a:p>
      </dsp:txBody>
      <dsp:txXfrm>
        <a:off x="5211774" y="2562820"/>
        <a:ext cx="902270" cy="451135"/>
      </dsp:txXfrm>
    </dsp:sp>
    <dsp:sp modelId="{3BA22C60-F06C-446B-B9F8-9310833F521B}">
      <dsp:nvSpPr>
        <dsp:cNvPr id="0" name=""/>
        <dsp:cNvSpPr/>
      </dsp:nvSpPr>
      <dsp:spPr>
        <a:xfrm>
          <a:off x="5211774" y="3203432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Wifi</a:t>
          </a:r>
          <a:endParaRPr lang="en-US" sz="800" kern="1200" dirty="0"/>
        </a:p>
      </dsp:txBody>
      <dsp:txXfrm>
        <a:off x="5211774" y="3203432"/>
        <a:ext cx="902270" cy="451135"/>
      </dsp:txXfrm>
    </dsp:sp>
    <dsp:sp modelId="{62E63101-CE5E-4E3D-8364-E0695BB35EE6}">
      <dsp:nvSpPr>
        <dsp:cNvPr id="0" name=""/>
        <dsp:cNvSpPr/>
      </dsp:nvSpPr>
      <dsp:spPr>
        <a:xfrm>
          <a:off x="5211774" y="3844044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Passenger Services</a:t>
          </a:r>
        </a:p>
      </dsp:txBody>
      <dsp:txXfrm>
        <a:off x="5211774" y="3844044"/>
        <a:ext cx="902270" cy="451135"/>
      </dsp:txXfrm>
    </dsp:sp>
    <dsp:sp modelId="{0587C4D2-1338-49BE-9A22-EC5739B35BCE}">
      <dsp:nvSpPr>
        <dsp:cNvPr id="0" name=""/>
        <dsp:cNvSpPr/>
      </dsp:nvSpPr>
      <dsp:spPr>
        <a:xfrm>
          <a:off x="6077954" y="640984"/>
          <a:ext cx="902270" cy="451135"/>
        </a:xfrm>
        <a:prstGeom prst="rect">
          <a:avLst/>
        </a:prstGeom>
        <a:solidFill>
          <a:srgbClr val="FF00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Fly with Us</a:t>
          </a:r>
        </a:p>
      </dsp:txBody>
      <dsp:txXfrm>
        <a:off x="6077954" y="640984"/>
        <a:ext cx="902270" cy="451135"/>
      </dsp:txXfrm>
    </dsp:sp>
    <dsp:sp modelId="{96328E94-F960-40C4-8B4E-C1165B2BCE6C}">
      <dsp:nvSpPr>
        <dsp:cNvPr id="0" name=""/>
        <dsp:cNvSpPr/>
      </dsp:nvSpPr>
      <dsp:spPr>
        <a:xfrm>
          <a:off x="6303521" y="1281596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Business Class </a:t>
          </a:r>
        </a:p>
      </dsp:txBody>
      <dsp:txXfrm>
        <a:off x="6303521" y="1281596"/>
        <a:ext cx="902270" cy="451135"/>
      </dsp:txXfrm>
    </dsp:sp>
    <dsp:sp modelId="{D3094BF0-6EAB-4B0A-90C4-E5C68E04DC07}">
      <dsp:nvSpPr>
        <dsp:cNvPr id="0" name=""/>
        <dsp:cNvSpPr/>
      </dsp:nvSpPr>
      <dsp:spPr>
        <a:xfrm>
          <a:off x="6303521" y="1922208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Economy Class</a:t>
          </a:r>
        </a:p>
      </dsp:txBody>
      <dsp:txXfrm>
        <a:off x="6303521" y="1922208"/>
        <a:ext cx="902270" cy="451135"/>
      </dsp:txXfrm>
    </dsp:sp>
    <dsp:sp modelId="{C1170A4A-B25B-4961-BAB6-3CC820AB463C}">
      <dsp:nvSpPr>
        <dsp:cNvPr id="0" name=""/>
        <dsp:cNvSpPr/>
      </dsp:nvSpPr>
      <dsp:spPr>
        <a:xfrm>
          <a:off x="6303521" y="2562820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Check-In Flights</a:t>
          </a:r>
        </a:p>
      </dsp:txBody>
      <dsp:txXfrm>
        <a:off x="6303521" y="2562820"/>
        <a:ext cx="902270" cy="451135"/>
      </dsp:txXfrm>
    </dsp:sp>
    <dsp:sp modelId="{B04FFE03-A440-4EDE-B6F3-ED5F787B3C0D}">
      <dsp:nvSpPr>
        <dsp:cNvPr id="0" name=""/>
        <dsp:cNvSpPr/>
      </dsp:nvSpPr>
      <dsp:spPr>
        <a:xfrm>
          <a:off x="6303521" y="3203432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Baggage</a:t>
          </a:r>
        </a:p>
      </dsp:txBody>
      <dsp:txXfrm>
        <a:off x="6303521" y="3203432"/>
        <a:ext cx="902270" cy="451135"/>
      </dsp:txXfrm>
    </dsp:sp>
    <dsp:sp modelId="{B78BA02B-F8B9-4467-8727-EF893F7BC72C}">
      <dsp:nvSpPr>
        <dsp:cNvPr id="0" name=""/>
        <dsp:cNvSpPr/>
      </dsp:nvSpPr>
      <dsp:spPr>
        <a:xfrm>
          <a:off x="6303521" y="3844044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Partners</a:t>
          </a:r>
        </a:p>
      </dsp:txBody>
      <dsp:txXfrm>
        <a:off x="6303521" y="3844044"/>
        <a:ext cx="902270" cy="451135"/>
      </dsp:txXfrm>
    </dsp:sp>
    <dsp:sp modelId="{CFB4ACE7-22CC-4EDE-92C8-FEF68653D959}">
      <dsp:nvSpPr>
        <dsp:cNvPr id="0" name=""/>
        <dsp:cNvSpPr/>
      </dsp:nvSpPr>
      <dsp:spPr>
        <a:xfrm>
          <a:off x="6303521" y="4484656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Connections</a:t>
          </a:r>
        </a:p>
      </dsp:txBody>
      <dsp:txXfrm>
        <a:off x="6303521" y="4484656"/>
        <a:ext cx="902270" cy="451135"/>
      </dsp:txXfrm>
    </dsp:sp>
    <dsp:sp modelId="{5D3CAFED-7A2D-4EC1-B247-3D888BD5978C}">
      <dsp:nvSpPr>
        <dsp:cNvPr id="0" name=""/>
        <dsp:cNvSpPr/>
      </dsp:nvSpPr>
      <dsp:spPr>
        <a:xfrm>
          <a:off x="6303521" y="5125268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Airports</a:t>
          </a:r>
        </a:p>
      </dsp:txBody>
      <dsp:txXfrm>
        <a:off x="6303521" y="5125268"/>
        <a:ext cx="902270" cy="451135"/>
      </dsp:txXfrm>
    </dsp:sp>
    <dsp:sp modelId="{78309552-DD21-44B5-99C8-6F12ED63DE21}">
      <dsp:nvSpPr>
        <dsp:cNvPr id="0" name=""/>
        <dsp:cNvSpPr/>
      </dsp:nvSpPr>
      <dsp:spPr>
        <a:xfrm>
          <a:off x="6303521" y="5765880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Travel Ideas</a:t>
          </a:r>
        </a:p>
      </dsp:txBody>
      <dsp:txXfrm>
        <a:off x="6303521" y="5765880"/>
        <a:ext cx="902270" cy="451135"/>
      </dsp:txXfrm>
    </dsp:sp>
    <dsp:sp modelId="{2B00C4E9-DF6F-4AF7-B9A4-7827681AEE92}">
      <dsp:nvSpPr>
        <dsp:cNvPr id="0" name=""/>
        <dsp:cNvSpPr/>
      </dsp:nvSpPr>
      <dsp:spPr>
        <a:xfrm>
          <a:off x="6303521" y="6406492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Route Map</a:t>
          </a:r>
        </a:p>
      </dsp:txBody>
      <dsp:txXfrm>
        <a:off x="6303521" y="6406492"/>
        <a:ext cx="902270" cy="451135"/>
      </dsp:txXfrm>
    </dsp:sp>
    <dsp:sp modelId="{EA9700C5-FDD2-4EA3-8CA4-47DB78D3DC0E}">
      <dsp:nvSpPr>
        <dsp:cNvPr id="0" name=""/>
        <dsp:cNvSpPr/>
      </dsp:nvSpPr>
      <dsp:spPr>
        <a:xfrm>
          <a:off x="7233717" y="648130"/>
          <a:ext cx="902270" cy="45113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Sign Up / Login</a:t>
          </a:r>
        </a:p>
      </dsp:txBody>
      <dsp:txXfrm>
        <a:off x="7233717" y="648130"/>
        <a:ext cx="902270" cy="451135"/>
      </dsp:txXfrm>
    </dsp:sp>
    <dsp:sp modelId="{D7B55608-272C-4A92-8B9B-83ED1678E7D4}">
      <dsp:nvSpPr>
        <dsp:cNvPr id="0" name=""/>
        <dsp:cNvSpPr/>
      </dsp:nvSpPr>
      <dsp:spPr>
        <a:xfrm>
          <a:off x="8261448" y="640984"/>
          <a:ext cx="902270" cy="45113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Contact</a:t>
          </a:r>
        </a:p>
      </dsp:txBody>
      <dsp:txXfrm>
        <a:off x="8261448" y="640984"/>
        <a:ext cx="902270" cy="451135"/>
      </dsp:txXfrm>
    </dsp:sp>
    <dsp:sp modelId="{09136914-6D85-4799-A2F0-809A820B9BA6}">
      <dsp:nvSpPr>
        <dsp:cNvPr id="0" name=""/>
        <dsp:cNvSpPr/>
      </dsp:nvSpPr>
      <dsp:spPr>
        <a:xfrm>
          <a:off x="8487016" y="1281596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FAQ’s</a:t>
          </a:r>
        </a:p>
      </dsp:txBody>
      <dsp:txXfrm>
        <a:off x="8487016" y="1281596"/>
        <a:ext cx="902270" cy="451135"/>
      </dsp:txXfrm>
    </dsp:sp>
    <dsp:sp modelId="{B1C711D0-B962-4910-8A59-5DD416A5660A}">
      <dsp:nvSpPr>
        <dsp:cNvPr id="0" name=""/>
        <dsp:cNvSpPr/>
      </dsp:nvSpPr>
      <dsp:spPr>
        <a:xfrm>
          <a:off x="8487016" y="1922208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Travel Shops</a:t>
          </a:r>
        </a:p>
      </dsp:txBody>
      <dsp:txXfrm>
        <a:off x="8487016" y="1922208"/>
        <a:ext cx="902270" cy="451135"/>
      </dsp:txXfrm>
    </dsp:sp>
    <dsp:sp modelId="{F6904335-A7B0-4132-98AD-21830F336E13}">
      <dsp:nvSpPr>
        <dsp:cNvPr id="0" name=""/>
        <dsp:cNvSpPr/>
      </dsp:nvSpPr>
      <dsp:spPr>
        <a:xfrm>
          <a:off x="9353195" y="640984"/>
          <a:ext cx="902270" cy="451135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Footer</a:t>
          </a:r>
        </a:p>
      </dsp:txBody>
      <dsp:txXfrm>
        <a:off x="9353195" y="640984"/>
        <a:ext cx="902270" cy="451135"/>
      </dsp:txXfrm>
    </dsp:sp>
    <dsp:sp modelId="{8767FF99-ACF8-4EBF-9217-2AF04DAE27C2}">
      <dsp:nvSpPr>
        <dsp:cNvPr id="0" name=""/>
        <dsp:cNvSpPr/>
      </dsp:nvSpPr>
      <dsp:spPr>
        <a:xfrm>
          <a:off x="9578763" y="1281596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Plan / Book / Experience / </a:t>
          </a:r>
          <a:r>
            <a:rPr lang="en-US" sz="800" kern="1200" dirty="0" err="1"/>
            <a:t>Flywith</a:t>
          </a:r>
          <a:r>
            <a:rPr lang="en-US" sz="800" kern="1200" dirty="0"/>
            <a:t> us/ Contact</a:t>
          </a:r>
        </a:p>
      </dsp:txBody>
      <dsp:txXfrm>
        <a:off x="9578763" y="1281596"/>
        <a:ext cx="902270" cy="451135"/>
      </dsp:txXfrm>
    </dsp:sp>
    <dsp:sp modelId="{666DDE90-4873-411A-8FC8-F6CC6AC3DA27}">
      <dsp:nvSpPr>
        <dsp:cNvPr id="0" name=""/>
        <dsp:cNvSpPr/>
      </dsp:nvSpPr>
      <dsp:spPr>
        <a:xfrm>
          <a:off x="9578763" y="1922208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Fare types ..</a:t>
          </a:r>
        </a:p>
      </dsp:txBody>
      <dsp:txXfrm>
        <a:off x="9578763" y="1922208"/>
        <a:ext cx="902270" cy="451135"/>
      </dsp:txXfrm>
    </dsp:sp>
    <dsp:sp modelId="{7FB350E4-AD7D-4456-B04A-EBB37B33200B}">
      <dsp:nvSpPr>
        <dsp:cNvPr id="0" name=""/>
        <dsp:cNvSpPr/>
      </dsp:nvSpPr>
      <dsp:spPr>
        <a:xfrm>
          <a:off x="9578763" y="2562820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Booking ..</a:t>
          </a:r>
        </a:p>
      </dsp:txBody>
      <dsp:txXfrm>
        <a:off x="9578763" y="2562820"/>
        <a:ext cx="902270" cy="451135"/>
      </dsp:txXfrm>
    </dsp:sp>
    <dsp:sp modelId="{4C80C480-7772-4AE8-8F17-C4E638763083}">
      <dsp:nvSpPr>
        <dsp:cNvPr id="0" name=""/>
        <dsp:cNvSpPr/>
      </dsp:nvSpPr>
      <dsp:spPr>
        <a:xfrm>
          <a:off x="9578763" y="3203432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Destinations</a:t>
          </a:r>
        </a:p>
      </dsp:txBody>
      <dsp:txXfrm>
        <a:off x="9578763" y="3203432"/>
        <a:ext cx="902270" cy="451135"/>
      </dsp:txXfrm>
    </dsp:sp>
    <dsp:sp modelId="{9126533A-5A26-44FC-96FE-173ABEB7AB32}">
      <dsp:nvSpPr>
        <dsp:cNvPr id="0" name=""/>
        <dsp:cNvSpPr/>
      </dsp:nvSpPr>
      <dsp:spPr>
        <a:xfrm>
          <a:off x="9578763" y="3844044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Business Class..</a:t>
          </a:r>
        </a:p>
      </dsp:txBody>
      <dsp:txXfrm>
        <a:off x="9578763" y="3844044"/>
        <a:ext cx="902270" cy="451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C6310-AB38-C031-F47C-D40DE8EE0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ECF81-5C07-66CE-8808-0BB065A10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E4F91-8085-D44E-6B6B-EC05BA13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2364-3920-4E3E-B125-FB1BBED8A7D5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7124E-B729-8AEE-CA3F-6D4F9AB0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D34EE-A188-F7E2-4531-4A39B756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42DC-32A8-457D-9502-F6B94E2C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7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AD8B-3E0A-40E2-97C4-11A1617B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B1FE4-12E4-43BB-5C44-C3915F2F3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B9C2-648C-BC0D-02EF-306FA485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2364-3920-4E3E-B125-FB1BBED8A7D5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DFEA2-429E-913E-68F4-04C78C782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088B6-5308-520E-69A6-73DA0563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42DC-32A8-457D-9502-F6B94E2C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5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4722FC-1EE2-AE13-DA56-5BA97A52D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01DC3-AC91-7155-42B2-1C599400F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CCC32-C127-703A-1BD6-C981D0FF8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2364-3920-4E3E-B125-FB1BBED8A7D5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AA8FD-CD6E-924F-0308-66CA12EE8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19D7C-1F2E-3F22-96BB-2F91DBA6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42DC-32A8-457D-9502-F6B94E2C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7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60C6-971B-A5EE-22A5-1CA16310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37B19-104B-61BC-4CB4-903CA140D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06797-C844-CC50-4D6D-D04B54D79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2364-3920-4E3E-B125-FB1BBED8A7D5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1107F-9E5A-705F-6376-F6A93B0AE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A8F40-771B-08F4-C11D-B8D126AB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42DC-32A8-457D-9502-F6B94E2C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3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33663-1881-F242-FCCE-9BF079757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EF683-AE4E-71E6-6497-30DF9B39A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5D94F-ED70-296A-831F-CEC38FEE7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2364-3920-4E3E-B125-FB1BBED8A7D5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B2772-E164-8A12-9675-87177075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DE2AC-9796-E7F4-EB1F-7F68587C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42DC-32A8-457D-9502-F6B94E2C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9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0139-571B-8113-7444-B5B3D9557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2DE6-CF3E-6B83-8789-299592D74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8CA0E-7A36-4F56-A9FD-C66063A62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08113-D917-996D-477C-444F028C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2364-3920-4E3E-B125-FB1BBED8A7D5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904A3-4E62-07F6-285D-BE50D0CDF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441F6-8E09-1FCA-DEED-63CA93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42DC-32A8-457D-9502-F6B94E2C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5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108CA-8026-3FEB-53CE-40B4522AF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D1B00-A7A4-A1C7-38FA-4322DA2B1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B58A9-E2BF-0867-65CE-1B1B4840B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7A2E8D-7920-6DF8-C978-F1A73124B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A6579-E10D-434E-14C9-4ED9CF986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F0AF8F-5538-B266-08D1-07BDC96C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2364-3920-4E3E-B125-FB1BBED8A7D5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8DAC9-5C74-2802-713D-1EE4FBDB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D4347-22BD-2DE1-E8E8-E28245C7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42DC-32A8-457D-9502-F6B94E2C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3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3593-A23C-FC8E-AC9E-751703A4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66B429-9F22-853A-36B6-183D69C72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2364-3920-4E3E-B125-FB1BBED8A7D5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75C33-352F-FECA-DC4F-006C1EC8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0E236-89CA-6F64-4D49-A7B504E2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42DC-32A8-457D-9502-F6B94E2C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4B99E0-8D24-F342-0B21-B19CFE7F3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2364-3920-4E3E-B125-FB1BBED8A7D5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282BCE-A0C9-7340-8F48-67BEB3D90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D02C7-0498-E49B-F529-734B9E0E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42DC-32A8-457D-9502-F6B94E2C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5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DBA7-F32D-374D-6CAA-F46CDCF0F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DCC60-06F0-33D9-DEF8-17D06482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EF07B-829C-DBE0-A651-B4B42DE3D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8E1EB-BA3B-9276-C2B3-1B811FB2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2364-3920-4E3E-B125-FB1BBED8A7D5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2B69C-5D76-3830-8799-C69D2CA44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6CB1A-6C86-8F37-9C15-236E8616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42DC-32A8-457D-9502-F6B94E2C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1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583BD-4E96-9D26-79E5-ADDE609AD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BE3CA-3823-823B-5F73-7FE88AE6B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63875-8AD4-DF1F-192D-4F130E0D3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F6CAC-44CC-8FB3-CDC2-9A664A68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2364-3920-4E3E-B125-FB1BBED8A7D5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33402-92C8-68C3-E314-233CAFFE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26793-EEE0-B7F2-222D-EDF802BF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42DC-32A8-457D-9502-F6B94E2C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8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3A054-E7EC-AB94-72A3-107EC8CD1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0AB81-71C4-F2D8-5F2B-C6188C097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216EF-1157-546E-0DAE-4A0C6DCD3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C2364-3920-4E3E-B125-FB1BBED8A7D5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C7173-F08B-38DE-58A7-CFE9DD3E8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4E1B0-86DB-02A4-5D2F-2D611231D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242DC-32A8-457D-9502-F6B94E2C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2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030EA-10DB-5A2F-8028-5B488530E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0367"/>
            <a:ext cx="9144000" cy="1129833"/>
          </a:xfrm>
        </p:spPr>
        <p:txBody>
          <a:bodyPr/>
          <a:lstStyle/>
          <a:p>
            <a:r>
              <a:rPr lang="en-US" dirty="0"/>
              <a:t>Workload Distribution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8F840-E434-5983-5820-02A8E2C47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5741" y="1706003"/>
            <a:ext cx="9144000" cy="472421"/>
          </a:xfrm>
        </p:spPr>
        <p:txBody>
          <a:bodyPr/>
          <a:lstStyle/>
          <a:p>
            <a:r>
              <a:rPr lang="en-US" dirty="0"/>
              <a:t>DEA Group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F8B218-D8C1-6A6B-876E-A5050C03F1D4}"/>
              </a:ext>
            </a:extLst>
          </p:cNvPr>
          <p:cNvSpPr txBox="1"/>
          <p:nvPr/>
        </p:nvSpPr>
        <p:spPr>
          <a:xfrm>
            <a:off x="8686801" y="6018301"/>
            <a:ext cx="314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https://www.flydubai.com/en/</a:t>
            </a:r>
          </a:p>
        </p:txBody>
      </p:sp>
    </p:spTree>
    <p:extLst>
      <p:ext uri="{BB962C8B-B14F-4D97-AF65-F5344CB8AC3E}">
        <p14:creationId xmlns:p14="http://schemas.microsoft.com/office/powerpoint/2010/main" val="189068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874AA0D-0FC5-1F2E-A76E-AB4A09B6B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98" y="160607"/>
            <a:ext cx="7639050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50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60EB-83D6-0809-5AC2-0791B264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2317589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A3F4968-0E61-8CDB-407A-3EDC681CB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2" y="381000"/>
            <a:ext cx="5591175" cy="6096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A7DA74-B81B-4088-2AC8-E94E28D7E5BB}"/>
              </a:ext>
            </a:extLst>
          </p:cNvPr>
          <p:cNvSpPr/>
          <p:nvPr/>
        </p:nvSpPr>
        <p:spPr>
          <a:xfrm>
            <a:off x="3281082" y="2097741"/>
            <a:ext cx="5526742" cy="1452283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9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188C11E5-CBA8-3E2C-6638-5903BD99A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870" y="365125"/>
            <a:ext cx="3304407" cy="6286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E5B3948-FC9D-3859-F81D-D2150DAB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offers to</a:t>
            </a:r>
            <a:br>
              <a:rPr lang="en-US" dirty="0"/>
            </a:br>
            <a:r>
              <a:rPr lang="en-US" dirty="0"/>
              <a:t>Booking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ECFF17-9FDC-78B9-95A8-287DA2C7562B}"/>
              </a:ext>
            </a:extLst>
          </p:cNvPr>
          <p:cNvSpPr/>
          <p:nvPr/>
        </p:nvSpPr>
        <p:spPr>
          <a:xfrm>
            <a:off x="4625788" y="1546412"/>
            <a:ext cx="2562505" cy="2837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85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60EB-83D6-0809-5AC2-0791B264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2438202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A1DD2AE-8DE2-C701-F776-0970D72D3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301"/>
            <a:ext cx="12192000" cy="58013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2FA251E-95E0-F52C-C3D9-37F64CDCDBB2}"/>
              </a:ext>
            </a:extLst>
          </p:cNvPr>
          <p:cNvSpPr/>
          <p:nvPr/>
        </p:nvSpPr>
        <p:spPr>
          <a:xfrm>
            <a:off x="5405718" y="914400"/>
            <a:ext cx="1237129" cy="6185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77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60EB-83D6-0809-5AC2-0791B264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Fly with us</a:t>
            </a:r>
          </a:p>
        </p:txBody>
      </p: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0B4547F-105B-4E2A-B997-CD6050810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83" y="1579235"/>
            <a:ext cx="10895834" cy="518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91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2334AA23-5CD3-D678-0DB8-EEA7E7B05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50" y="266700"/>
            <a:ext cx="34671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78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60EB-83D6-0809-5AC2-0791B264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Sign up / </a:t>
            </a:r>
            <a:r>
              <a:rPr lang="en-US" dirty="0" err="1"/>
              <a:t>LOGin</a:t>
            </a:r>
            <a:endParaRPr lang="en-US" dirty="0"/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03F0879-983B-9C6A-BB0E-7FFE45F88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153" y="1502989"/>
            <a:ext cx="6427694" cy="478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95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E83B55A-61E2-630A-5346-F4239D46E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7" y="609600"/>
            <a:ext cx="106394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0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9A0C8E6-33C3-A06D-A5F6-B58D4B9C95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746406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DC4ED83-388F-E002-EF16-EC72B0F7C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601037"/>
              </p:ext>
            </p:extLst>
          </p:nvPr>
        </p:nvGraphicFramePr>
        <p:xfrm>
          <a:off x="9424893" y="4504765"/>
          <a:ext cx="1642036" cy="2194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57345">
                  <a:extLst>
                    <a:ext uri="{9D8B030D-6E8A-4147-A177-3AD203B41FA5}">
                      <a16:colId xmlns:a16="http://schemas.microsoft.com/office/drawing/2014/main" val="1293561460"/>
                    </a:ext>
                  </a:extLst>
                </a:gridCol>
                <a:gridCol w="284691">
                  <a:extLst>
                    <a:ext uri="{9D8B030D-6E8A-4147-A177-3AD203B41FA5}">
                      <a16:colId xmlns:a16="http://schemas.microsoft.com/office/drawing/2014/main" val="4273194509"/>
                    </a:ext>
                  </a:extLst>
                </a:gridCol>
              </a:tblGrid>
              <a:tr h="264459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FFFF00"/>
                          </a:solidFill>
                        </a:rPr>
                        <a:t>Ushani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65129"/>
                  </a:ext>
                </a:extLst>
              </a:tr>
              <a:tr h="264459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Thiruni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083877"/>
                  </a:ext>
                </a:extLst>
              </a:tr>
              <a:tr h="26445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990000"/>
                          </a:solidFill>
                        </a:rPr>
                        <a:t>Kalani </a:t>
                      </a:r>
                      <a:r>
                        <a:rPr lang="en-US" b="1" dirty="0" err="1">
                          <a:solidFill>
                            <a:srgbClr val="990000"/>
                          </a:solidFill>
                        </a:rPr>
                        <a:t>Akka</a:t>
                      </a:r>
                      <a:endParaRPr lang="en-US" b="1" dirty="0">
                        <a:solidFill>
                          <a:srgbClr val="99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636132"/>
                  </a:ext>
                </a:extLst>
              </a:tr>
              <a:tr h="26445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66"/>
                          </a:solidFill>
                        </a:rPr>
                        <a:t>Wasana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745087"/>
                  </a:ext>
                </a:extLst>
              </a:tr>
              <a:tr h="26445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Lahiru </a:t>
                      </a:r>
                      <a:r>
                        <a:rPr lang="en-US" b="1" dirty="0" err="1">
                          <a:solidFill>
                            <a:srgbClr val="00B0F0"/>
                          </a:solidFill>
                        </a:rPr>
                        <a:t>Aiya</a:t>
                      </a:r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79131"/>
                  </a:ext>
                </a:extLst>
              </a:tr>
              <a:tr h="264459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Lakshan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907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452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B91FD7C-2D13-F65A-6505-B53C75548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98" y="150000"/>
            <a:ext cx="112778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52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2ACA4A57-1B3A-647B-3254-1487C29A9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275" y="557175"/>
            <a:ext cx="931545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3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60EB-83D6-0809-5AC2-0791B264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Contact</a:t>
            </a:r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26BBC1D-F84D-DB7B-9B65-0D508D41A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857" y="1690688"/>
            <a:ext cx="9078285" cy="442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56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5563E6-40B6-82E3-3352-5872B59D0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787" y="402412"/>
            <a:ext cx="340042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81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60EB-83D6-0809-5AC2-0791B264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Footer</a:t>
            </a:r>
          </a:p>
        </p:txBody>
      </p:sp>
      <p:pic>
        <p:nvPicPr>
          <p:cNvPr id="4" name="Picture 3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62D5CDFD-31B5-6FA1-D741-B91CC49DD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1608"/>
            <a:ext cx="12192000" cy="495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1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60EB-83D6-0809-5AC2-0791B264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93249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7918A96-0CCF-7C78-9FD4-DCB99CD11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2" y="381000"/>
            <a:ext cx="559117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76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54DF17D-BF82-D343-C8FD-503D06B89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4623"/>
            <a:ext cx="12192000" cy="580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36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60EB-83D6-0809-5AC2-0791B264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3675114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620E56F-5A56-BA8D-BA3C-C2C47C837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789"/>
            <a:ext cx="12192000" cy="597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14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C118FA5E-2BD0-D76D-7583-6D94F807E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37" y="492900"/>
            <a:ext cx="1029652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03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1999BA1-42DD-5823-E531-7B6AB8965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538" y="169731"/>
            <a:ext cx="765810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85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164</Words>
  <Application>Microsoft Office PowerPoint</Application>
  <PresentationFormat>Widescreen</PresentationFormat>
  <Paragraphs>73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Workload Distribution</vt:lpstr>
      <vt:lpstr>PowerPoint Presentation</vt:lpstr>
      <vt:lpstr>HOME</vt:lpstr>
      <vt:lpstr>PowerPoint Presentation</vt:lpstr>
      <vt:lpstr>PowerPoint Presentation</vt:lpstr>
      <vt:lpstr>Plan</vt:lpstr>
      <vt:lpstr>PowerPoint Presentation</vt:lpstr>
      <vt:lpstr>PowerPoint Presentation</vt:lpstr>
      <vt:lpstr>PowerPoint Presentation</vt:lpstr>
      <vt:lpstr>PowerPoint Presentation</vt:lpstr>
      <vt:lpstr>Book</vt:lpstr>
      <vt:lpstr>PowerPoint Presentation</vt:lpstr>
      <vt:lpstr>Add offers to Booking</vt:lpstr>
      <vt:lpstr>Experience</vt:lpstr>
      <vt:lpstr>PowerPoint Presentation</vt:lpstr>
      <vt:lpstr>Fly with us</vt:lpstr>
      <vt:lpstr>PowerPoint Presentation</vt:lpstr>
      <vt:lpstr>Sign up / LOGin</vt:lpstr>
      <vt:lpstr>PowerPoint Presentation</vt:lpstr>
      <vt:lpstr>PowerPoint Presentation</vt:lpstr>
      <vt:lpstr>PowerPoint Presentation</vt:lpstr>
      <vt:lpstr>Contact</vt:lpstr>
      <vt:lpstr>PowerPoint Presentation</vt:lpstr>
      <vt:lpstr>Footer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Workload Distribution</dc:title>
  <dc:creator>UDWM Perera</dc:creator>
  <cp:lastModifiedBy>mylaptopkalani@outlook.com</cp:lastModifiedBy>
  <cp:revision>3</cp:revision>
  <dcterms:created xsi:type="dcterms:W3CDTF">2022-09-30T15:49:13Z</dcterms:created>
  <dcterms:modified xsi:type="dcterms:W3CDTF">2022-10-01T10:00:47Z</dcterms:modified>
</cp:coreProperties>
</file>