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41" r:id="rId5"/>
    <p:sldId id="355" r:id="rId6"/>
    <p:sldId id="340" r:id="rId7"/>
    <p:sldId id="332" r:id="rId8"/>
    <p:sldId id="342" r:id="rId9"/>
    <p:sldId id="343" r:id="rId10"/>
    <p:sldId id="344" r:id="rId11"/>
    <p:sldId id="354" r:id="rId12"/>
    <p:sldId id="367" r:id="rId13"/>
    <p:sldId id="368" r:id="rId14"/>
    <p:sldId id="274" r:id="rId15"/>
    <p:sldId id="322" r:id="rId16"/>
    <p:sldId id="331" r:id="rId17"/>
    <p:sldId id="323" r:id="rId18"/>
    <p:sldId id="32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4-12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汇报：梁沛贤</a:t>
            </a:r>
            <a:endParaRPr lang="en-US" alt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61752F-055F-3D4A-A746-460CC10CA289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03F79C-0CED-EB43-B713-C35E01CE1149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数据库构建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数据库构建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数据库模板的修改与新增（未来可能会有修改）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数据库实体分析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分析需求，对原有实体的字段进行适当的修改与增删，同时创造新的实体及字段。分析实体之间的关系，确定主键外键等，并绘制对应的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ER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图。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 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根据</a:t>
            </a: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ER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图编写模板（</a:t>
            </a: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model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）类，完善原始数据库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根据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ER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图编写模板类，重点是学习一对多，多对多关系的构建。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数据库构建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数据库构建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数据库模板的修改与新增（未来可能会有修改）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530" y="2187575"/>
            <a:ext cx="6020435" cy="4214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6940" y="3962400"/>
            <a:ext cx="647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ER</a:t>
            </a:r>
            <a:r>
              <a:rPr lang="zh-CN" altLang="en-US"/>
              <a:t>图</a:t>
            </a: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客观因素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一些问题</a:t>
            </a:r>
            <a:endParaRPr kumimoji="1" lang="en-US" altLang="zh-CN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前端代码量大且难以分析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、前端包括三个主体，缺少任何的注释，代码量巨大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、源代码中存在一些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不敢妄动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的成分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后端局域网设置问题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865" y="3261360"/>
            <a:ext cx="4457700" cy="14573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主观因素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一些问题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缺乏有效的管理和时间调度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、没有及时进行任务分配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、缺乏软工的时间安排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计划完成和实际完成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计划完成：用户端验证、用户端需求平台的初步实现</a:t>
            </a: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实际完成：用户端验证（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20%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），需求平台（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20%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模型确定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数据库模型最终确定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数据库最终模型的确定：</a:t>
            </a: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前后端进行沟通协商，统一思想，确定所需要的实体以及每个实体的具体字段，实体之间的具体关系等。对数据库结构进行最终的论证，确保该结构能够适用于未来的开发。</a:t>
            </a: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编程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编程实践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先分析、后编程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实现</a:t>
            </a:r>
            <a:r>
              <a:rPr 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本周未实现功能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改善注册功能，实现专家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企业真实性验证以及编辑信息功能，该部分为下周必完成任务。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按照周报进行后续开发</a:t>
            </a: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）用户端需求平台的初步实现</a:t>
            </a: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）用户端企业专家在线聊天窗口实现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3691" y="3208458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950" y="526478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68515" y="526478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05345" y="535051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4-12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9950" y="537527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汇报：梁沛贤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前两周工作汇报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前两周工作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需求完善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需求文档完善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详细描述了需求平台的内容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将需求平台单独作为一个模块，分专家端和企业端进行详细说明。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光楷体一_CNKI" panose="02000500000000000000" charset="-122"/>
                <a:sym typeface="+mn-ea"/>
              </a:rPr>
              <a:t>详细描述了管理端的内容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将管理端新增功能进行详细的说明。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光楷体一_CNKI" panose="02000500000000000000" charset="-122"/>
                <a:sym typeface="+mn-ea"/>
              </a:rPr>
              <a:t>完善了数据约束等模块的内容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对上次没有考虑完善的内容进行修改补充。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跑通代码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代码分析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前后端分别研读代码，并本地跑通所负责的代码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）前后端小组分工合作调试代码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前端小组：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Manager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Web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后端小组：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Backend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）小组内部书写《代码运行事项》文档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跑通代码的人在该文档书写自己的经验，方便其他未跑通的人快速跟上跟上进度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跑通代码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+mn-ea"/>
                <a:cs typeface="华光楷体一_CNKI" panose="02000500000000000000" charset="-122"/>
              </a:rPr>
              <a:t>1. </a:t>
            </a:r>
            <a:r>
              <a:rPr lang="zh-CN" altLang="en-US" sz="2400" b="1">
                <a:solidFill>
                  <a:schemeClr val="tx1"/>
                </a:solidFill>
                <a:latin typeface="+mn-ea"/>
                <a:cs typeface="华光楷体一_CNKI" panose="02000500000000000000" charset="-122"/>
              </a:rPr>
              <a:t>前后端分别研读代码，并本地跑通所负责的代码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+mn-ea"/>
                <a:cs typeface="华光楷体一_CNKI" panose="02000500000000000000" charset="-122"/>
              </a:rPr>
              <a:t>   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2525395"/>
            <a:ext cx="2807970" cy="3264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2695" y="5892165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APP</a:t>
            </a:r>
            <a:r>
              <a:rPr lang="zh-CN" altLang="en-US"/>
              <a:t>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45" y="2525395"/>
            <a:ext cx="2807970" cy="3275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6725" y="58921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50275" y="5892165"/>
            <a:ext cx="839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端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025" y="2530475"/>
            <a:ext cx="2807970" cy="32537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跑通代码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代码分析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+mn-ea"/>
                <a:sym typeface="+mn-ea"/>
              </a:rPr>
              <a:t>前后端对接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 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分小组进行对接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采用前后端小组单人组队的方式，分三个小组同时进行对接。使每个人都对代码的整体的情况更加了解，方便后续开发沟通。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 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组内统一代码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从最终跑通的小组内选出一份最终的代码，上传至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Github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进行组内统一。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界面设计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603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界面设计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对原有界面基础上进行修改增添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对需求平台的布局进行初步的设计</a:t>
            </a:r>
          </a:p>
          <a:p>
            <a:pPr marL="9144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分别对专家端及企业端进行相应的布局设计，用方框图的形式表示。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对订单查询界面的布局进行初步设计</a:t>
            </a:r>
          </a:p>
          <a:p>
            <a:pPr marL="9144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对企业端及专家端的订单查询界面进行布局设计，用方框图进行表示。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对企业端及专家端的用户界面进行功能按钮的增加</a:t>
            </a: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界面设计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界面设计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对原有界面基础上进行修改增添</a:t>
            </a:r>
            <a:endParaRPr lang="zh-CN" altLang="en-US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60" y="2310130"/>
            <a:ext cx="4382135" cy="3672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2310130"/>
            <a:ext cx="4382135" cy="367220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Macintosh PowerPoint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经典综艺体简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341</cp:revision>
  <dcterms:created xsi:type="dcterms:W3CDTF">2021-12-14T06:44:00Z</dcterms:created>
  <dcterms:modified xsi:type="dcterms:W3CDTF">2022-06-07T07:51:05Z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