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416" r:id="rId5"/>
    <p:sldId id="417" r:id="rId6"/>
    <p:sldId id="421" r:id="rId7"/>
    <p:sldId id="419" r:id="rId8"/>
    <p:sldId id="420" r:id="rId9"/>
    <p:sldId id="422" r:id="rId10"/>
    <p:sldId id="425" r:id="rId11"/>
    <p:sldId id="386" r:id="rId12"/>
    <p:sldId id="424" r:id="rId13"/>
    <p:sldId id="399" r:id="rId14"/>
    <p:sldId id="423" r:id="rId15"/>
    <p:sldId id="427" r:id="rId16"/>
    <p:sldId id="428" r:id="rId17"/>
    <p:sldId id="274" r:id="rId18"/>
    <p:sldId id="322" r:id="rId19"/>
    <p:sldId id="414" r:id="rId20"/>
    <p:sldId id="323" r:id="rId21"/>
    <p:sldId id="324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5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9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8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46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9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5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7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6595" y="4481843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日期：</a:t>
            </a:r>
            <a:r>
              <a:rPr lang="en-US" altLang="zh-CN" b="1" dirty="0">
                <a:solidFill>
                  <a:schemeClr val="bg1"/>
                </a:solidFill>
              </a:rPr>
              <a:t>5-17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1327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汇报：李真哲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2047EF-7480-5D49-8FC6-2F6CA0E6B22E}"/>
              </a:ext>
            </a:extLst>
          </p:cNvPr>
          <p:cNvSpPr/>
          <p:nvPr/>
        </p:nvSpPr>
        <p:spPr>
          <a:xfrm>
            <a:off x="374718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D15AAD-5A4E-2043-81AD-F9F81B97110B}"/>
              </a:ext>
            </a:extLst>
          </p:cNvPr>
          <p:cNvSpPr txBox="1"/>
          <p:nvPr/>
        </p:nvSpPr>
        <p:spPr>
          <a:xfrm>
            <a:off x="3747185" y="4483100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O2E-TU-2 </a:t>
            </a:r>
            <a:r>
              <a:rPr lang="zh-CN" altLang="en-US" b="1" dirty="0">
                <a:solidFill>
                  <a:schemeClr val="bg1"/>
                </a:solidFill>
              </a:rPr>
              <a:t>小组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企业需求管理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3.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企业需求平台界面增加功能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3333302" cy="73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增加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AI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推荐预接口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匹配“寻找专家”下拉列表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932" y="2175841"/>
            <a:ext cx="5451397" cy="37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5735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170227" cy="601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查看用户</a:t>
            </a: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+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用户反馈管理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7350" y="2299335"/>
            <a:ext cx="72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增加管理反馈、用户分类查看功能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30" y="3011182"/>
            <a:ext cx="6734810" cy="318513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170227" cy="601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查看用户</a:t>
            </a: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+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用户反馈管理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7350" y="2299335"/>
            <a:ext cx="72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增加管理反馈、用户分类查看功能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30" y="2933013"/>
            <a:ext cx="6734810" cy="33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2503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专家数据库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专家本地数据库增加作者等数据、规范</a:t>
            </a: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id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分类管理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10" y="2187575"/>
            <a:ext cx="9288145" cy="41262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AI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算法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1017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完成模型搭建与初步训练测试</a:t>
            </a:r>
            <a:endParaRPr lang="en-US" altLang="zh-CN" sz="2400" b="1" dirty="0">
              <a:latin typeface="+mn-ea"/>
              <a:cs typeface="华光楷体一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文件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处理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16" y="2576622"/>
            <a:ext cx="9288145" cy="38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81947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AI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算法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1017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完成模型搭建与初步训练测试</a:t>
            </a:r>
            <a:endParaRPr lang="en-US" altLang="zh-CN" sz="2400" b="1" dirty="0">
              <a:latin typeface="+mn-ea"/>
              <a:cs typeface="华光楷体一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SciBERT</a:t>
            </a:r>
            <a:r>
              <a:rPr lang="zh-CN" altLang="en-US" b="1" dirty="0">
                <a:sym typeface="+mn-ea"/>
              </a:rPr>
              <a:t>模型</a:t>
            </a:r>
            <a:r>
              <a:rPr lang="zh-CN" altLang="en-US" dirty="0">
                <a:sym typeface="+mn-ea"/>
              </a:rPr>
              <a:t>初始化及可调用函数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44" y="2576622"/>
            <a:ext cx="7099488" cy="38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2707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AI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算法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4" y="1542415"/>
            <a:ext cx="9003442" cy="1017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完成模型搭建与初步训练测试</a:t>
            </a:r>
            <a:endParaRPr lang="en-US" altLang="zh-CN" sz="2400" b="1" dirty="0">
              <a:latin typeface="+mn-ea"/>
              <a:cs typeface="华光楷体一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编写传播、训练函数，尝试一轮次训练及保存模型（对预训练模型理解有问题？）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44" y="2714824"/>
            <a:ext cx="7099488" cy="35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9215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App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8430" y="1685290"/>
            <a:ext cx="8691245" cy="585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 dirty="0"/>
              <a:t>企业端：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评价与反馈跳转路由增加实际内容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设计专家推荐界面，支持关键词编辑等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专家端：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完善受到企业邀请后的通知信息流程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其它：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解决已知的异步调用嵌套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全面功能测试，准备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beta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版本发布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269041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AI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0490" y="1676400"/>
            <a:ext cx="8691245" cy="253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完成模型训练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实现在云端部署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调用程序与推荐准确度测试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27139" y="1958646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58990" y="2150745"/>
            <a:ext cx="437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本周工作</a:t>
            </a: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27139" y="380563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26935" y="398335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个人主页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完善个人主页展示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6774104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专家成果增加详细介绍、类别标签、重构样式、突出视觉重点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64" y="2573867"/>
            <a:ext cx="2160000" cy="38419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36" y="2638307"/>
            <a:ext cx="2160000" cy="3834216"/>
          </a:xfrm>
          <a:prstGeom prst="rect">
            <a:avLst/>
          </a:prstGeom>
        </p:spPr>
      </p:pic>
      <p:sp>
        <p:nvSpPr>
          <p:cNvPr id="19" name="右箭头 4">
            <a:extLst>
              <a:ext uri="{FF2B5EF4-FFF2-40B4-BE49-F238E27FC236}">
                <a16:creationId xmlns:a16="http://schemas.microsoft.com/office/drawing/2014/main" id="{8879F82B-D917-46A3-9E9D-2F55A1BF447D}"/>
              </a:ext>
            </a:extLst>
          </p:cNvPr>
          <p:cNvSpPr/>
          <p:nvPr/>
        </p:nvSpPr>
        <p:spPr>
          <a:xfrm>
            <a:off x="4493073" y="4263211"/>
            <a:ext cx="2226945" cy="3333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70132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个人主页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完善个人主页展示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6774104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补充个人动态提供隐私设置选项、是否允许对外展示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64" y="2573867"/>
            <a:ext cx="2168472" cy="38569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63" y="2594790"/>
            <a:ext cx="2160000" cy="3805714"/>
          </a:xfrm>
          <a:prstGeom prst="rect">
            <a:avLst/>
          </a:prstGeom>
        </p:spPr>
      </p:pic>
      <p:sp>
        <p:nvSpPr>
          <p:cNvPr id="19" name="右箭头 4">
            <a:extLst>
              <a:ext uri="{FF2B5EF4-FFF2-40B4-BE49-F238E27FC236}">
                <a16:creationId xmlns:a16="http://schemas.microsoft.com/office/drawing/2014/main" id="{8879F82B-D917-46A3-9E9D-2F55A1BF447D}"/>
              </a:ext>
            </a:extLst>
          </p:cNvPr>
          <p:cNvSpPr/>
          <p:nvPr/>
        </p:nvSpPr>
        <p:spPr>
          <a:xfrm>
            <a:off x="4493073" y="4263211"/>
            <a:ext cx="2226945" cy="3333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8502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个人主页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完善个人主页展示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6774104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对特定用户支持私信、举报等更多操作方式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64" y="1205525"/>
            <a:ext cx="2880000" cy="51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3571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需求详情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丰富需求详情界面功能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6774104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增加需求图片、清晰标注需求信息、专家状态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64" y="2573867"/>
            <a:ext cx="2168472" cy="38569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22" y="3011174"/>
            <a:ext cx="2160000" cy="3423619"/>
          </a:xfrm>
          <a:prstGeom prst="rect">
            <a:avLst/>
          </a:prstGeom>
        </p:spPr>
      </p:pic>
      <p:sp>
        <p:nvSpPr>
          <p:cNvPr id="19" name="右箭头 4">
            <a:extLst>
              <a:ext uri="{FF2B5EF4-FFF2-40B4-BE49-F238E27FC236}">
                <a16:creationId xmlns:a16="http://schemas.microsoft.com/office/drawing/2014/main" id="{8879F82B-D917-46A3-9E9D-2F55A1BF447D}"/>
              </a:ext>
            </a:extLst>
          </p:cNvPr>
          <p:cNvSpPr/>
          <p:nvPr/>
        </p:nvSpPr>
        <p:spPr>
          <a:xfrm>
            <a:off x="4493073" y="4263211"/>
            <a:ext cx="2226945" cy="3333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17093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需求详情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丰富需求详情界面功能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6774104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支持点击跳转到自己订单、其他专家主页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54" y="1293490"/>
            <a:ext cx="2880000" cy="512256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F889BFD-DF46-41E8-8C33-A9E5BB320A31}"/>
              </a:ext>
            </a:extLst>
          </p:cNvPr>
          <p:cNvSpPr/>
          <p:nvPr/>
        </p:nvSpPr>
        <p:spPr>
          <a:xfrm>
            <a:off x="7161653" y="4754843"/>
            <a:ext cx="1046431" cy="559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2738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企业需求管理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3.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企业需求平台界面增加功能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3333302" cy="73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支持查看反馈与评价的接口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规范企业显示信息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54" y="1293491"/>
            <a:ext cx="2880000" cy="5122559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F889BFD-DF46-41E8-8C33-A9E5BB320A31}"/>
              </a:ext>
            </a:extLst>
          </p:cNvPr>
          <p:cNvSpPr/>
          <p:nvPr/>
        </p:nvSpPr>
        <p:spPr>
          <a:xfrm>
            <a:off x="7317639" y="2594790"/>
            <a:ext cx="2568029" cy="559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89941"/>
      </p:ext>
    </p:extLst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UyYmRjMWMyN2YxNmRjZDY2YzBhZDgwNDI2NGQyOD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492</Words>
  <Application>Microsoft Macintosh PowerPoint</Application>
  <PresentationFormat>宽屏</PresentationFormat>
  <Paragraphs>126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华文楷体</vt:lpstr>
      <vt:lpstr>经典综艺体简</vt:lpstr>
      <vt:lpstr>宋体</vt:lpstr>
      <vt:lpstr>微软雅黑</vt:lpstr>
      <vt:lpstr>Yuanti SC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郭 明明</cp:lastModifiedBy>
  <cp:revision>618</cp:revision>
  <dcterms:created xsi:type="dcterms:W3CDTF">2022-04-25T12:31:00Z</dcterms:created>
  <dcterms:modified xsi:type="dcterms:W3CDTF">2022-06-07T07:52:14Z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ED5784D9E71545CD8303A8899F12772E</vt:lpwstr>
  </property>
  <property fmtid="{D5CDD505-2E9C-101B-9397-08002B2CF9AE}" pid="3" name="KSOProductBuildVer">
    <vt:lpwstr>2052-11.1.0.11365</vt:lpwstr>
  </property>
</Properties>
</file>