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5" r:id="rId4"/>
    <p:sldId id="267" r:id="rId5"/>
    <p:sldId id="268" r:id="rId6"/>
    <p:sldId id="259" r:id="rId7"/>
    <p:sldId id="260" r:id="rId8"/>
    <p:sldId id="276" r:id="rId9"/>
    <p:sldId id="262" r:id="rId10"/>
    <p:sldId id="263" r:id="rId11"/>
    <p:sldId id="264" r:id="rId12"/>
    <p:sldId id="269" r:id="rId13"/>
    <p:sldId id="270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6595" y="4481843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日期：</a:t>
            </a:r>
            <a:r>
              <a:rPr lang="en-US" altLang="zh-CN" b="1" dirty="0">
                <a:solidFill>
                  <a:schemeClr val="bg1"/>
                </a:solidFill>
              </a:rPr>
              <a:t>5-23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1327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汇报：梁沛贤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456DC6-B41A-7243-A9CA-36C4EB7E3AAC}"/>
              </a:ext>
            </a:extLst>
          </p:cNvPr>
          <p:cNvSpPr/>
          <p:nvPr/>
        </p:nvSpPr>
        <p:spPr>
          <a:xfrm>
            <a:off x="374718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6B89FD-00FF-6C4D-A066-26940985D611}"/>
              </a:ext>
            </a:extLst>
          </p:cNvPr>
          <p:cNvSpPr txBox="1"/>
          <p:nvPr/>
        </p:nvSpPr>
        <p:spPr>
          <a:xfrm>
            <a:off x="374718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O2E-TU-2 </a:t>
            </a:r>
            <a:r>
              <a:rPr lang="zh-CN" altLang="en-US" b="1" dirty="0">
                <a:solidFill>
                  <a:schemeClr val="bg1"/>
                </a:solidFill>
              </a:rPr>
              <a:t>小组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App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8430" y="1685290"/>
            <a:ext cx="869124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/>
              <a:t>企业端：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完善界面；测试并修复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专家端：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考虑增加推荐感兴趣需求的功能（利用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模型实现）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专家不能就已招满人数的需求来联系企业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完善界面；测试并修复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bug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互测版本准备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8430" y="1685290"/>
            <a:ext cx="869124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互测准备：</a:t>
            </a:r>
            <a:endParaRPr lang="zh-CN" altLang="en-US" sz="2400" b="1" dirty="0"/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完成互测版本的部署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完成用户手册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完成内部测试报告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</a:rPr>
              <a:t>	</a:t>
            </a:r>
          </a:p>
          <a:p>
            <a:pPr indent="0" fontAlgn="auto">
              <a:lnSpc>
                <a:spcPct val="150000"/>
              </a:lnSpc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27139" y="1958646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58990" y="2150745"/>
            <a:ext cx="437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本周工作</a:t>
            </a: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27139" y="380563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26935" y="398335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app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需求平台已对接专家头像展示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增加了需求平台界面需求对已对接专家头像的显示，显示风格参考</a:t>
            </a:r>
            <a:r>
              <a:rPr lang="en-US" altLang="zh-CN" sz="2000">
                <a:sym typeface="+mn-ea"/>
              </a:rPr>
              <a:t>Github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1" dirty="0">
              <a:latin typeface="+mn-ea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710" y="3298825"/>
            <a:ext cx="2823210" cy="2153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140" y="3298825"/>
            <a:ext cx="2781300" cy="215646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01945" y="412623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app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企业信息展示页面调整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+mn-ea"/>
                <a:cs typeface="华光楷体一_CNKI" panose="02000500000000000000" charset="-122"/>
                <a:sym typeface="+mn-ea"/>
              </a:rPr>
              <a:t>企业信息展示界面中展示该企业所属公司及属地信息，并去掉了右边企业详情编辑</a:t>
            </a:r>
          </a:p>
        </p:txBody>
      </p:sp>
      <p:sp>
        <p:nvSpPr>
          <p:cNvPr id="5" name="右箭头 4"/>
          <p:cNvSpPr/>
          <p:nvPr/>
        </p:nvSpPr>
        <p:spPr>
          <a:xfrm>
            <a:off x="5401945" y="412623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0" y="3549650"/>
            <a:ext cx="3810000" cy="1638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60" y="3573780"/>
            <a:ext cx="3810635" cy="14465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app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添加我的反馈信息显示界面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+mn-ea"/>
                <a:cs typeface="华光楷体一_CNKI" panose="02000500000000000000" charset="-122"/>
                <a:sym typeface="+mn-ea"/>
              </a:rPr>
              <a:t>设立专门的用户反馈信息展示界面，用户可在该界面上查看历史反馈信息。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2824480"/>
            <a:ext cx="2857500" cy="368236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相关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4.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完成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AI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模型的训练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600" y="2188845"/>
            <a:ext cx="44323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通过论文标题和关键词（领域）的对比学习对预训练的SciBERT模型进行微调(fine-tune)，使得训练后的模型能够学习到论文标题与关键词（领域）之间的对应关系，而该关系具体可体现在具体论文标题的标题向量上。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45400" y="5556885"/>
            <a:ext cx="174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AI</a:t>
            </a:r>
            <a:r>
              <a:rPr lang="zh-CN" altLang="en-US"/>
              <a:t>模型训练记录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1561465"/>
            <a:ext cx="3108960" cy="393192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相关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5.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利用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AI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模型进行专家推荐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04890" y="2106930"/>
            <a:ext cx="4533265" cy="407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预先用训练好的模型得到数据库中所有论文的归一化标题向量，并存入数据库中。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若某一需求需要专家推荐，则将企业对应填写的关键词取出，并通过模型得到其归一化关键词向量。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在论文向量数据库中，找出与需求关键词向量最相似的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个向量，即找出与关键词最相关的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篇论文（内积越大，相似度越高）。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找到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篇论文的作者，按照一定的推荐规则确定最终要推荐的人。</a:t>
            </a:r>
          </a:p>
        </p:txBody>
      </p:sp>
      <p:sp>
        <p:nvSpPr>
          <p:cNvPr id="2" name="矩形 1"/>
          <p:cNvSpPr/>
          <p:nvPr/>
        </p:nvSpPr>
        <p:spPr>
          <a:xfrm>
            <a:off x="1677035" y="2188845"/>
            <a:ext cx="2192655" cy="75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24405" y="23806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预备工作</a:t>
            </a:r>
          </a:p>
        </p:txBody>
      </p:sp>
      <p:sp>
        <p:nvSpPr>
          <p:cNvPr id="6" name="矩形 5"/>
          <p:cNvSpPr/>
          <p:nvPr/>
        </p:nvSpPr>
        <p:spPr>
          <a:xfrm>
            <a:off x="1677035" y="3578860"/>
            <a:ext cx="2192655" cy="75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25675" y="37699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论文召回</a:t>
            </a:r>
          </a:p>
        </p:txBody>
      </p:sp>
      <p:sp>
        <p:nvSpPr>
          <p:cNvPr id="12" name="矩形 11"/>
          <p:cNvSpPr/>
          <p:nvPr/>
        </p:nvSpPr>
        <p:spPr>
          <a:xfrm>
            <a:off x="1677670" y="4968875"/>
            <a:ext cx="2192655" cy="75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25675" y="5163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专家推荐</a:t>
            </a:r>
          </a:p>
        </p:txBody>
      </p:sp>
      <p:sp>
        <p:nvSpPr>
          <p:cNvPr id="18" name="右箭头 17"/>
          <p:cNvSpPr/>
          <p:nvPr/>
        </p:nvSpPr>
        <p:spPr>
          <a:xfrm>
            <a:off x="4497705" y="232219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右箭头 24"/>
          <p:cNvSpPr/>
          <p:nvPr/>
        </p:nvSpPr>
        <p:spPr>
          <a:xfrm>
            <a:off x="4663440" y="3246755"/>
            <a:ext cx="813435" cy="8674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右箭头 25"/>
          <p:cNvSpPr/>
          <p:nvPr/>
        </p:nvSpPr>
        <p:spPr>
          <a:xfrm rot="10800000" flipH="1">
            <a:off x="4663440" y="4114165"/>
            <a:ext cx="812800" cy="8540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498340" y="517207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相关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5.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利用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AI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模型进行专家推荐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600" y="2188845"/>
            <a:ext cx="86487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企业在单个订单管理页面，点击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找专家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选项，便可调用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AI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推荐接口，并将接收到的若干个专家信息按下拉列表的形式展现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80" y="3026410"/>
            <a:ext cx="3227070" cy="31527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E5NTQ3ZmRiYmE4NDRlZTcyOTJlZmZmNzdmNDI0Zj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Macintosh PowerPoint</Application>
  <PresentationFormat>宽屏</PresentationFormat>
  <Paragraphs>84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华文楷体</vt:lpstr>
      <vt:lpstr>经典综艺体简</vt:lpstr>
      <vt:lpstr>宋体</vt:lpstr>
      <vt:lpstr>微软雅黑</vt:lpstr>
      <vt:lpstr>Yuanti SC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郭 明明</cp:lastModifiedBy>
  <cp:revision>17</cp:revision>
  <dcterms:created xsi:type="dcterms:W3CDTF">2022-05-23T11:42:00Z</dcterms:created>
  <dcterms:modified xsi:type="dcterms:W3CDTF">2022-06-07T07:52:26Z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780B749F9A9C43F4A073154F06F539C6</vt:lpwstr>
  </property>
  <property fmtid="{D5CDD505-2E9C-101B-9397-08002B2CF9AE}" pid="3" name="KSOProductBuildVer">
    <vt:lpwstr>2052-11.1.0.11744</vt:lpwstr>
  </property>
</Properties>
</file>