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9" r:id="rId5"/>
    <p:sldId id="373" r:id="rId6"/>
    <p:sldId id="398" r:id="rId7"/>
    <p:sldId id="372" r:id="rId8"/>
    <p:sldId id="386" r:id="rId9"/>
    <p:sldId id="399" r:id="rId10"/>
    <p:sldId id="400" r:id="rId11"/>
    <p:sldId id="401" r:id="rId12"/>
    <p:sldId id="402" r:id="rId13"/>
    <p:sldId id="387" r:id="rId14"/>
    <p:sldId id="403" r:id="rId15"/>
    <p:sldId id="404" r:id="rId16"/>
    <p:sldId id="274" r:id="rId17"/>
    <p:sldId id="322" r:id="rId18"/>
    <p:sldId id="375" r:id="rId19"/>
    <p:sldId id="405" r:id="rId21"/>
    <p:sldId id="323" r:id="rId22"/>
    <p:sldId id="324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125" d="100"/>
          <a:sy n="125" d="100"/>
        </p:scale>
        <p:origin x="11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5-5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</a:t>
            </a:r>
            <a:r>
              <a:rPr lang="zh-CN" altLang="en-US"/>
              <a:t>肖昌朝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专家界面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企业界面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三阶段：当双方对于此需求有</a:t>
            </a:r>
            <a:r>
              <a:rPr lang="zh-CN" altLang="en-US"/>
              <a:t>进行中订单时，双方</a:t>
            </a:r>
            <a:r>
              <a:rPr lang="zh-CN" altLang="en-US"/>
              <a:t>聊天界面</a:t>
            </a:r>
            <a:r>
              <a:rPr lang="zh-CN" altLang="en-US"/>
              <a:t>如图所示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企业完成订单，订单状态将变为已完成，进入</a:t>
            </a:r>
            <a:r>
              <a:rPr lang="zh-CN" altLang="en-US"/>
              <a:t>四阶段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3187065"/>
            <a:ext cx="3581400" cy="1533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3073400"/>
            <a:ext cx="2995930" cy="17614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专家界面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企业界面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四阶段：当双方对于此需求有</a:t>
            </a:r>
            <a:r>
              <a:rPr lang="zh-CN" altLang="en-US"/>
              <a:t>已完成订单时，双方</a:t>
            </a:r>
            <a:r>
              <a:rPr lang="zh-CN" altLang="en-US"/>
              <a:t>聊天界面</a:t>
            </a:r>
            <a:r>
              <a:rPr lang="zh-CN" altLang="en-US"/>
              <a:t>如图所示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55" y="3150870"/>
            <a:ext cx="3619500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0" y="3242310"/>
            <a:ext cx="3638550" cy="14954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65" y="1542415"/>
            <a:ext cx="2339975" cy="4167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8140" y="2256790"/>
            <a:ext cx="3785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每阶段的</a:t>
            </a:r>
            <a:r>
              <a:rPr lang="zh-CN" altLang="en-US"/>
              <a:t>完成都会</a:t>
            </a:r>
            <a:r>
              <a:rPr lang="zh-CN" altLang="en-US"/>
              <a:t>自动发送消息进行</a:t>
            </a:r>
            <a:r>
              <a:rPr lang="zh-CN" altLang="en-US"/>
              <a:t>提醒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身份审核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管理端对专家企业</a:t>
            </a:r>
            <a:r>
              <a:rPr lang="zh-CN" altLang="en-US"/>
              <a:t>身份进行</a:t>
            </a:r>
            <a:r>
              <a:rPr lang="zh-CN" altLang="en-US"/>
              <a:t>审核以及对认证信息的</a:t>
            </a:r>
            <a:r>
              <a:rPr lang="zh-CN" altLang="en-US"/>
              <a:t>查看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2653030"/>
            <a:ext cx="8228330" cy="3825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管理端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latin typeface="+mn-ea"/>
                <a:cs typeface="华光楷体一_CNKI" panose="02000500000000000000" charset="-122"/>
                <a:sym typeface="+mn-ea"/>
              </a:rPr>
              <a:t>1.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专家企业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身份审核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8140" y="2256790"/>
            <a:ext cx="7791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管理端对专家企业</a:t>
            </a:r>
            <a:r>
              <a:rPr lang="zh-CN" altLang="en-US"/>
              <a:t>身份进行</a:t>
            </a:r>
            <a:r>
              <a:rPr lang="zh-CN" altLang="en-US"/>
              <a:t>审核以及对认证信息的</a:t>
            </a:r>
            <a:r>
              <a:rPr lang="zh-CN" altLang="en-US"/>
              <a:t>查看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2625090"/>
            <a:ext cx="3395345" cy="380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2625090"/>
            <a:ext cx="3096895" cy="37941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管理端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订单</a:t>
            </a:r>
            <a:r>
              <a:rPr lang="zh-CN" altLang="en-US" sz="2400" b="1"/>
              <a:t>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管理端可以对订单进行查看和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需求</a:t>
            </a:r>
            <a:r>
              <a:rPr lang="zh-CN" altLang="en-US" sz="2400" b="1"/>
              <a:t>管理：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管理端可以对需求进行查看和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删除。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问卷</a:t>
            </a:r>
            <a:r>
              <a:rPr lang="zh-CN" altLang="en-US" sz="2400" b="1">
                <a:sym typeface="+mn-ea"/>
              </a:rPr>
              <a:t>反馈：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管理端可以收到用户端的反馈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sym typeface="+mn-ea"/>
              </a:rPr>
              <a:t>问卷。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269041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专家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推荐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后续计划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16050" y="161544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b="1"/>
              <a:t>AI</a:t>
            </a:r>
            <a:r>
              <a:rPr lang="zh-CN" altLang="en-US" sz="2400" b="1"/>
              <a:t>专家</a:t>
            </a:r>
            <a:r>
              <a:rPr lang="zh-CN" altLang="en-US" sz="2400" b="1"/>
              <a:t>推荐：</a:t>
            </a:r>
            <a:endParaRPr lang="en-US" altLang="zh-CN" sz="2400" b="1"/>
          </a:p>
          <a:p>
            <a:pPr indent="457200" fontAlgn="auto">
              <a:lnSpc>
                <a:spcPct val="150000"/>
              </a:lnSpc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对论文方法学习，初步建立一个</a:t>
            </a:r>
            <a:r>
              <a:rPr lang="en-US" altLang="zh-CN" sz="2400">
                <a:latin typeface="华文楷体" panose="02010600040101010101" charset="-122"/>
                <a:ea typeface="华文楷体" panose="02010600040101010101" charset="-122"/>
              </a:rPr>
              <a:t>AI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应用。</a:t>
            </a: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endParaRPr lang="en-US" altLang="zh-CN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系统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演示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209044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939" y="158971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09790" y="17818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上周工作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939" y="2899493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735" y="3077210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圆角矩形 115"/>
          <p:cNvSpPr/>
          <p:nvPr/>
        </p:nvSpPr>
        <p:spPr>
          <a:xfrm>
            <a:off x="7277939" y="433014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77735" y="4507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系统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演示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上周工作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“我的”页面完成前后端对接，能够查询到自己有关的全部订单，并能将订单分类（待处理、进行中、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已完成），同时可以对订单进行操作，例如专家可以接收、拒绝订单，企业可以完成订单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05" y="1362710"/>
            <a:ext cx="2556510" cy="480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15" y="1362710"/>
            <a:ext cx="2609215" cy="4800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lang="zh-CN" altLang="en-US" sz="3200" b="1" kern="0" dirty="0">
                <a:solidFill>
                  <a:prstClr val="white"/>
                </a:solidFill>
                <a:latin typeface="Verdana" panose="020B060403050404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需求平台展示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2870" y="2554945"/>
            <a:ext cx="4153609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“发现”页面实现了根据关键词查找需求的功能，同时增添了只有企业才能看到的悬浮按钮进行需求的发布与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管理。</a:t>
            </a: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630" y="1677035"/>
            <a:ext cx="2345055" cy="4171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830" y="1677035"/>
            <a:ext cx="2226945" cy="417131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98600" y="154368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需求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管理展示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8600" y="2175215"/>
            <a:ext cx="4153609" cy="2748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企业发布需求时可以将其保存为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未发布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的草稿，在需求管理页面能够对其编辑发布，而对于未完成的需求，企业可以进行修改、删除、结束，也能够通过找专家按钮寻找推荐专家进行订单的发起（目前还未实现</a:t>
            </a: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算法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推荐）。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580" y="1473200"/>
            <a:ext cx="2594610" cy="4512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5" y="1473200"/>
            <a:ext cx="2489835" cy="461454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900" y="6026150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订单详情界面联系专家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19245" y="6036310"/>
            <a:ext cx="2557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我的界面联系专家</a:t>
            </a:r>
            <a:r>
              <a:rPr lang="en-US" altLang="zh-CN"/>
              <a:t>/</a:t>
            </a:r>
            <a:r>
              <a:rPr lang="zh-CN" altLang="en-US"/>
              <a:t>企业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0" y="2600325"/>
            <a:ext cx="1831340" cy="3258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4660" y="2209800"/>
            <a:ext cx="738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专家与企业建立需求关系可通过以下几种</a:t>
            </a:r>
            <a:r>
              <a:rPr lang="zh-CN" altLang="en-US"/>
              <a:t>方式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0" y="2581275"/>
            <a:ext cx="1901825" cy="3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70" y="2578100"/>
            <a:ext cx="1743075" cy="33343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76390" y="60255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需求管理界面</a:t>
            </a:r>
            <a:r>
              <a:rPr lang="zh-CN" altLang="en-US"/>
              <a:t>咨询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2585720"/>
            <a:ext cx="1929130" cy="34505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950325" y="60439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需求详情界面联系</a:t>
            </a:r>
            <a:r>
              <a:rPr lang="zh-CN" altLang="en-US"/>
              <a:t>企业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专家界面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企业界面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3247390"/>
            <a:ext cx="3648075" cy="1457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09420" y="225679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一阶段：双方有需求关系，且双方对于此需求未形成订单，或订单状态为</a:t>
            </a:r>
            <a:r>
              <a:rPr lang="zh-CN" altLang="en-US"/>
              <a:t>已拒绝时，双方</a:t>
            </a:r>
            <a:r>
              <a:rPr lang="zh-CN" altLang="en-US"/>
              <a:t>聊天界面</a:t>
            </a:r>
            <a:r>
              <a:rPr lang="zh-CN" altLang="en-US"/>
              <a:t>如图所示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30" y="3295015"/>
            <a:ext cx="3638550" cy="14097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09420" y="551815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企业发起订单后，双方将就此需求形成待处理订单，进入</a:t>
            </a:r>
            <a:r>
              <a:rPr lang="zh-CN" altLang="en-US"/>
              <a:t>二阶段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需求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上周工作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4" name="文本框 1"/>
          <p:cNvSpPr txBox="1"/>
          <p:nvPr/>
        </p:nvSpPr>
        <p:spPr>
          <a:xfrm>
            <a:off x="1485265" y="1542415"/>
            <a:ext cx="7622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3.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企业专家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对接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513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专家界面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38365" y="49599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企业界面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9420" y="2256790"/>
            <a:ext cx="816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二阶段：当双方对于此需求有待处理</a:t>
            </a:r>
            <a:r>
              <a:rPr lang="zh-CN" altLang="en-US"/>
              <a:t>订单时，双方</a:t>
            </a:r>
            <a:r>
              <a:rPr lang="zh-CN" altLang="en-US"/>
              <a:t>聊天界面</a:t>
            </a:r>
            <a:r>
              <a:rPr lang="zh-CN" altLang="en-US"/>
              <a:t>如图所示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09420" y="5518150"/>
            <a:ext cx="816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专家接受订单，订单状态将变为进行中，进入</a:t>
            </a:r>
            <a:r>
              <a:rPr lang="zh-CN" altLang="en-US"/>
              <a:t>三阶段</a:t>
            </a:r>
            <a:endParaRPr lang="zh-CN" altLang="en-US"/>
          </a:p>
          <a:p>
            <a:r>
              <a:rPr lang="zh-CN" altLang="en-US"/>
              <a:t>专家拒绝订单，订单状态将变为已拒绝，重新回到</a:t>
            </a:r>
            <a:r>
              <a:rPr lang="zh-CN" altLang="en-US"/>
              <a:t>一阶段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15" y="3314065"/>
            <a:ext cx="3581400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3154045"/>
            <a:ext cx="2776855" cy="16160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COMMONDATA" val="eyJoZGlkIjoiYjhiZDJmMGUzNjQwM2VjY2Q4MDBiNDFiZTdmMmVhN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WPS 演示</Application>
  <PresentationFormat>Widescreen</PresentationFormat>
  <Paragraphs>256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华文楷体</vt:lpstr>
      <vt:lpstr>Yuanti SC</vt:lpstr>
      <vt:lpstr>Calibri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Administrator</cp:lastModifiedBy>
  <cp:revision>560</cp:revision>
  <dcterms:created xsi:type="dcterms:W3CDTF">2022-04-25T12:31:00Z</dcterms:created>
  <dcterms:modified xsi:type="dcterms:W3CDTF">2022-05-05T13:12:53Z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