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332" r:id="rId7"/>
    <p:sldId id="315" r:id="rId8"/>
    <p:sldId id="274" r:id="rId9"/>
    <p:sldId id="322" r:id="rId10"/>
    <p:sldId id="331" r:id="rId11"/>
    <p:sldId id="323" r:id="rId12"/>
    <p:sldId id="32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>
        <p:scale>
          <a:sx n="95" d="100"/>
          <a:sy n="95" d="100"/>
        </p:scale>
        <p:origin x="230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3-22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汇报：欧阳奎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3691" y="3208458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950" y="526478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68515" y="526478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05345" y="535051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3-22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09950" y="537527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汇报：欧阳奎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项目规划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确定项目整体规划</a:t>
            </a:r>
            <a:endParaRPr lang="zh-CN" alt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项目分为三个阶段，为三个阶段的具体任务划分时间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需求调研（清明前后）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两个目标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：①完成相关平台的调研工作。②覆盖所有功能性需求和非功能性需求。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一个实现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：需求文档的完善。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系统开发（劳动节前）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①数据库的建立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	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②网页端和用户端（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App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）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      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③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AI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技术的应用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测试维护（课程结束）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①投放用户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			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②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bug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修复和改善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成员分析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技术栈分析和管理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effectLst/>
                <a:sym typeface="+mn-ea"/>
              </a:rPr>
              <a:t>相关技术分析，确定团队管理，健全成员分配。</a:t>
            </a:r>
            <a:endParaRPr lang="zh-CN" altLang="en-US">
              <a:effectLst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sym typeface="+mn-ea"/>
              </a:rPr>
              <a:t>相关技术调研</a:t>
            </a:r>
            <a:endParaRPr lang="zh-CN" altLang="en-US">
              <a:effectLst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小程序</a:t>
            </a:r>
            <a:r>
              <a:rPr lang="en-US" altLang="zh-CN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VS</a:t>
            </a: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客户端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前端与后端技术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（暂未启动）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cs typeface="华光楷体一_CNKI" panose="02000500000000000000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sym typeface="+mn-ea"/>
              </a:rPr>
              <a:t>其他细节</a:t>
            </a:r>
            <a:endParaRPr lang="zh-CN" altLang="en-US">
              <a:effectLst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sym typeface="+mn-ea"/>
              </a:rPr>
              <a:t>确定周安排、项目开展形式等问题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sym typeface="+mn-ea"/>
              </a:rPr>
              <a:t>确定成员动态分配</a:t>
            </a:r>
            <a:endParaRPr lang="zh-CN" altLang="en-US">
              <a:effectLst/>
              <a:latin typeface="华光楷体一_CNKI" panose="02000500000000000000" charset="-122"/>
              <a:ea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3640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接口分析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接口分析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61440" y="1543685"/>
            <a:ext cx="71755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针对助教给出的企业专家对接数据接口文档，进行属性分析和测试。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40915"/>
            <a:ext cx="6228080" cy="338391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8031480" y="4589145"/>
            <a:ext cx="2749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defTabSz="360045" fontAlgn="auto">
              <a:buFont typeface="Arial" panose="020B0604020202020204" pitchFamily="34" charset="0"/>
              <a:buNone/>
            </a:pPr>
            <a:r>
              <a:rPr lang="en-US" altLang="zh-CN"/>
              <a:t>	  </a:t>
            </a:r>
            <a:r>
              <a:rPr lang="zh-CN" altLang="en-US"/>
              <a:t>通过输入</a:t>
            </a:r>
            <a:r>
              <a:rPr lang="zh-CN"/>
              <a:t>一定格式</a:t>
            </a:r>
            <a:r>
              <a:rPr lang="en-US" altLang="zh-CN"/>
              <a:t>url</a:t>
            </a:r>
            <a:r>
              <a:rPr lang="zh-CN" altLang="en-US"/>
              <a:t>进行查询，从而能够对所获得的结果进行属性分析，方便进行数据库和接口设计。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需求文档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需求文档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完善需求文档是下一周的核心工作，该工作分为以下部分：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项目整体介绍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对于本项目的介绍，需要在需求文档的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开头指出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。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企业用户需求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企业用户需求作为乙方，需要进行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仔细调研和详细描述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，文档占比最高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管理端需求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管理端需求包括网页端和后台管理端的相关需求，文档占比略低于用户需求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非功能性需求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非功能性需求需要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建立于企业用户需求和管理端需求之后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，分析可能存在的问题进行需求补充，该部分内容占比需要视情况而定。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1"/>
              <a:t>在后续开发过程中进行相应调整。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设计模式与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UI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概念设计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模式设计与</a:t>
            </a:r>
            <a:r>
              <a:rPr lang="en-US" altLang="zh-CN"/>
              <a:t>UI</a:t>
            </a:r>
            <a:r>
              <a:rPr lang="zh-CN" altLang="en-US"/>
              <a:t>设计为次要任务，需要进行类似系统的调研。</a:t>
            </a:r>
            <a:endParaRPr lang="zh-CN" altLang="en-US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模式设计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软件模式设计：瀑布模式？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UI</a:t>
            </a:r>
            <a:r>
              <a:rPr lang="zh-CN" altLang="en-US"/>
              <a:t>设计</a:t>
            </a:r>
            <a:endParaRPr lang="zh-CN" altLang="en-US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类似系统的调查：比如亚商平台。</a:t>
            </a: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25" y="2371725"/>
            <a:ext cx="5166360" cy="37071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演示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Yuppy SC</vt:lpstr>
      <vt:lpstr>经典综艺体简</vt:lpstr>
      <vt:lpstr>Arial</vt:lpstr>
      <vt:lpstr>Century Gothic</vt:lpstr>
      <vt:lpstr>Verdana</vt:lpstr>
      <vt:lpstr>Aharoni</vt:lpstr>
      <vt:lpstr>Yu Gothic UI Semibold</vt:lpstr>
      <vt:lpstr>Verdana</vt:lpstr>
      <vt:lpstr>Wingdings</vt:lpstr>
      <vt:lpstr>黑体</vt:lpstr>
      <vt:lpstr>Calibri</vt:lpstr>
      <vt:lpstr>Arial Unicode MS</vt:lpstr>
      <vt:lpstr>Yuanti SC</vt:lpstr>
      <vt:lpstr>方正舒体</vt:lpstr>
      <vt:lpstr>仿宋</vt:lpstr>
      <vt:lpstr>等线</vt:lpstr>
      <vt:lpstr>华光报宋一_CNKI</vt:lpstr>
      <vt:lpstr>华光报宋二_CNKI</vt:lpstr>
      <vt:lpstr>华光仿宋一_CNKI</vt:lpstr>
      <vt:lpstr>华光仿宋_CNKI</vt:lpstr>
      <vt:lpstr>华光楷体一_CNKI</vt:lpstr>
      <vt:lpstr>华光粗圆_CNKI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吹散的思念</cp:lastModifiedBy>
  <cp:revision>315</cp:revision>
  <dcterms:created xsi:type="dcterms:W3CDTF">2021-12-14T06:44:00Z</dcterms:created>
  <dcterms:modified xsi:type="dcterms:W3CDTF">2022-03-21T11:47:43Z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54C5755245D441448A001485901E9915</vt:lpwstr>
  </property>
  <property fmtid="{D5CDD505-2E9C-101B-9397-08002B2CF9AE}" pid="3" name="KSOProductBuildVer">
    <vt:lpwstr>2052-11.1.0.11365</vt:lpwstr>
  </property>
</Properties>
</file>