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369" r:id="rId6"/>
    <p:sldId id="404" r:id="rId7"/>
    <p:sldId id="385" r:id="rId9"/>
    <p:sldId id="405" r:id="rId10"/>
    <p:sldId id="406" r:id="rId11"/>
    <p:sldId id="407" r:id="rId12"/>
    <p:sldId id="408" r:id="rId13"/>
    <p:sldId id="409" r:id="rId14"/>
    <p:sldId id="410" r:id="rId15"/>
    <p:sldId id="412" r:id="rId16"/>
    <p:sldId id="274" r:id="rId17"/>
    <p:sldId id="322" r:id="rId18"/>
    <p:sldId id="414" r:id="rId19"/>
    <p:sldId id="323" r:id="rId20"/>
    <p:sldId id="3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6-7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汇报：徐塨霖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5.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需求页面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搜索框无法点击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1841500"/>
            <a:ext cx="2943225" cy="471995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性别修改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个人信息修改性别可以输入一些字符变成“男”“女”之外的性别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339850"/>
            <a:ext cx="3253105" cy="51828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2.编辑资料</a:t>
            </a:r>
            <a:endParaRPr lang="en-US" altLang="zh-CN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个人主页的编辑资料按钮点进去修改是无效的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1296670"/>
            <a:ext cx="3234690" cy="52101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页面渲染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个人主页点击“编辑资料”后再退出，会出现两个“论文解读”tabbar，每多一次进入-退出操作会多一个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5" y="972185"/>
            <a:ext cx="3437255" cy="552831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979035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工作进展汇报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完成任务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工作进展汇报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543685"/>
            <a:ext cx="8691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</a:t>
            </a:r>
            <a:r>
              <a:rPr lang="zh-CN" altLang="en-US" sz="2400" b="1"/>
              <a:t>lpha版本继续调试与DEBUG：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对已发现的问题进行</a:t>
            </a:r>
            <a:r>
              <a:rPr lang="zh-CN" altLang="en-US" sz="2400">
                <a:latin typeface="Times New Roman Regular" panose="02020803070505020304" charset="0"/>
                <a:ea typeface="华文楷体" panose="02010600040101010101" charset="-122"/>
                <a:cs typeface="Times New Roman Regular" panose="02020803070505020304" charset="0"/>
              </a:rPr>
              <a:t>DEBUG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修正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互测版本DEBUG总结问题：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对互测版本出现的问题总结和修正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下周规划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工作进展汇报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543685"/>
            <a:ext cx="8691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400" b="1"/>
              <a:t>发布稳定版本</a:t>
            </a:r>
            <a:r>
              <a:rPr lang="zh-CN" altLang="en-US" sz="2400" b="1"/>
              <a:t>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ea typeface="华文楷体" panose="02010600040101010101" charset="-122"/>
              </a:rPr>
              <a:t>修改bug，发布稳定版本</a:t>
            </a:r>
            <a:endParaRPr lang="zh-CN" altLang="en-US" sz="2400"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7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互测情况汇报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7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工作进展汇报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89077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互测情况汇报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用户注册与登陆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注册验证码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51961" y="2189024"/>
            <a:ext cx="4110892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注册验证码收到过一个false邮件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947670"/>
            <a:ext cx="7409815" cy="17132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用户注册与登陆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忘记密码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52270" y="2188845"/>
            <a:ext cx="659066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忘记密码时，未检查验证码是否正确</a:t>
            </a:r>
            <a:r>
              <a:rPr lang="zh-CN" altLang="en-US">
                <a:solidFill>
                  <a:srgbClr val="FF0000"/>
                </a:solidFill>
              </a:rPr>
              <a:t>（复现）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272155"/>
            <a:ext cx="591820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259330"/>
            <a:ext cx="2662555" cy="3911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权限问题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911" y="2188647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普通用户或管理端未通过的企业用户可以发布需求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95" y="2729865"/>
            <a:ext cx="9401810" cy="644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40" y="2607945"/>
            <a:ext cx="2339975" cy="3947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45" y="2729865"/>
            <a:ext cx="2345690" cy="3776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需求删除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需求删除后返回的界面依旧是需求详情，甚至还可以继续操作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2673350"/>
            <a:ext cx="2225040" cy="3589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45" y="2684780"/>
            <a:ext cx="2232660" cy="3578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30" y="2684780"/>
            <a:ext cx="2223770" cy="35782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3.企业主页</a:t>
            </a:r>
            <a:endParaRPr lang="en-US" altLang="zh-CN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企业主页编辑资料所有信息无法点击</a:t>
            </a: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191895"/>
            <a:ext cx="3199765" cy="514159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4.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发起订单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企业向专家发起订单失败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（复现）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95" y="2605405"/>
            <a:ext cx="2447925" cy="3960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85" y="2557145"/>
            <a:ext cx="2428240" cy="39141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文字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51" baseType="lpstr">
      <vt:lpstr>Arial</vt:lpstr>
      <vt:lpstr>方正书宋_GBK</vt:lpstr>
      <vt:lpstr>Wingdings</vt:lpstr>
      <vt:lpstr>微软雅黑</vt:lpstr>
      <vt:lpstr>汉仪旗黑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华光楷体一_CNKI</vt:lpstr>
      <vt:lpstr>华文楷体</vt:lpstr>
      <vt:lpstr>Yuanti SC</vt:lpstr>
      <vt:lpstr>华文宋体</vt:lpstr>
      <vt:lpstr>Calibri</vt:lpstr>
      <vt:lpstr>Helvetica Neue</vt:lpstr>
      <vt:lpstr>宋体</vt:lpstr>
      <vt:lpstr>汉仪书宋二KW</vt:lpstr>
      <vt:lpstr>Arial Unicode MS</vt:lpstr>
      <vt:lpstr>宋体-简</vt:lpstr>
      <vt:lpstr>微软雅黑</vt:lpstr>
      <vt:lpstr>冬青黑体简体中文</vt:lpstr>
      <vt:lpstr>Aharoni</vt:lpstr>
      <vt:lpstr>Yuanti SC</vt:lpstr>
      <vt:lpstr>Yuppy SC</vt:lpstr>
      <vt:lpstr>华光楷体一_CNKI</vt:lpstr>
      <vt:lpstr>华文楷体</vt:lpstr>
      <vt:lpstr>经典综艺体简</vt:lpstr>
      <vt:lpstr>苹方-简</vt:lpstr>
      <vt:lpstr>Times New Roman Regular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xugonglin</cp:lastModifiedBy>
  <cp:revision>590</cp:revision>
  <dcterms:created xsi:type="dcterms:W3CDTF">2022-06-06T19:24:35Z</dcterms:created>
  <dcterms:modified xsi:type="dcterms:W3CDTF">2022-06-06T19:24:35Z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2052-3.6.0.5672</vt:lpwstr>
  </property>
</Properties>
</file>